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06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C621F62F-54ED-49C4-A53F-841B5C992FF9}"/>
              </a:ext>
            </a:extLst>
          </p:cNvPr>
          <p:cNvGrpSpPr/>
          <p:nvPr/>
        </p:nvGrpSpPr>
        <p:grpSpPr>
          <a:xfrm>
            <a:off x="2705890" y="1122671"/>
            <a:ext cx="3233070" cy="2559572"/>
            <a:chOff x="2705890" y="1122671"/>
            <a:chExt cx="3233070" cy="2559572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E8F1F63-8A51-4DAA-B216-5D592B979C46}"/>
                </a:ext>
              </a:extLst>
            </p:cNvPr>
            <p:cNvSpPr/>
            <p:nvPr/>
          </p:nvSpPr>
          <p:spPr>
            <a:xfrm>
              <a:off x="3146536" y="1122671"/>
              <a:ext cx="2620025" cy="253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0734" extrusionOk="0">
                  <a:moveTo>
                    <a:pt x="19728" y="14171"/>
                  </a:moveTo>
                  <a:cubicBezTo>
                    <a:pt x="20467" y="12119"/>
                    <a:pt x="20643" y="9976"/>
                    <a:pt x="20590" y="7814"/>
                  </a:cubicBezTo>
                  <a:cubicBezTo>
                    <a:pt x="20555" y="5780"/>
                    <a:pt x="20643" y="3289"/>
                    <a:pt x="19182" y="1695"/>
                  </a:cubicBezTo>
                  <a:cubicBezTo>
                    <a:pt x="17210" y="-467"/>
                    <a:pt x="13461" y="-156"/>
                    <a:pt x="10873" y="431"/>
                  </a:cubicBezTo>
                  <a:cubicBezTo>
                    <a:pt x="8602" y="944"/>
                    <a:pt x="6419" y="1786"/>
                    <a:pt x="4342" y="2794"/>
                  </a:cubicBezTo>
                  <a:cubicBezTo>
                    <a:pt x="2969" y="3454"/>
                    <a:pt x="1296" y="4131"/>
                    <a:pt x="522" y="5506"/>
                  </a:cubicBezTo>
                  <a:cubicBezTo>
                    <a:pt x="-957" y="8089"/>
                    <a:pt x="1032" y="10360"/>
                    <a:pt x="2441" y="12412"/>
                  </a:cubicBezTo>
                  <a:cubicBezTo>
                    <a:pt x="3409" y="13841"/>
                    <a:pt x="4166" y="15399"/>
                    <a:pt x="5134" y="16809"/>
                  </a:cubicBezTo>
                  <a:cubicBezTo>
                    <a:pt x="6102" y="18238"/>
                    <a:pt x="7334" y="19557"/>
                    <a:pt x="8936" y="20235"/>
                  </a:cubicBezTo>
                  <a:cubicBezTo>
                    <a:pt x="11049" y="21133"/>
                    <a:pt x="13619" y="20767"/>
                    <a:pt x="15591" y="19539"/>
                  </a:cubicBezTo>
                  <a:cubicBezTo>
                    <a:pt x="17562" y="18312"/>
                    <a:pt x="18953" y="16333"/>
                    <a:pt x="19728" y="1417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3681361-2945-4ECD-A601-3209CF594F51}"/>
                </a:ext>
              </a:extLst>
            </p:cNvPr>
            <p:cNvSpPr/>
            <p:nvPr/>
          </p:nvSpPr>
          <p:spPr>
            <a:xfrm>
              <a:off x="3303269" y="1189840"/>
              <a:ext cx="2635691" cy="249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84" extrusionOk="0">
                  <a:moveTo>
                    <a:pt x="18922" y="15774"/>
                  </a:moveTo>
                  <a:cubicBezTo>
                    <a:pt x="19515" y="14670"/>
                    <a:pt x="19964" y="13471"/>
                    <a:pt x="20270" y="12234"/>
                  </a:cubicBezTo>
                  <a:cubicBezTo>
                    <a:pt x="20575" y="11054"/>
                    <a:pt x="20755" y="9836"/>
                    <a:pt x="20917" y="8618"/>
                  </a:cubicBezTo>
                  <a:cubicBezTo>
                    <a:pt x="21222" y="6506"/>
                    <a:pt x="21474" y="4108"/>
                    <a:pt x="20036" y="2376"/>
                  </a:cubicBezTo>
                  <a:cubicBezTo>
                    <a:pt x="18868" y="949"/>
                    <a:pt x="17035" y="378"/>
                    <a:pt x="15328" y="149"/>
                  </a:cubicBezTo>
                  <a:cubicBezTo>
                    <a:pt x="13280" y="-136"/>
                    <a:pt x="11159" y="16"/>
                    <a:pt x="9129" y="359"/>
                  </a:cubicBezTo>
                  <a:cubicBezTo>
                    <a:pt x="7853" y="568"/>
                    <a:pt x="6577" y="892"/>
                    <a:pt x="5337" y="1253"/>
                  </a:cubicBezTo>
                  <a:cubicBezTo>
                    <a:pt x="4367" y="1539"/>
                    <a:pt x="3360" y="1786"/>
                    <a:pt x="2444" y="2224"/>
                  </a:cubicBezTo>
                  <a:cubicBezTo>
                    <a:pt x="1509" y="2681"/>
                    <a:pt x="701" y="3385"/>
                    <a:pt x="287" y="4393"/>
                  </a:cubicBezTo>
                  <a:cubicBezTo>
                    <a:pt x="-126" y="5402"/>
                    <a:pt x="-54" y="6487"/>
                    <a:pt x="251" y="7514"/>
                  </a:cubicBezTo>
                  <a:cubicBezTo>
                    <a:pt x="575" y="8599"/>
                    <a:pt x="1096" y="9608"/>
                    <a:pt x="1581" y="10635"/>
                  </a:cubicBezTo>
                  <a:cubicBezTo>
                    <a:pt x="2156" y="11834"/>
                    <a:pt x="2587" y="13090"/>
                    <a:pt x="3073" y="14346"/>
                  </a:cubicBezTo>
                  <a:cubicBezTo>
                    <a:pt x="3917" y="16497"/>
                    <a:pt x="4978" y="18685"/>
                    <a:pt x="6864" y="19999"/>
                  </a:cubicBezTo>
                  <a:cubicBezTo>
                    <a:pt x="8679" y="21255"/>
                    <a:pt x="11015" y="21464"/>
                    <a:pt x="13064" y="20855"/>
                  </a:cubicBezTo>
                  <a:cubicBezTo>
                    <a:pt x="15095" y="20265"/>
                    <a:pt x="16820" y="18857"/>
                    <a:pt x="18096" y="17106"/>
                  </a:cubicBezTo>
                  <a:cubicBezTo>
                    <a:pt x="18401" y="16687"/>
                    <a:pt x="18671" y="16231"/>
                    <a:pt x="18922" y="15774"/>
                  </a:cubicBezTo>
                  <a:cubicBezTo>
                    <a:pt x="18958" y="15698"/>
                    <a:pt x="18850" y="15641"/>
                    <a:pt x="18814" y="15698"/>
                  </a:cubicBezTo>
                  <a:cubicBezTo>
                    <a:pt x="17790" y="17582"/>
                    <a:pt x="16299" y="19199"/>
                    <a:pt x="14448" y="20170"/>
                  </a:cubicBezTo>
                  <a:cubicBezTo>
                    <a:pt x="12543" y="21160"/>
                    <a:pt x="10243" y="21369"/>
                    <a:pt x="8248" y="20589"/>
                  </a:cubicBezTo>
                  <a:cubicBezTo>
                    <a:pt x="6199" y="19789"/>
                    <a:pt x="4816" y="17962"/>
                    <a:pt x="3881" y="15945"/>
                  </a:cubicBezTo>
                  <a:cubicBezTo>
                    <a:pt x="3324" y="14765"/>
                    <a:pt x="2893" y="13509"/>
                    <a:pt x="2426" y="12291"/>
                  </a:cubicBezTo>
                  <a:cubicBezTo>
                    <a:pt x="2192" y="11701"/>
                    <a:pt x="1958" y="11130"/>
                    <a:pt x="1689" y="10578"/>
                  </a:cubicBezTo>
                  <a:cubicBezTo>
                    <a:pt x="1455" y="10084"/>
                    <a:pt x="1204" y="9570"/>
                    <a:pt x="970" y="9075"/>
                  </a:cubicBezTo>
                  <a:cubicBezTo>
                    <a:pt x="521" y="8085"/>
                    <a:pt x="126" y="7039"/>
                    <a:pt x="126" y="5935"/>
                  </a:cubicBezTo>
                  <a:cubicBezTo>
                    <a:pt x="126" y="4812"/>
                    <a:pt x="629" y="3746"/>
                    <a:pt x="1437" y="3042"/>
                  </a:cubicBezTo>
                  <a:cubicBezTo>
                    <a:pt x="2210" y="2376"/>
                    <a:pt x="3180" y="2034"/>
                    <a:pt x="4115" y="1748"/>
                  </a:cubicBezTo>
                  <a:cubicBezTo>
                    <a:pt x="5211" y="1425"/>
                    <a:pt x="6307" y="1101"/>
                    <a:pt x="7421" y="835"/>
                  </a:cubicBezTo>
                  <a:cubicBezTo>
                    <a:pt x="9578" y="340"/>
                    <a:pt x="11788" y="35"/>
                    <a:pt x="13998" y="149"/>
                  </a:cubicBezTo>
                  <a:cubicBezTo>
                    <a:pt x="15724" y="226"/>
                    <a:pt x="17592" y="549"/>
                    <a:pt x="19048" y="1615"/>
                  </a:cubicBezTo>
                  <a:cubicBezTo>
                    <a:pt x="19803" y="2167"/>
                    <a:pt x="20414" y="2928"/>
                    <a:pt x="20719" y="3841"/>
                  </a:cubicBezTo>
                  <a:cubicBezTo>
                    <a:pt x="21079" y="4869"/>
                    <a:pt x="21079" y="6011"/>
                    <a:pt x="20971" y="7096"/>
                  </a:cubicBezTo>
                  <a:cubicBezTo>
                    <a:pt x="20917" y="7648"/>
                    <a:pt x="20845" y="8200"/>
                    <a:pt x="20773" y="8751"/>
                  </a:cubicBezTo>
                  <a:cubicBezTo>
                    <a:pt x="20701" y="9322"/>
                    <a:pt x="20611" y="9893"/>
                    <a:pt x="20521" y="10464"/>
                  </a:cubicBezTo>
                  <a:cubicBezTo>
                    <a:pt x="20306" y="11682"/>
                    <a:pt x="20018" y="12900"/>
                    <a:pt x="19569" y="14042"/>
                  </a:cubicBezTo>
                  <a:cubicBezTo>
                    <a:pt x="19353" y="14613"/>
                    <a:pt x="19102" y="15184"/>
                    <a:pt x="18796" y="15717"/>
                  </a:cubicBezTo>
                  <a:cubicBezTo>
                    <a:pt x="18778" y="15774"/>
                    <a:pt x="18886" y="15850"/>
                    <a:pt x="18922" y="1577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D0432F7-8544-47A9-8159-D5BD83B713A5}"/>
                </a:ext>
              </a:extLst>
            </p:cNvPr>
            <p:cNvSpPr/>
            <p:nvPr/>
          </p:nvSpPr>
          <p:spPr>
            <a:xfrm>
              <a:off x="3594347" y="3048251"/>
              <a:ext cx="383431" cy="37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0772" extrusionOk="0">
                  <a:moveTo>
                    <a:pt x="19820" y="14132"/>
                  </a:moveTo>
                  <a:cubicBezTo>
                    <a:pt x="20545" y="12123"/>
                    <a:pt x="20665" y="9988"/>
                    <a:pt x="20665" y="7853"/>
                  </a:cubicBezTo>
                  <a:cubicBezTo>
                    <a:pt x="20665" y="5844"/>
                    <a:pt x="20665" y="3332"/>
                    <a:pt x="19217" y="1700"/>
                  </a:cubicBezTo>
                  <a:cubicBezTo>
                    <a:pt x="17286" y="-435"/>
                    <a:pt x="13545" y="-184"/>
                    <a:pt x="10891" y="444"/>
                  </a:cubicBezTo>
                  <a:cubicBezTo>
                    <a:pt x="8598" y="946"/>
                    <a:pt x="6426" y="1825"/>
                    <a:pt x="4374" y="2830"/>
                  </a:cubicBezTo>
                  <a:cubicBezTo>
                    <a:pt x="3047" y="3458"/>
                    <a:pt x="1358" y="4212"/>
                    <a:pt x="513" y="5593"/>
                  </a:cubicBezTo>
                  <a:cubicBezTo>
                    <a:pt x="-935" y="8105"/>
                    <a:pt x="996" y="10365"/>
                    <a:pt x="2444" y="12500"/>
                  </a:cubicBezTo>
                  <a:cubicBezTo>
                    <a:pt x="3409" y="13881"/>
                    <a:pt x="4133" y="15514"/>
                    <a:pt x="5099" y="16895"/>
                  </a:cubicBezTo>
                  <a:cubicBezTo>
                    <a:pt x="6064" y="18277"/>
                    <a:pt x="7271" y="19658"/>
                    <a:pt x="8840" y="20286"/>
                  </a:cubicBezTo>
                  <a:cubicBezTo>
                    <a:pt x="10891" y="21165"/>
                    <a:pt x="13546" y="20788"/>
                    <a:pt x="15477" y="19658"/>
                  </a:cubicBezTo>
                  <a:cubicBezTo>
                    <a:pt x="17407" y="18528"/>
                    <a:pt x="18975" y="16267"/>
                    <a:pt x="19820" y="1413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E111A1A9-D44B-445A-9F6E-89C827FBE3AA}"/>
                </a:ext>
              </a:extLst>
            </p:cNvPr>
            <p:cNvSpPr/>
            <p:nvPr/>
          </p:nvSpPr>
          <p:spPr>
            <a:xfrm>
              <a:off x="2705890" y="1279404"/>
              <a:ext cx="1303131" cy="1303129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139700" dist="38100" dir="2700000" sx="102000" sy="102000" algn="tl" rotWithShape="0">
                <a:prstClr val="black">
                  <a:alpha val="27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217DAFE-4EC2-4259-AEC1-664FD5AAD4BD}"/>
                </a:ext>
              </a:extLst>
            </p:cNvPr>
            <p:cNvGrpSpPr/>
            <p:nvPr/>
          </p:nvGrpSpPr>
          <p:grpSpPr>
            <a:xfrm>
              <a:off x="4134279" y="1689564"/>
              <a:ext cx="1413320" cy="1413609"/>
              <a:chOff x="8921977" y="1464999"/>
              <a:chExt cx="3159933" cy="1637180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948E04E-267E-45A6-9351-886FF4062BF9}"/>
                  </a:ext>
                </a:extLst>
              </p:cNvPr>
              <p:cNvSpPr txBox="1"/>
              <p:nvPr/>
            </p:nvSpPr>
            <p:spPr>
              <a:xfrm>
                <a:off x="8921977" y="1464999"/>
                <a:ext cx="3159933" cy="46339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D5B2A91-3EBA-41BA-A51B-B4704A754E44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79" cy="11762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mauris. </a:t>
                </a: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D47A645-7DD6-4EB6-9A37-BB2DF61B3DD5}"/>
              </a:ext>
            </a:extLst>
          </p:cNvPr>
          <p:cNvGrpSpPr/>
          <p:nvPr/>
        </p:nvGrpSpPr>
        <p:grpSpPr>
          <a:xfrm>
            <a:off x="5105644" y="3671048"/>
            <a:ext cx="3564293" cy="2433268"/>
            <a:chOff x="5105644" y="3671048"/>
            <a:chExt cx="3564293" cy="243326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C2F07F8A-C791-41B4-A6EB-8E41E190794A}"/>
                </a:ext>
              </a:extLst>
            </p:cNvPr>
            <p:cNvSpPr/>
            <p:nvPr/>
          </p:nvSpPr>
          <p:spPr>
            <a:xfrm>
              <a:off x="5419109" y="3917342"/>
              <a:ext cx="3138261" cy="218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345" extrusionOk="0">
                  <a:moveTo>
                    <a:pt x="14967" y="1408"/>
                  </a:moveTo>
                  <a:cubicBezTo>
                    <a:pt x="12925" y="533"/>
                    <a:pt x="10749" y="221"/>
                    <a:pt x="8542" y="96"/>
                  </a:cubicBezTo>
                  <a:cubicBezTo>
                    <a:pt x="6471" y="-8"/>
                    <a:pt x="3934" y="-279"/>
                    <a:pt x="2163" y="1033"/>
                  </a:cubicBezTo>
                  <a:cubicBezTo>
                    <a:pt x="-209" y="2804"/>
                    <a:pt x="-194" y="6532"/>
                    <a:pt x="196" y="9136"/>
                  </a:cubicBezTo>
                  <a:cubicBezTo>
                    <a:pt x="526" y="11406"/>
                    <a:pt x="1217" y="13614"/>
                    <a:pt x="2088" y="15739"/>
                  </a:cubicBezTo>
                  <a:cubicBezTo>
                    <a:pt x="2658" y="17134"/>
                    <a:pt x="3213" y="18821"/>
                    <a:pt x="4549" y="19696"/>
                  </a:cubicBezTo>
                  <a:cubicBezTo>
                    <a:pt x="7071" y="21321"/>
                    <a:pt x="9548" y="19530"/>
                    <a:pt x="11754" y="18301"/>
                  </a:cubicBezTo>
                  <a:cubicBezTo>
                    <a:pt x="13285" y="17447"/>
                    <a:pt x="14937" y="16822"/>
                    <a:pt x="16483" y="15968"/>
                  </a:cubicBezTo>
                  <a:cubicBezTo>
                    <a:pt x="18014" y="15114"/>
                    <a:pt x="19470" y="13989"/>
                    <a:pt x="20295" y="12469"/>
                  </a:cubicBezTo>
                  <a:cubicBezTo>
                    <a:pt x="21391" y="10448"/>
                    <a:pt x="21226" y="7886"/>
                    <a:pt x="20130" y="5866"/>
                  </a:cubicBezTo>
                  <a:cubicBezTo>
                    <a:pt x="19034" y="3824"/>
                    <a:pt x="17113" y="2325"/>
                    <a:pt x="14967" y="14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12549CB-4A57-4B7B-AE5C-C23DFD6196E6}"/>
                </a:ext>
              </a:extLst>
            </p:cNvPr>
            <p:cNvSpPr/>
            <p:nvPr/>
          </p:nvSpPr>
          <p:spPr>
            <a:xfrm>
              <a:off x="5575843" y="3805390"/>
              <a:ext cx="3094094" cy="222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51" extrusionOk="0">
                  <a:moveTo>
                    <a:pt x="15976" y="3565"/>
                  </a:moveTo>
                  <a:cubicBezTo>
                    <a:pt x="13968" y="2229"/>
                    <a:pt x="11789" y="1453"/>
                    <a:pt x="9611" y="871"/>
                  </a:cubicBezTo>
                  <a:cubicBezTo>
                    <a:pt x="8607" y="612"/>
                    <a:pt x="7587" y="310"/>
                    <a:pt x="6567" y="138"/>
                  </a:cubicBezTo>
                  <a:cubicBezTo>
                    <a:pt x="5578" y="-35"/>
                    <a:pt x="4574" y="-78"/>
                    <a:pt x="3601" y="202"/>
                  </a:cubicBezTo>
                  <a:cubicBezTo>
                    <a:pt x="2782" y="439"/>
                    <a:pt x="2025" y="957"/>
                    <a:pt x="1422" y="1797"/>
                  </a:cubicBezTo>
                  <a:cubicBezTo>
                    <a:pt x="912" y="2509"/>
                    <a:pt x="557" y="3414"/>
                    <a:pt x="340" y="4363"/>
                  </a:cubicBezTo>
                  <a:cubicBezTo>
                    <a:pt x="-154" y="6518"/>
                    <a:pt x="-46" y="8890"/>
                    <a:pt x="263" y="11067"/>
                  </a:cubicBezTo>
                  <a:cubicBezTo>
                    <a:pt x="479" y="12662"/>
                    <a:pt x="850" y="14193"/>
                    <a:pt x="1252" y="15702"/>
                  </a:cubicBezTo>
                  <a:cubicBezTo>
                    <a:pt x="1546" y="16779"/>
                    <a:pt x="1824" y="17900"/>
                    <a:pt x="2303" y="18849"/>
                  </a:cubicBezTo>
                  <a:cubicBezTo>
                    <a:pt x="2874" y="19948"/>
                    <a:pt x="3709" y="20681"/>
                    <a:pt x="4620" y="21091"/>
                  </a:cubicBezTo>
                  <a:cubicBezTo>
                    <a:pt x="5547" y="21500"/>
                    <a:pt x="6552" y="21522"/>
                    <a:pt x="7510" y="21350"/>
                  </a:cubicBezTo>
                  <a:cubicBezTo>
                    <a:pt x="8483" y="21177"/>
                    <a:pt x="9425" y="20832"/>
                    <a:pt x="10383" y="20487"/>
                  </a:cubicBezTo>
                  <a:cubicBezTo>
                    <a:pt x="11480" y="20099"/>
                    <a:pt x="12577" y="19841"/>
                    <a:pt x="13690" y="19560"/>
                  </a:cubicBezTo>
                  <a:cubicBezTo>
                    <a:pt x="14787" y="19280"/>
                    <a:pt x="15884" y="19000"/>
                    <a:pt x="16965" y="18547"/>
                  </a:cubicBezTo>
                  <a:cubicBezTo>
                    <a:pt x="17908" y="18159"/>
                    <a:pt x="18835" y="17620"/>
                    <a:pt x="19623" y="16823"/>
                  </a:cubicBezTo>
                  <a:cubicBezTo>
                    <a:pt x="20349" y="16090"/>
                    <a:pt x="20936" y="15076"/>
                    <a:pt x="21199" y="13869"/>
                  </a:cubicBezTo>
                  <a:cubicBezTo>
                    <a:pt x="21446" y="12662"/>
                    <a:pt x="21384" y="11369"/>
                    <a:pt x="21075" y="10205"/>
                  </a:cubicBezTo>
                  <a:cubicBezTo>
                    <a:pt x="20426" y="7769"/>
                    <a:pt x="18881" y="5915"/>
                    <a:pt x="17336" y="4600"/>
                  </a:cubicBezTo>
                  <a:cubicBezTo>
                    <a:pt x="16873" y="4212"/>
                    <a:pt x="16425" y="3867"/>
                    <a:pt x="15976" y="3565"/>
                  </a:cubicBezTo>
                  <a:cubicBezTo>
                    <a:pt x="15915" y="3522"/>
                    <a:pt x="15853" y="3651"/>
                    <a:pt x="15915" y="3694"/>
                  </a:cubicBezTo>
                  <a:cubicBezTo>
                    <a:pt x="17614" y="4837"/>
                    <a:pt x="19298" y="6389"/>
                    <a:pt x="20349" y="8609"/>
                  </a:cubicBezTo>
                  <a:cubicBezTo>
                    <a:pt x="20859" y="9666"/>
                    <a:pt x="21199" y="10873"/>
                    <a:pt x="21214" y="12123"/>
                  </a:cubicBezTo>
                  <a:cubicBezTo>
                    <a:pt x="21245" y="13373"/>
                    <a:pt x="20952" y="14602"/>
                    <a:pt x="20380" y="15572"/>
                  </a:cubicBezTo>
                  <a:cubicBezTo>
                    <a:pt x="19793" y="16564"/>
                    <a:pt x="18974" y="17254"/>
                    <a:pt x="18124" y="17750"/>
                  </a:cubicBezTo>
                  <a:cubicBezTo>
                    <a:pt x="17151" y="18332"/>
                    <a:pt x="16131" y="18698"/>
                    <a:pt x="15096" y="19000"/>
                  </a:cubicBezTo>
                  <a:cubicBezTo>
                    <a:pt x="13999" y="19323"/>
                    <a:pt x="12902" y="19560"/>
                    <a:pt x="11805" y="19862"/>
                  </a:cubicBezTo>
                  <a:cubicBezTo>
                    <a:pt x="10831" y="20142"/>
                    <a:pt x="9873" y="20509"/>
                    <a:pt x="8900" y="20811"/>
                  </a:cubicBezTo>
                  <a:cubicBezTo>
                    <a:pt x="7958" y="21112"/>
                    <a:pt x="7000" y="21328"/>
                    <a:pt x="6026" y="21263"/>
                  </a:cubicBezTo>
                  <a:cubicBezTo>
                    <a:pt x="5037" y="21199"/>
                    <a:pt x="4049" y="20768"/>
                    <a:pt x="3245" y="19948"/>
                  </a:cubicBezTo>
                  <a:cubicBezTo>
                    <a:pt x="2519" y="19215"/>
                    <a:pt x="2055" y="18138"/>
                    <a:pt x="1716" y="16995"/>
                  </a:cubicBezTo>
                  <a:cubicBezTo>
                    <a:pt x="1561" y="16478"/>
                    <a:pt x="1437" y="15960"/>
                    <a:pt x="1283" y="15443"/>
                  </a:cubicBezTo>
                  <a:cubicBezTo>
                    <a:pt x="1082" y="14710"/>
                    <a:pt x="897" y="13956"/>
                    <a:pt x="727" y="13201"/>
                  </a:cubicBezTo>
                  <a:cubicBezTo>
                    <a:pt x="217" y="10808"/>
                    <a:pt x="-92" y="8243"/>
                    <a:pt x="186" y="5742"/>
                  </a:cubicBezTo>
                  <a:cubicBezTo>
                    <a:pt x="294" y="4772"/>
                    <a:pt x="510" y="3845"/>
                    <a:pt x="866" y="3005"/>
                  </a:cubicBezTo>
                  <a:cubicBezTo>
                    <a:pt x="1252" y="2099"/>
                    <a:pt x="1808" y="1366"/>
                    <a:pt x="2488" y="892"/>
                  </a:cubicBezTo>
                  <a:cubicBezTo>
                    <a:pt x="3322" y="310"/>
                    <a:pt x="4280" y="138"/>
                    <a:pt x="5207" y="159"/>
                  </a:cubicBezTo>
                  <a:cubicBezTo>
                    <a:pt x="6243" y="181"/>
                    <a:pt x="7262" y="418"/>
                    <a:pt x="8267" y="676"/>
                  </a:cubicBezTo>
                  <a:cubicBezTo>
                    <a:pt x="10352" y="1215"/>
                    <a:pt x="12438" y="1776"/>
                    <a:pt x="14447" y="2832"/>
                  </a:cubicBezTo>
                  <a:cubicBezTo>
                    <a:pt x="14941" y="3091"/>
                    <a:pt x="15420" y="3371"/>
                    <a:pt x="15899" y="3694"/>
                  </a:cubicBezTo>
                  <a:cubicBezTo>
                    <a:pt x="15976" y="3738"/>
                    <a:pt x="16038" y="3608"/>
                    <a:pt x="15976" y="356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1C6FF8BC-C569-4575-AB9D-89749A873732}"/>
                </a:ext>
              </a:extLst>
            </p:cNvPr>
            <p:cNvSpPr/>
            <p:nvPr/>
          </p:nvSpPr>
          <p:spPr>
            <a:xfrm>
              <a:off x="7120786" y="5753365"/>
              <a:ext cx="457502" cy="31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350" extrusionOk="0">
                  <a:moveTo>
                    <a:pt x="14915" y="1411"/>
                  </a:moveTo>
                  <a:cubicBezTo>
                    <a:pt x="12858" y="552"/>
                    <a:pt x="10698" y="266"/>
                    <a:pt x="8538" y="123"/>
                  </a:cubicBezTo>
                  <a:cubicBezTo>
                    <a:pt x="6481" y="-20"/>
                    <a:pt x="3909" y="-306"/>
                    <a:pt x="2161" y="1124"/>
                  </a:cubicBezTo>
                  <a:cubicBezTo>
                    <a:pt x="-205" y="2841"/>
                    <a:pt x="-205" y="6560"/>
                    <a:pt x="207" y="9135"/>
                  </a:cubicBezTo>
                  <a:cubicBezTo>
                    <a:pt x="515" y="11424"/>
                    <a:pt x="1235" y="13570"/>
                    <a:pt x="2058" y="15715"/>
                  </a:cubicBezTo>
                  <a:cubicBezTo>
                    <a:pt x="2675" y="17146"/>
                    <a:pt x="3190" y="18862"/>
                    <a:pt x="4526" y="19721"/>
                  </a:cubicBezTo>
                  <a:cubicBezTo>
                    <a:pt x="6995" y="21294"/>
                    <a:pt x="9464" y="19578"/>
                    <a:pt x="11726" y="18290"/>
                  </a:cubicBezTo>
                  <a:cubicBezTo>
                    <a:pt x="13269" y="17432"/>
                    <a:pt x="14915" y="16860"/>
                    <a:pt x="16458" y="16001"/>
                  </a:cubicBezTo>
                  <a:cubicBezTo>
                    <a:pt x="18001" y="15143"/>
                    <a:pt x="19441" y="13999"/>
                    <a:pt x="20263" y="12568"/>
                  </a:cubicBezTo>
                  <a:cubicBezTo>
                    <a:pt x="21395" y="10565"/>
                    <a:pt x="21189" y="7991"/>
                    <a:pt x="20058" y="5988"/>
                  </a:cubicBezTo>
                  <a:cubicBezTo>
                    <a:pt x="18926" y="3842"/>
                    <a:pt x="17075" y="2412"/>
                    <a:pt x="14915" y="141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0F4D2088-0ED1-4A97-80B5-E65A6CBBC659}"/>
                </a:ext>
              </a:extLst>
            </p:cNvPr>
            <p:cNvSpPr/>
            <p:nvPr/>
          </p:nvSpPr>
          <p:spPr>
            <a:xfrm>
              <a:off x="5105644" y="3671048"/>
              <a:ext cx="1303131" cy="1303129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139700" dist="38100" dir="2700000" sx="102000" sy="102000" algn="tl" rotWithShape="0">
                <a:prstClr val="black">
                  <a:alpha val="27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B217498-6A48-401C-AC63-BB2D747B6483}"/>
                </a:ext>
              </a:extLst>
            </p:cNvPr>
            <p:cNvGrpSpPr/>
            <p:nvPr/>
          </p:nvGrpSpPr>
          <p:grpSpPr>
            <a:xfrm>
              <a:off x="6484735" y="4286593"/>
              <a:ext cx="1943808" cy="1259719"/>
              <a:chOff x="8921977" y="1464999"/>
              <a:chExt cx="3159933" cy="1458951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31947AC-0EBA-4301-9EA2-89D4BB31C146}"/>
                  </a:ext>
                </a:extLst>
              </p:cNvPr>
              <p:cNvSpPr txBox="1"/>
              <p:nvPr/>
            </p:nvSpPr>
            <p:spPr>
              <a:xfrm>
                <a:off x="8921977" y="1464999"/>
                <a:ext cx="3159933" cy="46339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63D884B-F21C-4E8C-9881-1EA59272AD14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99806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mauris. 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Fluid Bubbles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08B0D22-094C-4A0D-9A2F-29C87A7A89EB}"/>
              </a:ext>
            </a:extLst>
          </p:cNvPr>
          <p:cNvGrpSpPr/>
          <p:nvPr/>
        </p:nvGrpSpPr>
        <p:grpSpPr>
          <a:xfrm>
            <a:off x="394634" y="3287482"/>
            <a:ext cx="3273689" cy="2746007"/>
            <a:chOff x="394634" y="3287482"/>
            <a:chExt cx="3273689" cy="274600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F88575B-6A0B-400E-8DC1-B6C60C99A6F0}"/>
                </a:ext>
              </a:extLst>
            </p:cNvPr>
            <p:cNvSpPr/>
            <p:nvPr/>
          </p:nvSpPr>
          <p:spPr>
            <a:xfrm>
              <a:off x="528976" y="3332263"/>
              <a:ext cx="3139347" cy="263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1" h="20594" extrusionOk="0">
                  <a:moveTo>
                    <a:pt x="17291" y="5825"/>
                  </a:moveTo>
                  <a:cubicBezTo>
                    <a:pt x="16775" y="4427"/>
                    <a:pt x="16203" y="3011"/>
                    <a:pt x="15255" y="2050"/>
                  </a:cubicBezTo>
                  <a:cubicBezTo>
                    <a:pt x="12731" y="-554"/>
                    <a:pt x="8227" y="-257"/>
                    <a:pt x="5229" y="652"/>
                  </a:cubicBezTo>
                  <a:cubicBezTo>
                    <a:pt x="2078" y="1613"/>
                    <a:pt x="0" y="4392"/>
                    <a:pt x="0" y="8586"/>
                  </a:cubicBezTo>
                  <a:cubicBezTo>
                    <a:pt x="0" y="10805"/>
                    <a:pt x="502" y="13129"/>
                    <a:pt x="1924" y="14580"/>
                  </a:cubicBezTo>
                  <a:cubicBezTo>
                    <a:pt x="3179" y="15838"/>
                    <a:pt x="4797" y="16293"/>
                    <a:pt x="6136" y="17394"/>
                  </a:cubicBezTo>
                  <a:cubicBezTo>
                    <a:pt x="7446" y="18477"/>
                    <a:pt x="8576" y="20120"/>
                    <a:pt x="10193" y="20487"/>
                  </a:cubicBezTo>
                  <a:cubicBezTo>
                    <a:pt x="12592" y="21046"/>
                    <a:pt x="14990" y="19298"/>
                    <a:pt x="17110" y="18128"/>
                  </a:cubicBezTo>
                  <a:cubicBezTo>
                    <a:pt x="21600" y="15611"/>
                    <a:pt x="18811" y="9966"/>
                    <a:pt x="17291" y="582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8E0AD8F-1AB8-4DD8-878B-23A400C66907}"/>
                </a:ext>
              </a:extLst>
            </p:cNvPr>
            <p:cNvSpPr/>
            <p:nvPr/>
          </p:nvSpPr>
          <p:spPr>
            <a:xfrm>
              <a:off x="663318" y="3287482"/>
              <a:ext cx="2982753" cy="274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20" extrusionOk="0">
                  <a:moveTo>
                    <a:pt x="20516" y="8520"/>
                  </a:moveTo>
                  <a:cubicBezTo>
                    <a:pt x="20241" y="7134"/>
                    <a:pt x="19933" y="5713"/>
                    <a:pt x="19189" y="4520"/>
                  </a:cubicBezTo>
                  <a:cubicBezTo>
                    <a:pt x="18606" y="3590"/>
                    <a:pt x="17796" y="2853"/>
                    <a:pt x="16922" y="2256"/>
                  </a:cubicBezTo>
                  <a:cubicBezTo>
                    <a:pt x="15999" y="1642"/>
                    <a:pt x="14995" y="1203"/>
                    <a:pt x="13959" y="870"/>
                  </a:cubicBezTo>
                  <a:cubicBezTo>
                    <a:pt x="12906" y="536"/>
                    <a:pt x="11821" y="308"/>
                    <a:pt x="10736" y="168"/>
                  </a:cubicBezTo>
                  <a:cubicBezTo>
                    <a:pt x="9716" y="28"/>
                    <a:pt x="8696" y="-25"/>
                    <a:pt x="7660" y="10"/>
                  </a:cubicBezTo>
                  <a:cubicBezTo>
                    <a:pt x="6624" y="45"/>
                    <a:pt x="5587" y="238"/>
                    <a:pt x="4632" y="659"/>
                  </a:cubicBezTo>
                  <a:cubicBezTo>
                    <a:pt x="3742" y="1045"/>
                    <a:pt x="2916" y="1607"/>
                    <a:pt x="2236" y="2344"/>
                  </a:cubicBezTo>
                  <a:cubicBezTo>
                    <a:pt x="1523" y="3098"/>
                    <a:pt x="989" y="4028"/>
                    <a:pt x="633" y="5028"/>
                  </a:cubicBezTo>
                  <a:cubicBezTo>
                    <a:pt x="196" y="6222"/>
                    <a:pt x="-15" y="7538"/>
                    <a:pt x="1" y="8801"/>
                  </a:cubicBezTo>
                  <a:cubicBezTo>
                    <a:pt x="17" y="10117"/>
                    <a:pt x="325" y="11451"/>
                    <a:pt x="1037" y="12556"/>
                  </a:cubicBezTo>
                  <a:cubicBezTo>
                    <a:pt x="1766" y="13679"/>
                    <a:pt x="2819" y="14469"/>
                    <a:pt x="3806" y="15276"/>
                  </a:cubicBezTo>
                  <a:cubicBezTo>
                    <a:pt x="4324" y="15697"/>
                    <a:pt x="4826" y="16136"/>
                    <a:pt x="5280" y="16627"/>
                  </a:cubicBezTo>
                  <a:cubicBezTo>
                    <a:pt x="5685" y="17083"/>
                    <a:pt x="6057" y="17574"/>
                    <a:pt x="6413" y="18066"/>
                  </a:cubicBezTo>
                  <a:cubicBezTo>
                    <a:pt x="7142" y="19048"/>
                    <a:pt x="7870" y="20066"/>
                    <a:pt x="8891" y="20698"/>
                  </a:cubicBezTo>
                  <a:cubicBezTo>
                    <a:pt x="10024" y="21400"/>
                    <a:pt x="11384" y="21575"/>
                    <a:pt x="12663" y="21505"/>
                  </a:cubicBezTo>
                  <a:cubicBezTo>
                    <a:pt x="14023" y="21435"/>
                    <a:pt x="15351" y="21119"/>
                    <a:pt x="16679" y="20803"/>
                  </a:cubicBezTo>
                  <a:cubicBezTo>
                    <a:pt x="17699" y="20575"/>
                    <a:pt x="18751" y="20399"/>
                    <a:pt x="19658" y="19785"/>
                  </a:cubicBezTo>
                  <a:cubicBezTo>
                    <a:pt x="20306" y="19347"/>
                    <a:pt x="20824" y="18697"/>
                    <a:pt x="21132" y="17943"/>
                  </a:cubicBezTo>
                  <a:cubicBezTo>
                    <a:pt x="21439" y="17171"/>
                    <a:pt x="21553" y="16329"/>
                    <a:pt x="21569" y="15486"/>
                  </a:cubicBezTo>
                  <a:cubicBezTo>
                    <a:pt x="21585" y="14556"/>
                    <a:pt x="21472" y="13609"/>
                    <a:pt x="21326" y="12679"/>
                  </a:cubicBezTo>
                  <a:cubicBezTo>
                    <a:pt x="21180" y="11714"/>
                    <a:pt x="20970" y="10766"/>
                    <a:pt x="20775" y="9819"/>
                  </a:cubicBezTo>
                  <a:cubicBezTo>
                    <a:pt x="20678" y="9380"/>
                    <a:pt x="20597" y="8941"/>
                    <a:pt x="20516" y="8520"/>
                  </a:cubicBezTo>
                  <a:cubicBezTo>
                    <a:pt x="20500" y="8450"/>
                    <a:pt x="20387" y="8468"/>
                    <a:pt x="20403" y="8555"/>
                  </a:cubicBezTo>
                  <a:cubicBezTo>
                    <a:pt x="20581" y="9450"/>
                    <a:pt x="20775" y="10363"/>
                    <a:pt x="20953" y="11258"/>
                  </a:cubicBezTo>
                  <a:cubicBezTo>
                    <a:pt x="21132" y="12188"/>
                    <a:pt x="21293" y="13117"/>
                    <a:pt x="21391" y="14065"/>
                  </a:cubicBezTo>
                  <a:cubicBezTo>
                    <a:pt x="21472" y="14942"/>
                    <a:pt x="21488" y="15837"/>
                    <a:pt x="21342" y="16715"/>
                  </a:cubicBezTo>
                  <a:cubicBezTo>
                    <a:pt x="21212" y="17504"/>
                    <a:pt x="20937" y="18259"/>
                    <a:pt x="20451" y="18873"/>
                  </a:cubicBezTo>
                  <a:cubicBezTo>
                    <a:pt x="19901" y="19575"/>
                    <a:pt x="19140" y="20013"/>
                    <a:pt x="18330" y="20277"/>
                  </a:cubicBezTo>
                  <a:cubicBezTo>
                    <a:pt x="17780" y="20452"/>
                    <a:pt x="17197" y="20557"/>
                    <a:pt x="16614" y="20680"/>
                  </a:cubicBezTo>
                  <a:cubicBezTo>
                    <a:pt x="15966" y="20838"/>
                    <a:pt x="15302" y="20978"/>
                    <a:pt x="14639" y="21119"/>
                  </a:cubicBezTo>
                  <a:cubicBezTo>
                    <a:pt x="13327" y="21364"/>
                    <a:pt x="11967" y="21522"/>
                    <a:pt x="10655" y="21242"/>
                  </a:cubicBezTo>
                  <a:cubicBezTo>
                    <a:pt x="10040" y="21119"/>
                    <a:pt x="9425" y="20891"/>
                    <a:pt x="8874" y="20540"/>
                  </a:cubicBezTo>
                  <a:cubicBezTo>
                    <a:pt x="8372" y="20224"/>
                    <a:pt x="7935" y="19803"/>
                    <a:pt x="7547" y="19347"/>
                  </a:cubicBezTo>
                  <a:cubicBezTo>
                    <a:pt x="6769" y="18452"/>
                    <a:pt x="6138" y="17399"/>
                    <a:pt x="5328" y="16522"/>
                  </a:cubicBezTo>
                  <a:cubicBezTo>
                    <a:pt x="4454" y="15556"/>
                    <a:pt x="3385" y="14837"/>
                    <a:pt x="2430" y="13977"/>
                  </a:cubicBezTo>
                  <a:cubicBezTo>
                    <a:pt x="1960" y="13539"/>
                    <a:pt x="1507" y="13065"/>
                    <a:pt x="1135" y="12521"/>
                  </a:cubicBezTo>
                  <a:cubicBezTo>
                    <a:pt x="778" y="11977"/>
                    <a:pt x="519" y="11380"/>
                    <a:pt x="341" y="10731"/>
                  </a:cubicBezTo>
                  <a:cubicBezTo>
                    <a:pt x="1" y="9450"/>
                    <a:pt x="34" y="8064"/>
                    <a:pt x="260" y="6766"/>
                  </a:cubicBezTo>
                  <a:cubicBezTo>
                    <a:pt x="471" y="5643"/>
                    <a:pt x="827" y="4537"/>
                    <a:pt x="1410" y="3572"/>
                  </a:cubicBezTo>
                  <a:cubicBezTo>
                    <a:pt x="1928" y="2712"/>
                    <a:pt x="2624" y="1975"/>
                    <a:pt x="3434" y="1414"/>
                  </a:cubicBezTo>
                  <a:cubicBezTo>
                    <a:pt x="4260" y="852"/>
                    <a:pt x="5199" y="484"/>
                    <a:pt x="6154" y="291"/>
                  </a:cubicBezTo>
                  <a:cubicBezTo>
                    <a:pt x="7142" y="98"/>
                    <a:pt x="8162" y="98"/>
                    <a:pt x="9182" y="150"/>
                  </a:cubicBezTo>
                  <a:cubicBezTo>
                    <a:pt x="10234" y="203"/>
                    <a:pt x="11303" y="343"/>
                    <a:pt x="12339" y="572"/>
                  </a:cubicBezTo>
                  <a:cubicBezTo>
                    <a:pt x="13408" y="800"/>
                    <a:pt x="14461" y="1133"/>
                    <a:pt x="15448" y="1589"/>
                  </a:cubicBezTo>
                  <a:cubicBezTo>
                    <a:pt x="16387" y="2028"/>
                    <a:pt x="17294" y="2589"/>
                    <a:pt x="18055" y="3344"/>
                  </a:cubicBezTo>
                  <a:cubicBezTo>
                    <a:pt x="18444" y="3730"/>
                    <a:pt x="18800" y="4151"/>
                    <a:pt x="19091" y="4625"/>
                  </a:cubicBezTo>
                  <a:cubicBezTo>
                    <a:pt x="19448" y="5221"/>
                    <a:pt x="19707" y="5888"/>
                    <a:pt x="19917" y="6555"/>
                  </a:cubicBezTo>
                  <a:cubicBezTo>
                    <a:pt x="20111" y="7204"/>
                    <a:pt x="20257" y="7871"/>
                    <a:pt x="20371" y="8538"/>
                  </a:cubicBezTo>
                  <a:cubicBezTo>
                    <a:pt x="20419" y="8626"/>
                    <a:pt x="20532" y="8590"/>
                    <a:pt x="20516" y="852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4DBE6D1-0BE7-4721-B8A3-26B3016BB2FA}"/>
                </a:ext>
              </a:extLst>
            </p:cNvPr>
            <p:cNvSpPr/>
            <p:nvPr/>
          </p:nvSpPr>
          <p:spPr>
            <a:xfrm>
              <a:off x="1245471" y="5369797"/>
              <a:ext cx="454151" cy="38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9" h="20537" extrusionOk="0">
                  <a:moveTo>
                    <a:pt x="17261" y="5778"/>
                  </a:moveTo>
                  <a:cubicBezTo>
                    <a:pt x="16779" y="4338"/>
                    <a:pt x="16200" y="3018"/>
                    <a:pt x="15236" y="2058"/>
                  </a:cubicBezTo>
                  <a:cubicBezTo>
                    <a:pt x="12728" y="-582"/>
                    <a:pt x="8196" y="-222"/>
                    <a:pt x="5207" y="618"/>
                  </a:cubicBezTo>
                  <a:cubicBezTo>
                    <a:pt x="2025" y="1578"/>
                    <a:pt x="0" y="4338"/>
                    <a:pt x="0" y="8538"/>
                  </a:cubicBezTo>
                  <a:cubicBezTo>
                    <a:pt x="0" y="10698"/>
                    <a:pt x="482" y="13098"/>
                    <a:pt x="1929" y="14538"/>
                  </a:cubicBezTo>
                  <a:cubicBezTo>
                    <a:pt x="3182" y="15738"/>
                    <a:pt x="4821" y="16218"/>
                    <a:pt x="6171" y="17298"/>
                  </a:cubicBezTo>
                  <a:cubicBezTo>
                    <a:pt x="7521" y="18378"/>
                    <a:pt x="8582" y="20058"/>
                    <a:pt x="10221" y="20418"/>
                  </a:cubicBezTo>
                  <a:cubicBezTo>
                    <a:pt x="12632" y="21018"/>
                    <a:pt x="15043" y="19218"/>
                    <a:pt x="17164" y="18018"/>
                  </a:cubicBezTo>
                  <a:cubicBezTo>
                    <a:pt x="21600" y="15618"/>
                    <a:pt x="18804" y="9978"/>
                    <a:pt x="17261" y="577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A76D3329-4CBD-42C9-826D-FDDB1E92C56F}"/>
                </a:ext>
              </a:extLst>
            </p:cNvPr>
            <p:cNvSpPr/>
            <p:nvPr/>
          </p:nvSpPr>
          <p:spPr>
            <a:xfrm>
              <a:off x="394634" y="3578557"/>
              <a:ext cx="1303131" cy="1303129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139700" dist="38100" dir="2700000" sx="102000" sy="102000" algn="tl" rotWithShape="0">
                <a:prstClr val="black">
                  <a:alpha val="27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0D0F5C2-FEF6-4C9F-81F6-8563416FBC9C}"/>
                </a:ext>
              </a:extLst>
            </p:cNvPr>
            <p:cNvGrpSpPr/>
            <p:nvPr/>
          </p:nvGrpSpPr>
          <p:grpSpPr>
            <a:xfrm>
              <a:off x="1795327" y="3833866"/>
              <a:ext cx="1416137" cy="1721385"/>
              <a:chOff x="8921977" y="1464999"/>
              <a:chExt cx="2926080" cy="1993633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B010A23-B04B-4F67-8E46-CD9004DD0C1D}"/>
                  </a:ext>
                </a:extLst>
              </p:cNvPr>
              <p:cNvSpPr txBox="1"/>
              <p:nvPr/>
            </p:nvSpPr>
            <p:spPr>
              <a:xfrm>
                <a:off x="8921977" y="1464999"/>
                <a:ext cx="2926080" cy="46339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E43F151-CA55-435D-8773-34ACA32DF47B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53275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41" name="Graphic 14" descr="Clock">
            <a:extLst>
              <a:ext uri="{FF2B5EF4-FFF2-40B4-BE49-F238E27FC236}">
                <a16:creationId xmlns:a16="http://schemas.microsoft.com/office/drawing/2014/main" id="{4C8073C7-50EB-4928-A2C9-0041EFF745C0}"/>
              </a:ext>
            </a:extLst>
          </p:cNvPr>
          <p:cNvGrpSpPr/>
          <p:nvPr/>
        </p:nvGrpSpPr>
        <p:grpSpPr>
          <a:xfrm>
            <a:off x="730687" y="3930479"/>
            <a:ext cx="625044" cy="625044"/>
            <a:chOff x="699396" y="3917599"/>
            <a:chExt cx="625044" cy="62504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718D183-D28C-4715-8FCB-3C3D0AB418FF}"/>
                </a:ext>
              </a:extLst>
            </p:cNvPr>
            <p:cNvSpPr/>
            <p:nvPr/>
          </p:nvSpPr>
          <p:spPr>
            <a:xfrm>
              <a:off x="699396" y="3917599"/>
              <a:ext cx="625044" cy="625044"/>
            </a:xfrm>
            <a:custGeom>
              <a:avLst/>
              <a:gdLst>
                <a:gd name="connsiteX0" fmla="*/ 312522 w 625044"/>
                <a:gd name="connsiteY0" fmla="*/ 575699 h 625044"/>
                <a:gd name="connsiteX1" fmla="*/ 49346 w 625044"/>
                <a:gd name="connsiteY1" fmla="*/ 312522 h 625044"/>
                <a:gd name="connsiteX2" fmla="*/ 312522 w 625044"/>
                <a:gd name="connsiteY2" fmla="*/ 49346 h 625044"/>
                <a:gd name="connsiteX3" fmla="*/ 575699 w 625044"/>
                <a:gd name="connsiteY3" fmla="*/ 312522 h 625044"/>
                <a:gd name="connsiteX4" fmla="*/ 312522 w 625044"/>
                <a:gd name="connsiteY4" fmla="*/ 575699 h 625044"/>
                <a:gd name="connsiteX5" fmla="*/ 312522 w 625044"/>
                <a:gd name="connsiteY5" fmla="*/ 0 h 625044"/>
                <a:gd name="connsiteX6" fmla="*/ 0 w 625044"/>
                <a:gd name="connsiteY6" fmla="*/ 312522 h 625044"/>
                <a:gd name="connsiteX7" fmla="*/ 312522 w 625044"/>
                <a:gd name="connsiteY7" fmla="*/ 625045 h 625044"/>
                <a:gd name="connsiteX8" fmla="*/ 625045 w 625044"/>
                <a:gd name="connsiteY8" fmla="*/ 312522 h 625044"/>
                <a:gd name="connsiteX9" fmla="*/ 312522 w 625044"/>
                <a:gd name="connsiteY9" fmla="*/ 0 h 62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044" h="625044">
                  <a:moveTo>
                    <a:pt x="312522" y="575699"/>
                  </a:moveTo>
                  <a:cubicBezTo>
                    <a:pt x="167775" y="575699"/>
                    <a:pt x="49346" y="457269"/>
                    <a:pt x="49346" y="312522"/>
                  </a:cubicBezTo>
                  <a:cubicBezTo>
                    <a:pt x="49346" y="167775"/>
                    <a:pt x="167775" y="49346"/>
                    <a:pt x="312522" y="49346"/>
                  </a:cubicBezTo>
                  <a:cubicBezTo>
                    <a:pt x="457269" y="49346"/>
                    <a:pt x="575699" y="167775"/>
                    <a:pt x="575699" y="312522"/>
                  </a:cubicBezTo>
                  <a:cubicBezTo>
                    <a:pt x="575699" y="457269"/>
                    <a:pt x="457269" y="575699"/>
                    <a:pt x="312522" y="575699"/>
                  </a:cubicBezTo>
                  <a:close/>
                  <a:moveTo>
                    <a:pt x="312522" y="0"/>
                  </a:moveTo>
                  <a:cubicBezTo>
                    <a:pt x="139813" y="0"/>
                    <a:pt x="0" y="139813"/>
                    <a:pt x="0" y="312522"/>
                  </a:cubicBezTo>
                  <a:cubicBezTo>
                    <a:pt x="0" y="485232"/>
                    <a:pt x="139813" y="625045"/>
                    <a:pt x="312522" y="625045"/>
                  </a:cubicBezTo>
                  <a:cubicBezTo>
                    <a:pt x="485232" y="625045"/>
                    <a:pt x="625045" y="485232"/>
                    <a:pt x="625045" y="312522"/>
                  </a:cubicBezTo>
                  <a:cubicBezTo>
                    <a:pt x="625045" y="139813"/>
                    <a:pt x="485232" y="0"/>
                    <a:pt x="312522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BE24A97-B6F8-4D06-9DE2-8D509FE9123F}"/>
                </a:ext>
              </a:extLst>
            </p:cNvPr>
            <p:cNvSpPr/>
            <p:nvPr/>
          </p:nvSpPr>
          <p:spPr>
            <a:xfrm>
              <a:off x="995470" y="4065636"/>
              <a:ext cx="143924" cy="291961"/>
            </a:xfrm>
            <a:custGeom>
              <a:avLst/>
              <a:gdLst>
                <a:gd name="connsiteX0" fmla="*/ 32897 w 143924"/>
                <a:gd name="connsiteY0" fmla="*/ 0 h 291961"/>
                <a:gd name="connsiteX1" fmla="*/ 0 w 143924"/>
                <a:gd name="connsiteY1" fmla="*/ 0 h 291961"/>
                <a:gd name="connsiteX2" fmla="*/ 0 w 143924"/>
                <a:gd name="connsiteY2" fmla="*/ 164485 h 291961"/>
                <a:gd name="connsiteX3" fmla="*/ 4935 w 143924"/>
                <a:gd name="connsiteY3" fmla="*/ 175999 h 291961"/>
                <a:gd name="connsiteX4" fmla="*/ 120897 w 143924"/>
                <a:gd name="connsiteY4" fmla="*/ 291962 h 291961"/>
                <a:gd name="connsiteX5" fmla="*/ 143925 w 143924"/>
                <a:gd name="connsiteY5" fmla="*/ 268934 h 291961"/>
                <a:gd name="connsiteX6" fmla="*/ 32897 w 143924"/>
                <a:gd name="connsiteY6" fmla="*/ 157906 h 291961"/>
                <a:gd name="connsiteX7" fmla="*/ 32897 w 143924"/>
                <a:gd name="connsiteY7" fmla="*/ 0 h 291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924" h="291961">
                  <a:moveTo>
                    <a:pt x="32897" y="0"/>
                  </a:moveTo>
                  <a:lnTo>
                    <a:pt x="0" y="0"/>
                  </a:lnTo>
                  <a:lnTo>
                    <a:pt x="0" y="164485"/>
                  </a:lnTo>
                  <a:cubicBezTo>
                    <a:pt x="0" y="169420"/>
                    <a:pt x="1645" y="173532"/>
                    <a:pt x="4935" y="175999"/>
                  </a:cubicBezTo>
                  <a:lnTo>
                    <a:pt x="120897" y="291962"/>
                  </a:lnTo>
                  <a:lnTo>
                    <a:pt x="143925" y="268934"/>
                  </a:lnTo>
                  <a:lnTo>
                    <a:pt x="32897" y="157906"/>
                  </a:lnTo>
                  <a:lnTo>
                    <a:pt x="32897" y="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DE9CE56-C8BE-4078-9305-7775106C6DC9}"/>
                </a:ext>
              </a:extLst>
            </p:cNvPr>
            <p:cNvSpPr/>
            <p:nvPr/>
          </p:nvSpPr>
          <p:spPr>
            <a:xfrm>
              <a:off x="995470" y="3999842"/>
              <a:ext cx="32897" cy="32897"/>
            </a:xfrm>
            <a:custGeom>
              <a:avLst/>
              <a:gdLst>
                <a:gd name="connsiteX0" fmla="*/ 32897 w 32897"/>
                <a:gd name="connsiteY0" fmla="*/ 16449 h 32897"/>
                <a:gd name="connsiteX1" fmla="*/ 16449 w 32897"/>
                <a:gd name="connsiteY1" fmla="*/ 32897 h 32897"/>
                <a:gd name="connsiteX2" fmla="*/ 0 w 32897"/>
                <a:gd name="connsiteY2" fmla="*/ 16449 h 32897"/>
                <a:gd name="connsiteX3" fmla="*/ 16449 w 32897"/>
                <a:gd name="connsiteY3" fmla="*/ 0 h 32897"/>
                <a:gd name="connsiteX4" fmla="*/ 32897 w 32897"/>
                <a:gd name="connsiteY4" fmla="*/ 16449 h 3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97" h="32897">
                  <a:moveTo>
                    <a:pt x="32897" y="16449"/>
                  </a:moveTo>
                  <a:cubicBezTo>
                    <a:pt x="32897" y="25533"/>
                    <a:pt x="25533" y="32897"/>
                    <a:pt x="16449" y="32897"/>
                  </a:cubicBezTo>
                  <a:cubicBezTo>
                    <a:pt x="7364" y="32897"/>
                    <a:pt x="0" y="25533"/>
                    <a:pt x="0" y="16449"/>
                  </a:cubicBezTo>
                  <a:cubicBezTo>
                    <a:pt x="0" y="7364"/>
                    <a:pt x="7364" y="0"/>
                    <a:pt x="16449" y="0"/>
                  </a:cubicBezTo>
                  <a:cubicBezTo>
                    <a:pt x="25533" y="0"/>
                    <a:pt x="32897" y="7364"/>
                    <a:pt x="32897" y="1644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DB095DB-4C0D-4637-AD4B-7D68C4793592}"/>
                </a:ext>
              </a:extLst>
            </p:cNvPr>
            <p:cNvSpPr/>
            <p:nvPr/>
          </p:nvSpPr>
          <p:spPr>
            <a:xfrm>
              <a:off x="995470" y="4427504"/>
              <a:ext cx="32897" cy="32897"/>
            </a:xfrm>
            <a:custGeom>
              <a:avLst/>
              <a:gdLst>
                <a:gd name="connsiteX0" fmla="*/ 32897 w 32897"/>
                <a:gd name="connsiteY0" fmla="*/ 16449 h 32897"/>
                <a:gd name="connsiteX1" fmla="*/ 16449 w 32897"/>
                <a:gd name="connsiteY1" fmla="*/ 32897 h 32897"/>
                <a:gd name="connsiteX2" fmla="*/ 0 w 32897"/>
                <a:gd name="connsiteY2" fmla="*/ 16449 h 32897"/>
                <a:gd name="connsiteX3" fmla="*/ 16449 w 32897"/>
                <a:gd name="connsiteY3" fmla="*/ 0 h 32897"/>
                <a:gd name="connsiteX4" fmla="*/ 32897 w 32897"/>
                <a:gd name="connsiteY4" fmla="*/ 16449 h 3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97" h="32897">
                  <a:moveTo>
                    <a:pt x="32897" y="16449"/>
                  </a:moveTo>
                  <a:cubicBezTo>
                    <a:pt x="32897" y="25533"/>
                    <a:pt x="25533" y="32897"/>
                    <a:pt x="16449" y="32897"/>
                  </a:cubicBezTo>
                  <a:cubicBezTo>
                    <a:pt x="7364" y="32897"/>
                    <a:pt x="0" y="25533"/>
                    <a:pt x="0" y="16449"/>
                  </a:cubicBezTo>
                  <a:cubicBezTo>
                    <a:pt x="0" y="7364"/>
                    <a:pt x="7364" y="0"/>
                    <a:pt x="16449" y="0"/>
                  </a:cubicBezTo>
                  <a:cubicBezTo>
                    <a:pt x="25533" y="0"/>
                    <a:pt x="32897" y="7364"/>
                    <a:pt x="32897" y="1644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782A55F-ACAE-423D-A5DF-41D27E1AF626}"/>
                </a:ext>
              </a:extLst>
            </p:cNvPr>
            <p:cNvSpPr/>
            <p:nvPr/>
          </p:nvSpPr>
          <p:spPr>
            <a:xfrm>
              <a:off x="781639" y="4213673"/>
              <a:ext cx="32897" cy="32897"/>
            </a:xfrm>
            <a:custGeom>
              <a:avLst/>
              <a:gdLst>
                <a:gd name="connsiteX0" fmla="*/ 32897 w 32897"/>
                <a:gd name="connsiteY0" fmla="*/ 16449 h 32897"/>
                <a:gd name="connsiteX1" fmla="*/ 16449 w 32897"/>
                <a:gd name="connsiteY1" fmla="*/ 32897 h 32897"/>
                <a:gd name="connsiteX2" fmla="*/ 0 w 32897"/>
                <a:gd name="connsiteY2" fmla="*/ 16449 h 32897"/>
                <a:gd name="connsiteX3" fmla="*/ 16449 w 32897"/>
                <a:gd name="connsiteY3" fmla="*/ 0 h 32897"/>
                <a:gd name="connsiteX4" fmla="*/ 32897 w 32897"/>
                <a:gd name="connsiteY4" fmla="*/ 16449 h 3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97" h="32897">
                  <a:moveTo>
                    <a:pt x="32897" y="16449"/>
                  </a:moveTo>
                  <a:cubicBezTo>
                    <a:pt x="32897" y="25533"/>
                    <a:pt x="25533" y="32897"/>
                    <a:pt x="16449" y="32897"/>
                  </a:cubicBezTo>
                  <a:cubicBezTo>
                    <a:pt x="7364" y="32897"/>
                    <a:pt x="0" y="25533"/>
                    <a:pt x="0" y="16449"/>
                  </a:cubicBezTo>
                  <a:cubicBezTo>
                    <a:pt x="0" y="7364"/>
                    <a:pt x="7364" y="0"/>
                    <a:pt x="16449" y="0"/>
                  </a:cubicBezTo>
                  <a:cubicBezTo>
                    <a:pt x="25533" y="0"/>
                    <a:pt x="32897" y="7364"/>
                    <a:pt x="32897" y="1644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FCB499F-FA71-4570-A698-578CD60B18F1}"/>
                </a:ext>
              </a:extLst>
            </p:cNvPr>
            <p:cNvSpPr/>
            <p:nvPr/>
          </p:nvSpPr>
          <p:spPr>
            <a:xfrm>
              <a:off x="1209301" y="4213673"/>
              <a:ext cx="32897" cy="32897"/>
            </a:xfrm>
            <a:custGeom>
              <a:avLst/>
              <a:gdLst>
                <a:gd name="connsiteX0" fmla="*/ 32897 w 32897"/>
                <a:gd name="connsiteY0" fmla="*/ 16449 h 32897"/>
                <a:gd name="connsiteX1" fmla="*/ 16449 w 32897"/>
                <a:gd name="connsiteY1" fmla="*/ 32897 h 32897"/>
                <a:gd name="connsiteX2" fmla="*/ 0 w 32897"/>
                <a:gd name="connsiteY2" fmla="*/ 16449 h 32897"/>
                <a:gd name="connsiteX3" fmla="*/ 16449 w 32897"/>
                <a:gd name="connsiteY3" fmla="*/ 0 h 32897"/>
                <a:gd name="connsiteX4" fmla="*/ 32897 w 32897"/>
                <a:gd name="connsiteY4" fmla="*/ 16449 h 3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97" h="32897">
                  <a:moveTo>
                    <a:pt x="32897" y="16449"/>
                  </a:moveTo>
                  <a:cubicBezTo>
                    <a:pt x="32897" y="25533"/>
                    <a:pt x="25533" y="32897"/>
                    <a:pt x="16449" y="32897"/>
                  </a:cubicBezTo>
                  <a:cubicBezTo>
                    <a:pt x="7364" y="32897"/>
                    <a:pt x="0" y="25533"/>
                    <a:pt x="0" y="16449"/>
                  </a:cubicBezTo>
                  <a:cubicBezTo>
                    <a:pt x="0" y="7364"/>
                    <a:pt x="7364" y="0"/>
                    <a:pt x="16449" y="0"/>
                  </a:cubicBezTo>
                  <a:cubicBezTo>
                    <a:pt x="25533" y="0"/>
                    <a:pt x="32897" y="7364"/>
                    <a:pt x="32897" y="1644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8" name="Graphic 15" descr="Books">
            <a:extLst>
              <a:ext uri="{FF2B5EF4-FFF2-40B4-BE49-F238E27FC236}">
                <a16:creationId xmlns:a16="http://schemas.microsoft.com/office/drawing/2014/main" id="{E7000093-AFFF-4924-B177-8EE7CCB206E0}"/>
              </a:ext>
            </a:extLst>
          </p:cNvPr>
          <p:cNvSpPr/>
          <p:nvPr/>
        </p:nvSpPr>
        <p:spPr>
          <a:xfrm>
            <a:off x="3006687" y="1610285"/>
            <a:ext cx="700707" cy="653829"/>
          </a:xfrm>
          <a:custGeom>
            <a:avLst/>
            <a:gdLst>
              <a:gd name="connsiteX0" fmla="*/ 700708 w 700707"/>
              <a:gd name="connsiteY0" fmla="*/ 230280 h 653829"/>
              <a:gd name="connsiteX1" fmla="*/ 657942 w 700707"/>
              <a:gd name="connsiteY1" fmla="*/ 214653 h 653829"/>
              <a:gd name="connsiteX2" fmla="*/ 657942 w 700707"/>
              <a:gd name="connsiteY2" fmla="*/ 125009 h 653829"/>
              <a:gd name="connsiteX3" fmla="*/ 700708 w 700707"/>
              <a:gd name="connsiteY3" fmla="*/ 106916 h 653829"/>
              <a:gd name="connsiteX4" fmla="*/ 411214 w 700707"/>
              <a:gd name="connsiteY4" fmla="*/ 0 h 653829"/>
              <a:gd name="connsiteX5" fmla="*/ 59215 w 700707"/>
              <a:gd name="connsiteY5" fmla="*/ 123364 h 653829"/>
              <a:gd name="connsiteX6" fmla="*/ 24673 w 700707"/>
              <a:gd name="connsiteY6" fmla="*/ 222055 h 653829"/>
              <a:gd name="connsiteX7" fmla="*/ 28785 w 700707"/>
              <a:gd name="connsiteY7" fmla="*/ 258242 h 653829"/>
              <a:gd name="connsiteX8" fmla="*/ 0 w 700707"/>
              <a:gd name="connsiteY8" fmla="*/ 353644 h 653829"/>
              <a:gd name="connsiteX9" fmla="*/ 24673 w 700707"/>
              <a:gd name="connsiteY9" fmla="*/ 425195 h 653829"/>
              <a:gd name="connsiteX10" fmla="*/ 23028 w 700707"/>
              <a:gd name="connsiteY10" fmla="*/ 477008 h 653829"/>
              <a:gd name="connsiteX11" fmla="*/ 65794 w 700707"/>
              <a:gd name="connsiteY11" fmla="*/ 559250 h 653829"/>
              <a:gd name="connsiteX12" fmla="*/ 294429 w 700707"/>
              <a:gd name="connsiteY12" fmla="*/ 653830 h 653829"/>
              <a:gd name="connsiteX13" fmla="*/ 699063 w 700707"/>
              <a:gd name="connsiteY13" fmla="*/ 486054 h 653829"/>
              <a:gd name="connsiteX14" fmla="*/ 656297 w 700707"/>
              <a:gd name="connsiteY14" fmla="*/ 470428 h 653829"/>
              <a:gd name="connsiteX15" fmla="*/ 656297 w 700707"/>
              <a:gd name="connsiteY15" fmla="*/ 379961 h 653829"/>
              <a:gd name="connsiteX16" fmla="*/ 699063 w 700707"/>
              <a:gd name="connsiteY16" fmla="*/ 361868 h 653829"/>
              <a:gd name="connsiteX17" fmla="*/ 633269 w 700707"/>
              <a:gd name="connsiteY17" fmla="*/ 337195 h 653829"/>
              <a:gd name="connsiteX18" fmla="*/ 633269 w 700707"/>
              <a:gd name="connsiteY18" fmla="*/ 258242 h 653829"/>
              <a:gd name="connsiteX19" fmla="*/ 700708 w 700707"/>
              <a:gd name="connsiteY19" fmla="*/ 230280 h 653829"/>
              <a:gd name="connsiteX20" fmla="*/ 69084 w 700707"/>
              <a:gd name="connsiteY20" fmla="*/ 180934 h 653829"/>
              <a:gd name="connsiteX21" fmla="*/ 297719 w 700707"/>
              <a:gd name="connsiteY21" fmla="*/ 270579 h 653829"/>
              <a:gd name="connsiteX22" fmla="*/ 625867 w 700707"/>
              <a:gd name="connsiteY22" fmla="*/ 138168 h 653829"/>
              <a:gd name="connsiteX23" fmla="*/ 625867 w 700707"/>
              <a:gd name="connsiteY23" fmla="*/ 208896 h 653829"/>
              <a:gd name="connsiteX24" fmla="*/ 297719 w 700707"/>
              <a:gd name="connsiteY24" fmla="*/ 345419 h 653829"/>
              <a:gd name="connsiteX25" fmla="*/ 69084 w 700707"/>
              <a:gd name="connsiteY25" fmla="*/ 254952 h 653829"/>
              <a:gd name="connsiteX26" fmla="*/ 69084 w 700707"/>
              <a:gd name="connsiteY26" fmla="*/ 180934 h 653829"/>
              <a:gd name="connsiteX27" fmla="*/ 624222 w 700707"/>
              <a:gd name="connsiteY27" fmla="*/ 464671 h 653829"/>
              <a:gd name="connsiteX28" fmla="*/ 296074 w 700707"/>
              <a:gd name="connsiteY28" fmla="*/ 600372 h 653829"/>
              <a:gd name="connsiteX29" fmla="*/ 66617 w 700707"/>
              <a:gd name="connsiteY29" fmla="*/ 509905 h 653829"/>
              <a:gd name="connsiteX30" fmla="*/ 66617 w 700707"/>
              <a:gd name="connsiteY30" fmla="*/ 445755 h 653829"/>
              <a:gd name="connsiteX31" fmla="*/ 271401 w 700707"/>
              <a:gd name="connsiteY31" fmla="*/ 529643 h 653829"/>
              <a:gd name="connsiteX32" fmla="*/ 625045 w 700707"/>
              <a:gd name="connsiteY32" fmla="*/ 389830 h 653829"/>
              <a:gd name="connsiteX33" fmla="*/ 624222 w 700707"/>
              <a:gd name="connsiteY33" fmla="*/ 464671 h 653829"/>
              <a:gd name="connsiteX34" fmla="*/ 601194 w 700707"/>
              <a:gd name="connsiteY34" fmla="*/ 341307 h 653829"/>
              <a:gd name="connsiteX35" fmla="*/ 273046 w 700707"/>
              <a:gd name="connsiteY35" fmla="*/ 477008 h 653829"/>
              <a:gd name="connsiteX36" fmla="*/ 44411 w 700707"/>
              <a:gd name="connsiteY36" fmla="*/ 386541 h 653829"/>
              <a:gd name="connsiteX37" fmla="*/ 44411 w 700707"/>
              <a:gd name="connsiteY37" fmla="*/ 312522 h 653829"/>
              <a:gd name="connsiteX38" fmla="*/ 279625 w 700707"/>
              <a:gd name="connsiteY38" fmla="*/ 406279 h 653829"/>
              <a:gd name="connsiteX39" fmla="*/ 602017 w 700707"/>
              <a:gd name="connsiteY39" fmla="*/ 271401 h 653829"/>
              <a:gd name="connsiteX40" fmla="*/ 602017 w 700707"/>
              <a:gd name="connsiteY40" fmla="*/ 341307 h 65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00707" h="653829">
                <a:moveTo>
                  <a:pt x="700708" y="230280"/>
                </a:moveTo>
                <a:lnTo>
                  <a:pt x="657942" y="214653"/>
                </a:lnTo>
                <a:lnTo>
                  <a:pt x="657942" y="125009"/>
                </a:lnTo>
                <a:lnTo>
                  <a:pt x="700708" y="106916"/>
                </a:lnTo>
                <a:lnTo>
                  <a:pt x="411214" y="0"/>
                </a:lnTo>
                <a:lnTo>
                  <a:pt x="59215" y="123364"/>
                </a:lnTo>
                <a:cubicBezTo>
                  <a:pt x="25495" y="139813"/>
                  <a:pt x="24673" y="185046"/>
                  <a:pt x="24673" y="222055"/>
                </a:cubicBezTo>
                <a:cubicBezTo>
                  <a:pt x="24673" y="234392"/>
                  <a:pt x="26318" y="246728"/>
                  <a:pt x="28785" y="258242"/>
                </a:cubicBezTo>
                <a:cubicBezTo>
                  <a:pt x="822" y="276336"/>
                  <a:pt x="0" y="318279"/>
                  <a:pt x="0" y="353644"/>
                </a:cubicBezTo>
                <a:cubicBezTo>
                  <a:pt x="0" y="382429"/>
                  <a:pt x="6579" y="408746"/>
                  <a:pt x="24673" y="425195"/>
                </a:cubicBezTo>
                <a:cubicBezTo>
                  <a:pt x="20561" y="439176"/>
                  <a:pt x="23028" y="456447"/>
                  <a:pt x="23028" y="477008"/>
                </a:cubicBezTo>
                <a:cubicBezTo>
                  <a:pt x="23028" y="514017"/>
                  <a:pt x="32897" y="547736"/>
                  <a:pt x="65794" y="559250"/>
                </a:cubicBezTo>
                <a:lnTo>
                  <a:pt x="294429" y="653830"/>
                </a:lnTo>
                <a:lnTo>
                  <a:pt x="699063" y="486054"/>
                </a:lnTo>
                <a:lnTo>
                  <a:pt x="656297" y="470428"/>
                </a:lnTo>
                <a:lnTo>
                  <a:pt x="656297" y="379961"/>
                </a:lnTo>
                <a:lnTo>
                  <a:pt x="699063" y="361868"/>
                </a:lnTo>
                <a:lnTo>
                  <a:pt x="633269" y="337195"/>
                </a:lnTo>
                <a:lnTo>
                  <a:pt x="633269" y="258242"/>
                </a:lnTo>
                <a:lnTo>
                  <a:pt x="700708" y="230280"/>
                </a:lnTo>
                <a:close/>
                <a:moveTo>
                  <a:pt x="69084" y="180934"/>
                </a:moveTo>
                <a:lnTo>
                  <a:pt x="297719" y="270579"/>
                </a:lnTo>
                <a:lnTo>
                  <a:pt x="625867" y="138168"/>
                </a:lnTo>
                <a:lnTo>
                  <a:pt x="625867" y="208896"/>
                </a:lnTo>
                <a:lnTo>
                  <a:pt x="297719" y="345419"/>
                </a:lnTo>
                <a:lnTo>
                  <a:pt x="69084" y="254952"/>
                </a:lnTo>
                <a:lnTo>
                  <a:pt x="69084" y="180934"/>
                </a:lnTo>
                <a:close/>
                <a:moveTo>
                  <a:pt x="624222" y="464671"/>
                </a:moveTo>
                <a:lnTo>
                  <a:pt x="296074" y="600372"/>
                </a:lnTo>
                <a:lnTo>
                  <a:pt x="66617" y="509905"/>
                </a:lnTo>
                <a:lnTo>
                  <a:pt x="66617" y="445755"/>
                </a:lnTo>
                <a:lnTo>
                  <a:pt x="271401" y="529643"/>
                </a:lnTo>
                <a:lnTo>
                  <a:pt x="625045" y="389830"/>
                </a:lnTo>
                <a:lnTo>
                  <a:pt x="624222" y="464671"/>
                </a:lnTo>
                <a:close/>
                <a:moveTo>
                  <a:pt x="601194" y="341307"/>
                </a:moveTo>
                <a:lnTo>
                  <a:pt x="273046" y="477008"/>
                </a:lnTo>
                <a:lnTo>
                  <a:pt x="44411" y="386541"/>
                </a:lnTo>
                <a:lnTo>
                  <a:pt x="44411" y="312522"/>
                </a:lnTo>
                <a:lnTo>
                  <a:pt x="279625" y="406279"/>
                </a:lnTo>
                <a:lnTo>
                  <a:pt x="602017" y="271401"/>
                </a:lnTo>
                <a:lnTo>
                  <a:pt x="602017" y="341307"/>
                </a:lnTo>
                <a:close/>
              </a:path>
            </a:pathLst>
          </a:custGeom>
          <a:solidFill>
            <a:srgbClr val="000000"/>
          </a:solidFill>
          <a:ln w="813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Graphic 16" descr="Trophy">
            <a:extLst>
              <a:ext uri="{FF2B5EF4-FFF2-40B4-BE49-F238E27FC236}">
                <a16:creationId xmlns:a16="http://schemas.microsoft.com/office/drawing/2014/main" id="{DA49F90C-3534-425A-9146-A0FFECE9A5AF}"/>
              </a:ext>
            </a:extLst>
          </p:cNvPr>
          <p:cNvSpPr/>
          <p:nvPr/>
        </p:nvSpPr>
        <p:spPr>
          <a:xfrm>
            <a:off x="5467735" y="3997993"/>
            <a:ext cx="575698" cy="648894"/>
          </a:xfrm>
          <a:custGeom>
            <a:avLst/>
            <a:gdLst>
              <a:gd name="connsiteX0" fmla="*/ 492634 w 575698"/>
              <a:gd name="connsiteY0" fmla="*/ 312522 h 648894"/>
              <a:gd name="connsiteX1" fmla="*/ 377494 w 575698"/>
              <a:gd name="connsiteY1" fmla="*/ 367625 h 648894"/>
              <a:gd name="connsiteX2" fmla="*/ 426840 w 575698"/>
              <a:gd name="connsiteY2" fmla="*/ 317457 h 648894"/>
              <a:gd name="connsiteX3" fmla="*/ 445755 w 575698"/>
              <a:gd name="connsiteY3" fmla="*/ 292784 h 648894"/>
              <a:gd name="connsiteX4" fmla="*/ 467961 w 575698"/>
              <a:gd name="connsiteY4" fmla="*/ 214653 h 648894"/>
              <a:gd name="connsiteX5" fmla="*/ 467961 w 575698"/>
              <a:gd name="connsiteY5" fmla="*/ 107738 h 648894"/>
              <a:gd name="connsiteX6" fmla="*/ 525531 w 575698"/>
              <a:gd name="connsiteY6" fmla="*/ 107738 h 648894"/>
              <a:gd name="connsiteX7" fmla="*/ 525531 w 575698"/>
              <a:gd name="connsiteY7" fmla="*/ 232747 h 648894"/>
              <a:gd name="connsiteX8" fmla="*/ 492634 w 575698"/>
              <a:gd name="connsiteY8" fmla="*/ 312522 h 648894"/>
              <a:gd name="connsiteX9" fmla="*/ 83888 w 575698"/>
              <a:gd name="connsiteY9" fmla="*/ 312522 h 648894"/>
              <a:gd name="connsiteX10" fmla="*/ 49346 w 575698"/>
              <a:gd name="connsiteY10" fmla="*/ 232747 h 648894"/>
              <a:gd name="connsiteX11" fmla="*/ 49346 w 575698"/>
              <a:gd name="connsiteY11" fmla="*/ 106916 h 648894"/>
              <a:gd name="connsiteX12" fmla="*/ 106916 w 575698"/>
              <a:gd name="connsiteY12" fmla="*/ 106916 h 648894"/>
              <a:gd name="connsiteX13" fmla="*/ 106916 w 575698"/>
              <a:gd name="connsiteY13" fmla="*/ 213831 h 648894"/>
              <a:gd name="connsiteX14" fmla="*/ 129121 w 575698"/>
              <a:gd name="connsiteY14" fmla="*/ 291962 h 648894"/>
              <a:gd name="connsiteX15" fmla="*/ 148037 w 575698"/>
              <a:gd name="connsiteY15" fmla="*/ 316634 h 648894"/>
              <a:gd name="connsiteX16" fmla="*/ 197383 w 575698"/>
              <a:gd name="connsiteY16" fmla="*/ 366802 h 648894"/>
              <a:gd name="connsiteX17" fmla="*/ 83888 w 575698"/>
              <a:gd name="connsiteY17" fmla="*/ 312522 h 648894"/>
              <a:gd name="connsiteX18" fmla="*/ 575699 w 575698"/>
              <a:gd name="connsiteY18" fmla="*/ 230280 h 648894"/>
              <a:gd name="connsiteX19" fmla="*/ 575699 w 575698"/>
              <a:gd name="connsiteY19" fmla="*/ 57570 h 648894"/>
              <a:gd name="connsiteX20" fmla="*/ 468783 w 575698"/>
              <a:gd name="connsiteY20" fmla="*/ 57570 h 648894"/>
              <a:gd name="connsiteX21" fmla="*/ 468783 w 575698"/>
              <a:gd name="connsiteY21" fmla="*/ 0 h 648894"/>
              <a:gd name="connsiteX22" fmla="*/ 287849 w 575698"/>
              <a:gd name="connsiteY22" fmla="*/ 0 h 648894"/>
              <a:gd name="connsiteX23" fmla="*/ 106916 w 575698"/>
              <a:gd name="connsiteY23" fmla="*/ 0 h 648894"/>
              <a:gd name="connsiteX24" fmla="*/ 106916 w 575698"/>
              <a:gd name="connsiteY24" fmla="*/ 57570 h 648894"/>
              <a:gd name="connsiteX25" fmla="*/ 0 w 575698"/>
              <a:gd name="connsiteY25" fmla="*/ 57570 h 648894"/>
              <a:gd name="connsiteX26" fmla="*/ 0 w 575698"/>
              <a:gd name="connsiteY26" fmla="*/ 229457 h 648894"/>
              <a:gd name="connsiteX27" fmla="*/ 46878 w 575698"/>
              <a:gd name="connsiteY27" fmla="*/ 344597 h 648894"/>
              <a:gd name="connsiteX28" fmla="*/ 243438 w 575698"/>
              <a:gd name="connsiteY28" fmla="*/ 418615 h 648894"/>
              <a:gd name="connsiteX29" fmla="*/ 254952 w 575698"/>
              <a:gd name="connsiteY29" fmla="*/ 459737 h 648894"/>
              <a:gd name="connsiteX30" fmla="*/ 254952 w 575698"/>
              <a:gd name="connsiteY30" fmla="*/ 566652 h 648894"/>
              <a:gd name="connsiteX31" fmla="*/ 213831 w 575698"/>
              <a:gd name="connsiteY31" fmla="*/ 566652 h 648894"/>
              <a:gd name="connsiteX32" fmla="*/ 180934 w 575698"/>
              <a:gd name="connsiteY32" fmla="*/ 599549 h 648894"/>
              <a:gd name="connsiteX33" fmla="*/ 139813 w 575698"/>
              <a:gd name="connsiteY33" fmla="*/ 599549 h 648894"/>
              <a:gd name="connsiteX34" fmla="*/ 106916 w 575698"/>
              <a:gd name="connsiteY34" fmla="*/ 632446 h 648894"/>
              <a:gd name="connsiteX35" fmla="*/ 106916 w 575698"/>
              <a:gd name="connsiteY35" fmla="*/ 648895 h 648894"/>
              <a:gd name="connsiteX36" fmla="*/ 468783 w 575698"/>
              <a:gd name="connsiteY36" fmla="*/ 648895 h 648894"/>
              <a:gd name="connsiteX37" fmla="*/ 468783 w 575698"/>
              <a:gd name="connsiteY37" fmla="*/ 632446 h 648894"/>
              <a:gd name="connsiteX38" fmla="*/ 435886 w 575698"/>
              <a:gd name="connsiteY38" fmla="*/ 599549 h 648894"/>
              <a:gd name="connsiteX39" fmla="*/ 394765 w 575698"/>
              <a:gd name="connsiteY39" fmla="*/ 599549 h 648894"/>
              <a:gd name="connsiteX40" fmla="*/ 361868 w 575698"/>
              <a:gd name="connsiteY40" fmla="*/ 566652 h 648894"/>
              <a:gd name="connsiteX41" fmla="*/ 320747 w 575698"/>
              <a:gd name="connsiteY41" fmla="*/ 566652 h 648894"/>
              <a:gd name="connsiteX42" fmla="*/ 320747 w 575698"/>
              <a:gd name="connsiteY42" fmla="*/ 460559 h 648894"/>
              <a:gd name="connsiteX43" fmla="*/ 332261 w 575698"/>
              <a:gd name="connsiteY43" fmla="*/ 419438 h 648894"/>
              <a:gd name="connsiteX44" fmla="*/ 528821 w 575698"/>
              <a:gd name="connsiteY44" fmla="*/ 345419 h 648894"/>
              <a:gd name="connsiteX45" fmla="*/ 575699 w 575698"/>
              <a:gd name="connsiteY45" fmla="*/ 230280 h 64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5698" h="648894">
                <a:moveTo>
                  <a:pt x="492634" y="312522"/>
                </a:moveTo>
                <a:cubicBezTo>
                  <a:pt x="463849" y="342130"/>
                  <a:pt x="436709" y="361046"/>
                  <a:pt x="377494" y="367625"/>
                </a:cubicBezTo>
                <a:cubicBezTo>
                  <a:pt x="393120" y="351999"/>
                  <a:pt x="411214" y="336373"/>
                  <a:pt x="426840" y="317457"/>
                </a:cubicBezTo>
                <a:cubicBezTo>
                  <a:pt x="433419" y="310055"/>
                  <a:pt x="445755" y="293606"/>
                  <a:pt x="445755" y="292784"/>
                </a:cubicBezTo>
                <a:cubicBezTo>
                  <a:pt x="459737" y="269756"/>
                  <a:pt x="467961" y="243438"/>
                  <a:pt x="467961" y="214653"/>
                </a:cubicBezTo>
                <a:lnTo>
                  <a:pt x="467961" y="107738"/>
                </a:lnTo>
                <a:lnTo>
                  <a:pt x="525531" y="107738"/>
                </a:lnTo>
                <a:lnTo>
                  <a:pt x="525531" y="232747"/>
                </a:lnTo>
                <a:cubicBezTo>
                  <a:pt x="526353" y="234392"/>
                  <a:pt x="527998" y="275513"/>
                  <a:pt x="492634" y="312522"/>
                </a:cubicBezTo>
                <a:close/>
                <a:moveTo>
                  <a:pt x="83888" y="312522"/>
                </a:moveTo>
                <a:cubicBezTo>
                  <a:pt x="47701" y="275513"/>
                  <a:pt x="49346" y="234392"/>
                  <a:pt x="49346" y="232747"/>
                </a:cubicBezTo>
                <a:lnTo>
                  <a:pt x="49346" y="106916"/>
                </a:lnTo>
                <a:lnTo>
                  <a:pt x="106916" y="106916"/>
                </a:lnTo>
                <a:lnTo>
                  <a:pt x="106916" y="213831"/>
                </a:lnTo>
                <a:cubicBezTo>
                  <a:pt x="106916" y="242616"/>
                  <a:pt x="115140" y="268934"/>
                  <a:pt x="129121" y="291962"/>
                </a:cubicBezTo>
                <a:cubicBezTo>
                  <a:pt x="129121" y="292784"/>
                  <a:pt x="141457" y="310055"/>
                  <a:pt x="148037" y="316634"/>
                </a:cubicBezTo>
                <a:cubicBezTo>
                  <a:pt x="164485" y="335550"/>
                  <a:pt x="181756" y="351176"/>
                  <a:pt x="197383" y="366802"/>
                </a:cubicBezTo>
                <a:cubicBezTo>
                  <a:pt x="139813" y="360223"/>
                  <a:pt x="111850" y="341307"/>
                  <a:pt x="83888" y="312522"/>
                </a:cubicBezTo>
                <a:close/>
                <a:moveTo>
                  <a:pt x="575699" y="230280"/>
                </a:moveTo>
                <a:lnTo>
                  <a:pt x="575699" y="57570"/>
                </a:lnTo>
                <a:lnTo>
                  <a:pt x="468783" y="57570"/>
                </a:lnTo>
                <a:lnTo>
                  <a:pt x="468783" y="0"/>
                </a:lnTo>
                <a:lnTo>
                  <a:pt x="287849" y="0"/>
                </a:lnTo>
                <a:lnTo>
                  <a:pt x="106916" y="0"/>
                </a:lnTo>
                <a:lnTo>
                  <a:pt x="106916" y="57570"/>
                </a:lnTo>
                <a:lnTo>
                  <a:pt x="0" y="57570"/>
                </a:lnTo>
                <a:lnTo>
                  <a:pt x="0" y="229457"/>
                </a:lnTo>
                <a:cubicBezTo>
                  <a:pt x="0" y="237681"/>
                  <a:pt x="0" y="294429"/>
                  <a:pt x="46878" y="344597"/>
                </a:cubicBezTo>
                <a:cubicBezTo>
                  <a:pt x="92112" y="392298"/>
                  <a:pt x="147214" y="416971"/>
                  <a:pt x="243438" y="418615"/>
                </a:cubicBezTo>
                <a:cubicBezTo>
                  <a:pt x="250840" y="430952"/>
                  <a:pt x="254952" y="444933"/>
                  <a:pt x="254952" y="459737"/>
                </a:cubicBezTo>
                <a:lnTo>
                  <a:pt x="254952" y="566652"/>
                </a:lnTo>
                <a:lnTo>
                  <a:pt x="213831" y="566652"/>
                </a:lnTo>
                <a:cubicBezTo>
                  <a:pt x="195738" y="566652"/>
                  <a:pt x="180934" y="581456"/>
                  <a:pt x="180934" y="599549"/>
                </a:cubicBezTo>
                <a:lnTo>
                  <a:pt x="139813" y="599549"/>
                </a:lnTo>
                <a:cubicBezTo>
                  <a:pt x="121719" y="599549"/>
                  <a:pt x="106916" y="614353"/>
                  <a:pt x="106916" y="632446"/>
                </a:cubicBezTo>
                <a:lnTo>
                  <a:pt x="106916" y="648895"/>
                </a:lnTo>
                <a:lnTo>
                  <a:pt x="468783" y="648895"/>
                </a:lnTo>
                <a:lnTo>
                  <a:pt x="468783" y="632446"/>
                </a:lnTo>
                <a:cubicBezTo>
                  <a:pt x="468783" y="614353"/>
                  <a:pt x="453980" y="599549"/>
                  <a:pt x="435886" y="599549"/>
                </a:cubicBezTo>
                <a:lnTo>
                  <a:pt x="394765" y="599549"/>
                </a:lnTo>
                <a:cubicBezTo>
                  <a:pt x="394765" y="581456"/>
                  <a:pt x="379961" y="566652"/>
                  <a:pt x="361868" y="566652"/>
                </a:cubicBezTo>
                <a:lnTo>
                  <a:pt x="320747" y="566652"/>
                </a:lnTo>
                <a:lnTo>
                  <a:pt x="320747" y="460559"/>
                </a:lnTo>
                <a:cubicBezTo>
                  <a:pt x="320747" y="445756"/>
                  <a:pt x="324859" y="431774"/>
                  <a:pt x="332261" y="419438"/>
                </a:cubicBezTo>
                <a:cubicBezTo>
                  <a:pt x="428485" y="417793"/>
                  <a:pt x="483587" y="392298"/>
                  <a:pt x="528821" y="345419"/>
                </a:cubicBezTo>
                <a:cubicBezTo>
                  <a:pt x="575699" y="296074"/>
                  <a:pt x="575699" y="238504"/>
                  <a:pt x="575699" y="230280"/>
                </a:cubicBezTo>
                <a:close/>
              </a:path>
            </a:pathLst>
          </a:custGeom>
          <a:solidFill>
            <a:srgbClr val="000000"/>
          </a:solidFill>
          <a:ln w="813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C621F62F-54ED-49C4-A53F-841B5C992FF9}"/>
              </a:ext>
            </a:extLst>
          </p:cNvPr>
          <p:cNvGrpSpPr/>
          <p:nvPr/>
        </p:nvGrpSpPr>
        <p:grpSpPr>
          <a:xfrm>
            <a:off x="2705890" y="1122671"/>
            <a:ext cx="3233070" cy="2559572"/>
            <a:chOff x="2705890" y="1122671"/>
            <a:chExt cx="3233070" cy="2559572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E8F1F63-8A51-4DAA-B216-5D592B979C46}"/>
                </a:ext>
              </a:extLst>
            </p:cNvPr>
            <p:cNvSpPr/>
            <p:nvPr/>
          </p:nvSpPr>
          <p:spPr>
            <a:xfrm>
              <a:off x="3146536" y="1122671"/>
              <a:ext cx="2620025" cy="253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9" h="20734" extrusionOk="0">
                  <a:moveTo>
                    <a:pt x="19728" y="14171"/>
                  </a:moveTo>
                  <a:cubicBezTo>
                    <a:pt x="20467" y="12119"/>
                    <a:pt x="20643" y="9976"/>
                    <a:pt x="20590" y="7814"/>
                  </a:cubicBezTo>
                  <a:cubicBezTo>
                    <a:pt x="20555" y="5780"/>
                    <a:pt x="20643" y="3289"/>
                    <a:pt x="19182" y="1695"/>
                  </a:cubicBezTo>
                  <a:cubicBezTo>
                    <a:pt x="17210" y="-467"/>
                    <a:pt x="13461" y="-156"/>
                    <a:pt x="10873" y="431"/>
                  </a:cubicBezTo>
                  <a:cubicBezTo>
                    <a:pt x="8602" y="944"/>
                    <a:pt x="6419" y="1786"/>
                    <a:pt x="4342" y="2794"/>
                  </a:cubicBezTo>
                  <a:cubicBezTo>
                    <a:pt x="2969" y="3454"/>
                    <a:pt x="1296" y="4131"/>
                    <a:pt x="522" y="5506"/>
                  </a:cubicBezTo>
                  <a:cubicBezTo>
                    <a:pt x="-957" y="8089"/>
                    <a:pt x="1032" y="10360"/>
                    <a:pt x="2441" y="12412"/>
                  </a:cubicBezTo>
                  <a:cubicBezTo>
                    <a:pt x="3409" y="13841"/>
                    <a:pt x="4166" y="15399"/>
                    <a:pt x="5134" y="16809"/>
                  </a:cubicBezTo>
                  <a:cubicBezTo>
                    <a:pt x="6102" y="18238"/>
                    <a:pt x="7334" y="19557"/>
                    <a:pt x="8936" y="20235"/>
                  </a:cubicBezTo>
                  <a:cubicBezTo>
                    <a:pt x="11049" y="21133"/>
                    <a:pt x="13619" y="20767"/>
                    <a:pt x="15591" y="19539"/>
                  </a:cubicBezTo>
                  <a:cubicBezTo>
                    <a:pt x="17562" y="18312"/>
                    <a:pt x="18953" y="16333"/>
                    <a:pt x="19728" y="1417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3681361-2945-4ECD-A601-3209CF594F51}"/>
                </a:ext>
              </a:extLst>
            </p:cNvPr>
            <p:cNvSpPr/>
            <p:nvPr/>
          </p:nvSpPr>
          <p:spPr>
            <a:xfrm>
              <a:off x="3303269" y="1189840"/>
              <a:ext cx="2635691" cy="249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84" extrusionOk="0">
                  <a:moveTo>
                    <a:pt x="18922" y="15774"/>
                  </a:moveTo>
                  <a:cubicBezTo>
                    <a:pt x="19515" y="14670"/>
                    <a:pt x="19964" y="13471"/>
                    <a:pt x="20270" y="12234"/>
                  </a:cubicBezTo>
                  <a:cubicBezTo>
                    <a:pt x="20575" y="11054"/>
                    <a:pt x="20755" y="9836"/>
                    <a:pt x="20917" y="8618"/>
                  </a:cubicBezTo>
                  <a:cubicBezTo>
                    <a:pt x="21222" y="6506"/>
                    <a:pt x="21474" y="4108"/>
                    <a:pt x="20036" y="2376"/>
                  </a:cubicBezTo>
                  <a:cubicBezTo>
                    <a:pt x="18868" y="949"/>
                    <a:pt x="17035" y="378"/>
                    <a:pt x="15328" y="149"/>
                  </a:cubicBezTo>
                  <a:cubicBezTo>
                    <a:pt x="13280" y="-136"/>
                    <a:pt x="11159" y="16"/>
                    <a:pt x="9129" y="359"/>
                  </a:cubicBezTo>
                  <a:cubicBezTo>
                    <a:pt x="7853" y="568"/>
                    <a:pt x="6577" y="892"/>
                    <a:pt x="5337" y="1253"/>
                  </a:cubicBezTo>
                  <a:cubicBezTo>
                    <a:pt x="4367" y="1539"/>
                    <a:pt x="3360" y="1786"/>
                    <a:pt x="2444" y="2224"/>
                  </a:cubicBezTo>
                  <a:cubicBezTo>
                    <a:pt x="1509" y="2681"/>
                    <a:pt x="701" y="3385"/>
                    <a:pt x="287" y="4393"/>
                  </a:cubicBezTo>
                  <a:cubicBezTo>
                    <a:pt x="-126" y="5402"/>
                    <a:pt x="-54" y="6487"/>
                    <a:pt x="251" y="7514"/>
                  </a:cubicBezTo>
                  <a:cubicBezTo>
                    <a:pt x="575" y="8599"/>
                    <a:pt x="1096" y="9608"/>
                    <a:pt x="1581" y="10635"/>
                  </a:cubicBezTo>
                  <a:cubicBezTo>
                    <a:pt x="2156" y="11834"/>
                    <a:pt x="2587" y="13090"/>
                    <a:pt x="3073" y="14346"/>
                  </a:cubicBezTo>
                  <a:cubicBezTo>
                    <a:pt x="3917" y="16497"/>
                    <a:pt x="4978" y="18685"/>
                    <a:pt x="6864" y="19999"/>
                  </a:cubicBezTo>
                  <a:cubicBezTo>
                    <a:pt x="8679" y="21255"/>
                    <a:pt x="11015" y="21464"/>
                    <a:pt x="13064" y="20855"/>
                  </a:cubicBezTo>
                  <a:cubicBezTo>
                    <a:pt x="15095" y="20265"/>
                    <a:pt x="16820" y="18857"/>
                    <a:pt x="18096" y="17106"/>
                  </a:cubicBezTo>
                  <a:cubicBezTo>
                    <a:pt x="18401" y="16687"/>
                    <a:pt x="18671" y="16231"/>
                    <a:pt x="18922" y="15774"/>
                  </a:cubicBezTo>
                  <a:cubicBezTo>
                    <a:pt x="18958" y="15698"/>
                    <a:pt x="18850" y="15641"/>
                    <a:pt x="18814" y="15698"/>
                  </a:cubicBezTo>
                  <a:cubicBezTo>
                    <a:pt x="17790" y="17582"/>
                    <a:pt x="16299" y="19199"/>
                    <a:pt x="14448" y="20170"/>
                  </a:cubicBezTo>
                  <a:cubicBezTo>
                    <a:pt x="12543" y="21160"/>
                    <a:pt x="10243" y="21369"/>
                    <a:pt x="8248" y="20589"/>
                  </a:cubicBezTo>
                  <a:cubicBezTo>
                    <a:pt x="6199" y="19789"/>
                    <a:pt x="4816" y="17962"/>
                    <a:pt x="3881" y="15945"/>
                  </a:cubicBezTo>
                  <a:cubicBezTo>
                    <a:pt x="3324" y="14765"/>
                    <a:pt x="2893" y="13509"/>
                    <a:pt x="2426" y="12291"/>
                  </a:cubicBezTo>
                  <a:cubicBezTo>
                    <a:pt x="2192" y="11701"/>
                    <a:pt x="1958" y="11130"/>
                    <a:pt x="1689" y="10578"/>
                  </a:cubicBezTo>
                  <a:cubicBezTo>
                    <a:pt x="1455" y="10084"/>
                    <a:pt x="1204" y="9570"/>
                    <a:pt x="970" y="9075"/>
                  </a:cubicBezTo>
                  <a:cubicBezTo>
                    <a:pt x="521" y="8085"/>
                    <a:pt x="126" y="7039"/>
                    <a:pt x="126" y="5935"/>
                  </a:cubicBezTo>
                  <a:cubicBezTo>
                    <a:pt x="126" y="4812"/>
                    <a:pt x="629" y="3746"/>
                    <a:pt x="1437" y="3042"/>
                  </a:cubicBezTo>
                  <a:cubicBezTo>
                    <a:pt x="2210" y="2376"/>
                    <a:pt x="3180" y="2034"/>
                    <a:pt x="4115" y="1748"/>
                  </a:cubicBezTo>
                  <a:cubicBezTo>
                    <a:pt x="5211" y="1425"/>
                    <a:pt x="6307" y="1101"/>
                    <a:pt x="7421" y="835"/>
                  </a:cubicBezTo>
                  <a:cubicBezTo>
                    <a:pt x="9578" y="340"/>
                    <a:pt x="11788" y="35"/>
                    <a:pt x="13998" y="149"/>
                  </a:cubicBezTo>
                  <a:cubicBezTo>
                    <a:pt x="15724" y="226"/>
                    <a:pt x="17592" y="549"/>
                    <a:pt x="19048" y="1615"/>
                  </a:cubicBezTo>
                  <a:cubicBezTo>
                    <a:pt x="19803" y="2167"/>
                    <a:pt x="20414" y="2928"/>
                    <a:pt x="20719" y="3841"/>
                  </a:cubicBezTo>
                  <a:cubicBezTo>
                    <a:pt x="21079" y="4869"/>
                    <a:pt x="21079" y="6011"/>
                    <a:pt x="20971" y="7096"/>
                  </a:cubicBezTo>
                  <a:cubicBezTo>
                    <a:pt x="20917" y="7648"/>
                    <a:pt x="20845" y="8200"/>
                    <a:pt x="20773" y="8751"/>
                  </a:cubicBezTo>
                  <a:cubicBezTo>
                    <a:pt x="20701" y="9322"/>
                    <a:pt x="20611" y="9893"/>
                    <a:pt x="20521" y="10464"/>
                  </a:cubicBezTo>
                  <a:cubicBezTo>
                    <a:pt x="20306" y="11682"/>
                    <a:pt x="20018" y="12900"/>
                    <a:pt x="19569" y="14042"/>
                  </a:cubicBezTo>
                  <a:cubicBezTo>
                    <a:pt x="19353" y="14613"/>
                    <a:pt x="19102" y="15184"/>
                    <a:pt x="18796" y="15717"/>
                  </a:cubicBezTo>
                  <a:cubicBezTo>
                    <a:pt x="18778" y="15774"/>
                    <a:pt x="18886" y="15850"/>
                    <a:pt x="18922" y="1577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D0432F7-8544-47A9-8159-D5BD83B713A5}"/>
                </a:ext>
              </a:extLst>
            </p:cNvPr>
            <p:cNvSpPr/>
            <p:nvPr/>
          </p:nvSpPr>
          <p:spPr>
            <a:xfrm>
              <a:off x="3594347" y="3048251"/>
              <a:ext cx="383431" cy="370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0772" extrusionOk="0">
                  <a:moveTo>
                    <a:pt x="19820" y="14132"/>
                  </a:moveTo>
                  <a:cubicBezTo>
                    <a:pt x="20545" y="12123"/>
                    <a:pt x="20665" y="9988"/>
                    <a:pt x="20665" y="7853"/>
                  </a:cubicBezTo>
                  <a:cubicBezTo>
                    <a:pt x="20665" y="5844"/>
                    <a:pt x="20665" y="3332"/>
                    <a:pt x="19217" y="1700"/>
                  </a:cubicBezTo>
                  <a:cubicBezTo>
                    <a:pt x="17286" y="-435"/>
                    <a:pt x="13545" y="-184"/>
                    <a:pt x="10891" y="444"/>
                  </a:cubicBezTo>
                  <a:cubicBezTo>
                    <a:pt x="8598" y="946"/>
                    <a:pt x="6426" y="1825"/>
                    <a:pt x="4374" y="2830"/>
                  </a:cubicBezTo>
                  <a:cubicBezTo>
                    <a:pt x="3047" y="3458"/>
                    <a:pt x="1358" y="4212"/>
                    <a:pt x="513" y="5593"/>
                  </a:cubicBezTo>
                  <a:cubicBezTo>
                    <a:pt x="-935" y="8105"/>
                    <a:pt x="996" y="10365"/>
                    <a:pt x="2444" y="12500"/>
                  </a:cubicBezTo>
                  <a:cubicBezTo>
                    <a:pt x="3409" y="13881"/>
                    <a:pt x="4133" y="15514"/>
                    <a:pt x="5099" y="16895"/>
                  </a:cubicBezTo>
                  <a:cubicBezTo>
                    <a:pt x="6064" y="18277"/>
                    <a:pt x="7271" y="19658"/>
                    <a:pt x="8840" y="20286"/>
                  </a:cubicBezTo>
                  <a:cubicBezTo>
                    <a:pt x="10891" y="21165"/>
                    <a:pt x="13546" y="20788"/>
                    <a:pt x="15477" y="19658"/>
                  </a:cubicBezTo>
                  <a:cubicBezTo>
                    <a:pt x="17407" y="18528"/>
                    <a:pt x="18975" y="16267"/>
                    <a:pt x="19820" y="1413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E111A1A9-D44B-445A-9F6E-89C827FBE3AA}"/>
                </a:ext>
              </a:extLst>
            </p:cNvPr>
            <p:cNvSpPr/>
            <p:nvPr/>
          </p:nvSpPr>
          <p:spPr>
            <a:xfrm>
              <a:off x="2705890" y="1279404"/>
              <a:ext cx="1303131" cy="1303129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139700" dist="38100" dir="2700000" sx="102000" sy="102000" algn="tl" rotWithShape="0">
                <a:prstClr val="black">
                  <a:alpha val="27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217DAFE-4EC2-4259-AEC1-664FD5AAD4BD}"/>
                </a:ext>
              </a:extLst>
            </p:cNvPr>
            <p:cNvGrpSpPr/>
            <p:nvPr/>
          </p:nvGrpSpPr>
          <p:grpSpPr>
            <a:xfrm>
              <a:off x="4134279" y="1689564"/>
              <a:ext cx="1413320" cy="1413609"/>
              <a:chOff x="8921977" y="1464999"/>
              <a:chExt cx="3159933" cy="1637180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948E04E-267E-45A6-9351-886FF4062BF9}"/>
                  </a:ext>
                </a:extLst>
              </p:cNvPr>
              <p:cNvSpPr txBox="1"/>
              <p:nvPr/>
            </p:nvSpPr>
            <p:spPr>
              <a:xfrm>
                <a:off x="8921977" y="1464999"/>
                <a:ext cx="3159933" cy="46339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D5B2A91-3EBA-41BA-A51B-B4704A754E44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79" cy="11762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mauris. </a:t>
                </a: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D47A645-7DD6-4EB6-9A37-BB2DF61B3DD5}"/>
              </a:ext>
            </a:extLst>
          </p:cNvPr>
          <p:cNvGrpSpPr/>
          <p:nvPr/>
        </p:nvGrpSpPr>
        <p:grpSpPr>
          <a:xfrm>
            <a:off x="5105644" y="3671048"/>
            <a:ext cx="3564293" cy="2433268"/>
            <a:chOff x="5105644" y="3671048"/>
            <a:chExt cx="3564293" cy="243326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C2F07F8A-C791-41B4-A6EB-8E41E190794A}"/>
                </a:ext>
              </a:extLst>
            </p:cNvPr>
            <p:cNvSpPr/>
            <p:nvPr/>
          </p:nvSpPr>
          <p:spPr>
            <a:xfrm>
              <a:off x="5419109" y="3917342"/>
              <a:ext cx="3138261" cy="218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345" extrusionOk="0">
                  <a:moveTo>
                    <a:pt x="14967" y="1408"/>
                  </a:moveTo>
                  <a:cubicBezTo>
                    <a:pt x="12925" y="533"/>
                    <a:pt x="10749" y="221"/>
                    <a:pt x="8542" y="96"/>
                  </a:cubicBezTo>
                  <a:cubicBezTo>
                    <a:pt x="6471" y="-8"/>
                    <a:pt x="3934" y="-279"/>
                    <a:pt x="2163" y="1033"/>
                  </a:cubicBezTo>
                  <a:cubicBezTo>
                    <a:pt x="-209" y="2804"/>
                    <a:pt x="-194" y="6532"/>
                    <a:pt x="196" y="9136"/>
                  </a:cubicBezTo>
                  <a:cubicBezTo>
                    <a:pt x="526" y="11406"/>
                    <a:pt x="1217" y="13614"/>
                    <a:pt x="2088" y="15739"/>
                  </a:cubicBezTo>
                  <a:cubicBezTo>
                    <a:pt x="2658" y="17134"/>
                    <a:pt x="3213" y="18821"/>
                    <a:pt x="4549" y="19696"/>
                  </a:cubicBezTo>
                  <a:cubicBezTo>
                    <a:pt x="7071" y="21321"/>
                    <a:pt x="9548" y="19530"/>
                    <a:pt x="11754" y="18301"/>
                  </a:cubicBezTo>
                  <a:cubicBezTo>
                    <a:pt x="13285" y="17447"/>
                    <a:pt x="14937" y="16822"/>
                    <a:pt x="16483" y="15968"/>
                  </a:cubicBezTo>
                  <a:cubicBezTo>
                    <a:pt x="18014" y="15114"/>
                    <a:pt x="19470" y="13989"/>
                    <a:pt x="20295" y="12469"/>
                  </a:cubicBezTo>
                  <a:cubicBezTo>
                    <a:pt x="21391" y="10448"/>
                    <a:pt x="21226" y="7886"/>
                    <a:pt x="20130" y="5866"/>
                  </a:cubicBezTo>
                  <a:cubicBezTo>
                    <a:pt x="19034" y="3824"/>
                    <a:pt x="17113" y="2325"/>
                    <a:pt x="14967" y="140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12549CB-4A57-4B7B-AE5C-C23DFD6196E6}"/>
                </a:ext>
              </a:extLst>
            </p:cNvPr>
            <p:cNvSpPr/>
            <p:nvPr/>
          </p:nvSpPr>
          <p:spPr>
            <a:xfrm>
              <a:off x="5575843" y="3805390"/>
              <a:ext cx="3094094" cy="222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51" extrusionOk="0">
                  <a:moveTo>
                    <a:pt x="15976" y="3565"/>
                  </a:moveTo>
                  <a:cubicBezTo>
                    <a:pt x="13968" y="2229"/>
                    <a:pt x="11789" y="1453"/>
                    <a:pt x="9611" y="871"/>
                  </a:cubicBezTo>
                  <a:cubicBezTo>
                    <a:pt x="8607" y="612"/>
                    <a:pt x="7587" y="310"/>
                    <a:pt x="6567" y="138"/>
                  </a:cubicBezTo>
                  <a:cubicBezTo>
                    <a:pt x="5578" y="-35"/>
                    <a:pt x="4574" y="-78"/>
                    <a:pt x="3601" y="202"/>
                  </a:cubicBezTo>
                  <a:cubicBezTo>
                    <a:pt x="2782" y="439"/>
                    <a:pt x="2025" y="957"/>
                    <a:pt x="1422" y="1797"/>
                  </a:cubicBezTo>
                  <a:cubicBezTo>
                    <a:pt x="912" y="2509"/>
                    <a:pt x="557" y="3414"/>
                    <a:pt x="340" y="4363"/>
                  </a:cubicBezTo>
                  <a:cubicBezTo>
                    <a:pt x="-154" y="6518"/>
                    <a:pt x="-46" y="8890"/>
                    <a:pt x="263" y="11067"/>
                  </a:cubicBezTo>
                  <a:cubicBezTo>
                    <a:pt x="479" y="12662"/>
                    <a:pt x="850" y="14193"/>
                    <a:pt x="1252" y="15702"/>
                  </a:cubicBezTo>
                  <a:cubicBezTo>
                    <a:pt x="1546" y="16779"/>
                    <a:pt x="1824" y="17900"/>
                    <a:pt x="2303" y="18849"/>
                  </a:cubicBezTo>
                  <a:cubicBezTo>
                    <a:pt x="2874" y="19948"/>
                    <a:pt x="3709" y="20681"/>
                    <a:pt x="4620" y="21091"/>
                  </a:cubicBezTo>
                  <a:cubicBezTo>
                    <a:pt x="5547" y="21500"/>
                    <a:pt x="6552" y="21522"/>
                    <a:pt x="7510" y="21350"/>
                  </a:cubicBezTo>
                  <a:cubicBezTo>
                    <a:pt x="8483" y="21177"/>
                    <a:pt x="9425" y="20832"/>
                    <a:pt x="10383" y="20487"/>
                  </a:cubicBezTo>
                  <a:cubicBezTo>
                    <a:pt x="11480" y="20099"/>
                    <a:pt x="12577" y="19841"/>
                    <a:pt x="13690" y="19560"/>
                  </a:cubicBezTo>
                  <a:cubicBezTo>
                    <a:pt x="14787" y="19280"/>
                    <a:pt x="15884" y="19000"/>
                    <a:pt x="16965" y="18547"/>
                  </a:cubicBezTo>
                  <a:cubicBezTo>
                    <a:pt x="17908" y="18159"/>
                    <a:pt x="18835" y="17620"/>
                    <a:pt x="19623" y="16823"/>
                  </a:cubicBezTo>
                  <a:cubicBezTo>
                    <a:pt x="20349" y="16090"/>
                    <a:pt x="20936" y="15076"/>
                    <a:pt x="21199" y="13869"/>
                  </a:cubicBezTo>
                  <a:cubicBezTo>
                    <a:pt x="21446" y="12662"/>
                    <a:pt x="21384" y="11369"/>
                    <a:pt x="21075" y="10205"/>
                  </a:cubicBezTo>
                  <a:cubicBezTo>
                    <a:pt x="20426" y="7769"/>
                    <a:pt x="18881" y="5915"/>
                    <a:pt x="17336" y="4600"/>
                  </a:cubicBezTo>
                  <a:cubicBezTo>
                    <a:pt x="16873" y="4212"/>
                    <a:pt x="16425" y="3867"/>
                    <a:pt x="15976" y="3565"/>
                  </a:cubicBezTo>
                  <a:cubicBezTo>
                    <a:pt x="15915" y="3522"/>
                    <a:pt x="15853" y="3651"/>
                    <a:pt x="15915" y="3694"/>
                  </a:cubicBezTo>
                  <a:cubicBezTo>
                    <a:pt x="17614" y="4837"/>
                    <a:pt x="19298" y="6389"/>
                    <a:pt x="20349" y="8609"/>
                  </a:cubicBezTo>
                  <a:cubicBezTo>
                    <a:pt x="20859" y="9666"/>
                    <a:pt x="21199" y="10873"/>
                    <a:pt x="21214" y="12123"/>
                  </a:cubicBezTo>
                  <a:cubicBezTo>
                    <a:pt x="21245" y="13373"/>
                    <a:pt x="20952" y="14602"/>
                    <a:pt x="20380" y="15572"/>
                  </a:cubicBezTo>
                  <a:cubicBezTo>
                    <a:pt x="19793" y="16564"/>
                    <a:pt x="18974" y="17254"/>
                    <a:pt x="18124" y="17750"/>
                  </a:cubicBezTo>
                  <a:cubicBezTo>
                    <a:pt x="17151" y="18332"/>
                    <a:pt x="16131" y="18698"/>
                    <a:pt x="15096" y="19000"/>
                  </a:cubicBezTo>
                  <a:cubicBezTo>
                    <a:pt x="13999" y="19323"/>
                    <a:pt x="12902" y="19560"/>
                    <a:pt x="11805" y="19862"/>
                  </a:cubicBezTo>
                  <a:cubicBezTo>
                    <a:pt x="10831" y="20142"/>
                    <a:pt x="9873" y="20509"/>
                    <a:pt x="8900" y="20811"/>
                  </a:cubicBezTo>
                  <a:cubicBezTo>
                    <a:pt x="7958" y="21112"/>
                    <a:pt x="7000" y="21328"/>
                    <a:pt x="6026" y="21263"/>
                  </a:cubicBezTo>
                  <a:cubicBezTo>
                    <a:pt x="5037" y="21199"/>
                    <a:pt x="4049" y="20768"/>
                    <a:pt x="3245" y="19948"/>
                  </a:cubicBezTo>
                  <a:cubicBezTo>
                    <a:pt x="2519" y="19215"/>
                    <a:pt x="2055" y="18138"/>
                    <a:pt x="1716" y="16995"/>
                  </a:cubicBezTo>
                  <a:cubicBezTo>
                    <a:pt x="1561" y="16478"/>
                    <a:pt x="1437" y="15960"/>
                    <a:pt x="1283" y="15443"/>
                  </a:cubicBezTo>
                  <a:cubicBezTo>
                    <a:pt x="1082" y="14710"/>
                    <a:pt x="897" y="13956"/>
                    <a:pt x="727" y="13201"/>
                  </a:cubicBezTo>
                  <a:cubicBezTo>
                    <a:pt x="217" y="10808"/>
                    <a:pt x="-92" y="8243"/>
                    <a:pt x="186" y="5742"/>
                  </a:cubicBezTo>
                  <a:cubicBezTo>
                    <a:pt x="294" y="4772"/>
                    <a:pt x="510" y="3845"/>
                    <a:pt x="866" y="3005"/>
                  </a:cubicBezTo>
                  <a:cubicBezTo>
                    <a:pt x="1252" y="2099"/>
                    <a:pt x="1808" y="1366"/>
                    <a:pt x="2488" y="892"/>
                  </a:cubicBezTo>
                  <a:cubicBezTo>
                    <a:pt x="3322" y="310"/>
                    <a:pt x="4280" y="138"/>
                    <a:pt x="5207" y="159"/>
                  </a:cubicBezTo>
                  <a:cubicBezTo>
                    <a:pt x="6243" y="181"/>
                    <a:pt x="7262" y="418"/>
                    <a:pt x="8267" y="676"/>
                  </a:cubicBezTo>
                  <a:cubicBezTo>
                    <a:pt x="10352" y="1215"/>
                    <a:pt x="12438" y="1776"/>
                    <a:pt x="14447" y="2832"/>
                  </a:cubicBezTo>
                  <a:cubicBezTo>
                    <a:pt x="14941" y="3091"/>
                    <a:pt x="15420" y="3371"/>
                    <a:pt x="15899" y="3694"/>
                  </a:cubicBezTo>
                  <a:cubicBezTo>
                    <a:pt x="15976" y="3738"/>
                    <a:pt x="16038" y="3608"/>
                    <a:pt x="15976" y="356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1C6FF8BC-C569-4575-AB9D-89749A873732}"/>
                </a:ext>
              </a:extLst>
            </p:cNvPr>
            <p:cNvSpPr/>
            <p:nvPr/>
          </p:nvSpPr>
          <p:spPr>
            <a:xfrm>
              <a:off x="7120786" y="5753365"/>
              <a:ext cx="457502" cy="318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350" extrusionOk="0">
                  <a:moveTo>
                    <a:pt x="14915" y="1411"/>
                  </a:moveTo>
                  <a:cubicBezTo>
                    <a:pt x="12858" y="552"/>
                    <a:pt x="10698" y="266"/>
                    <a:pt x="8538" y="123"/>
                  </a:cubicBezTo>
                  <a:cubicBezTo>
                    <a:pt x="6481" y="-20"/>
                    <a:pt x="3909" y="-306"/>
                    <a:pt x="2161" y="1124"/>
                  </a:cubicBezTo>
                  <a:cubicBezTo>
                    <a:pt x="-205" y="2841"/>
                    <a:pt x="-205" y="6560"/>
                    <a:pt x="207" y="9135"/>
                  </a:cubicBezTo>
                  <a:cubicBezTo>
                    <a:pt x="515" y="11424"/>
                    <a:pt x="1235" y="13570"/>
                    <a:pt x="2058" y="15715"/>
                  </a:cubicBezTo>
                  <a:cubicBezTo>
                    <a:pt x="2675" y="17146"/>
                    <a:pt x="3190" y="18862"/>
                    <a:pt x="4526" y="19721"/>
                  </a:cubicBezTo>
                  <a:cubicBezTo>
                    <a:pt x="6995" y="21294"/>
                    <a:pt x="9464" y="19578"/>
                    <a:pt x="11726" y="18290"/>
                  </a:cubicBezTo>
                  <a:cubicBezTo>
                    <a:pt x="13269" y="17432"/>
                    <a:pt x="14915" y="16860"/>
                    <a:pt x="16458" y="16001"/>
                  </a:cubicBezTo>
                  <a:cubicBezTo>
                    <a:pt x="18001" y="15143"/>
                    <a:pt x="19441" y="13999"/>
                    <a:pt x="20263" y="12568"/>
                  </a:cubicBezTo>
                  <a:cubicBezTo>
                    <a:pt x="21395" y="10565"/>
                    <a:pt x="21189" y="7991"/>
                    <a:pt x="20058" y="5988"/>
                  </a:cubicBezTo>
                  <a:cubicBezTo>
                    <a:pt x="18926" y="3842"/>
                    <a:pt x="17075" y="2412"/>
                    <a:pt x="14915" y="141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0F4D2088-0ED1-4A97-80B5-E65A6CBBC659}"/>
                </a:ext>
              </a:extLst>
            </p:cNvPr>
            <p:cNvSpPr/>
            <p:nvPr/>
          </p:nvSpPr>
          <p:spPr>
            <a:xfrm>
              <a:off x="5105644" y="3671048"/>
              <a:ext cx="1303131" cy="1303129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139700" dist="38100" dir="2700000" sx="102000" sy="102000" algn="tl" rotWithShape="0">
                <a:prstClr val="black">
                  <a:alpha val="27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B217498-6A48-401C-AC63-BB2D747B6483}"/>
                </a:ext>
              </a:extLst>
            </p:cNvPr>
            <p:cNvGrpSpPr/>
            <p:nvPr/>
          </p:nvGrpSpPr>
          <p:grpSpPr>
            <a:xfrm>
              <a:off x="6484735" y="4286593"/>
              <a:ext cx="1943808" cy="1259719"/>
              <a:chOff x="8921977" y="1464999"/>
              <a:chExt cx="3159933" cy="1458951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31947AC-0EBA-4301-9EA2-89D4BB31C146}"/>
                  </a:ext>
                </a:extLst>
              </p:cNvPr>
              <p:cNvSpPr txBox="1"/>
              <p:nvPr/>
            </p:nvSpPr>
            <p:spPr>
              <a:xfrm>
                <a:off x="8921977" y="1464999"/>
                <a:ext cx="3159933" cy="46339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63D884B-F21C-4E8C-9881-1EA59272AD14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99806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mauris. 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Fluid Bubbles – Slide Template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08B0D22-094C-4A0D-9A2F-29C87A7A89EB}"/>
              </a:ext>
            </a:extLst>
          </p:cNvPr>
          <p:cNvGrpSpPr/>
          <p:nvPr/>
        </p:nvGrpSpPr>
        <p:grpSpPr>
          <a:xfrm>
            <a:off x="394634" y="3287482"/>
            <a:ext cx="3273689" cy="2746007"/>
            <a:chOff x="394634" y="3287482"/>
            <a:chExt cx="3273689" cy="274600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F88575B-6A0B-400E-8DC1-B6C60C99A6F0}"/>
                </a:ext>
              </a:extLst>
            </p:cNvPr>
            <p:cNvSpPr/>
            <p:nvPr/>
          </p:nvSpPr>
          <p:spPr>
            <a:xfrm>
              <a:off x="528976" y="3332263"/>
              <a:ext cx="3139347" cy="263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1" h="20594" extrusionOk="0">
                  <a:moveTo>
                    <a:pt x="17291" y="5825"/>
                  </a:moveTo>
                  <a:cubicBezTo>
                    <a:pt x="16775" y="4427"/>
                    <a:pt x="16203" y="3011"/>
                    <a:pt x="15255" y="2050"/>
                  </a:cubicBezTo>
                  <a:cubicBezTo>
                    <a:pt x="12731" y="-554"/>
                    <a:pt x="8227" y="-257"/>
                    <a:pt x="5229" y="652"/>
                  </a:cubicBezTo>
                  <a:cubicBezTo>
                    <a:pt x="2078" y="1613"/>
                    <a:pt x="0" y="4392"/>
                    <a:pt x="0" y="8586"/>
                  </a:cubicBezTo>
                  <a:cubicBezTo>
                    <a:pt x="0" y="10805"/>
                    <a:pt x="502" y="13129"/>
                    <a:pt x="1924" y="14580"/>
                  </a:cubicBezTo>
                  <a:cubicBezTo>
                    <a:pt x="3179" y="15838"/>
                    <a:pt x="4797" y="16293"/>
                    <a:pt x="6136" y="17394"/>
                  </a:cubicBezTo>
                  <a:cubicBezTo>
                    <a:pt x="7446" y="18477"/>
                    <a:pt x="8576" y="20120"/>
                    <a:pt x="10193" y="20487"/>
                  </a:cubicBezTo>
                  <a:cubicBezTo>
                    <a:pt x="12592" y="21046"/>
                    <a:pt x="14990" y="19298"/>
                    <a:pt x="17110" y="18128"/>
                  </a:cubicBezTo>
                  <a:cubicBezTo>
                    <a:pt x="21600" y="15611"/>
                    <a:pt x="18811" y="9966"/>
                    <a:pt x="17291" y="582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8E0AD8F-1AB8-4DD8-878B-23A400C66907}"/>
                </a:ext>
              </a:extLst>
            </p:cNvPr>
            <p:cNvSpPr/>
            <p:nvPr/>
          </p:nvSpPr>
          <p:spPr>
            <a:xfrm>
              <a:off x="663318" y="3287482"/>
              <a:ext cx="2982753" cy="274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20" extrusionOk="0">
                  <a:moveTo>
                    <a:pt x="20516" y="8520"/>
                  </a:moveTo>
                  <a:cubicBezTo>
                    <a:pt x="20241" y="7134"/>
                    <a:pt x="19933" y="5713"/>
                    <a:pt x="19189" y="4520"/>
                  </a:cubicBezTo>
                  <a:cubicBezTo>
                    <a:pt x="18606" y="3590"/>
                    <a:pt x="17796" y="2853"/>
                    <a:pt x="16922" y="2256"/>
                  </a:cubicBezTo>
                  <a:cubicBezTo>
                    <a:pt x="15999" y="1642"/>
                    <a:pt x="14995" y="1203"/>
                    <a:pt x="13959" y="870"/>
                  </a:cubicBezTo>
                  <a:cubicBezTo>
                    <a:pt x="12906" y="536"/>
                    <a:pt x="11821" y="308"/>
                    <a:pt x="10736" y="168"/>
                  </a:cubicBezTo>
                  <a:cubicBezTo>
                    <a:pt x="9716" y="28"/>
                    <a:pt x="8696" y="-25"/>
                    <a:pt x="7660" y="10"/>
                  </a:cubicBezTo>
                  <a:cubicBezTo>
                    <a:pt x="6624" y="45"/>
                    <a:pt x="5587" y="238"/>
                    <a:pt x="4632" y="659"/>
                  </a:cubicBezTo>
                  <a:cubicBezTo>
                    <a:pt x="3742" y="1045"/>
                    <a:pt x="2916" y="1607"/>
                    <a:pt x="2236" y="2344"/>
                  </a:cubicBezTo>
                  <a:cubicBezTo>
                    <a:pt x="1523" y="3098"/>
                    <a:pt x="989" y="4028"/>
                    <a:pt x="633" y="5028"/>
                  </a:cubicBezTo>
                  <a:cubicBezTo>
                    <a:pt x="196" y="6222"/>
                    <a:pt x="-15" y="7538"/>
                    <a:pt x="1" y="8801"/>
                  </a:cubicBezTo>
                  <a:cubicBezTo>
                    <a:pt x="17" y="10117"/>
                    <a:pt x="325" y="11451"/>
                    <a:pt x="1037" y="12556"/>
                  </a:cubicBezTo>
                  <a:cubicBezTo>
                    <a:pt x="1766" y="13679"/>
                    <a:pt x="2819" y="14469"/>
                    <a:pt x="3806" y="15276"/>
                  </a:cubicBezTo>
                  <a:cubicBezTo>
                    <a:pt x="4324" y="15697"/>
                    <a:pt x="4826" y="16136"/>
                    <a:pt x="5280" y="16627"/>
                  </a:cubicBezTo>
                  <a:cubicBezTo>
                    <a:pt x="5685" y="17083"/>
                    <a:pt x="6057" y="17574"/>
                    <a:pt x="6413" y="18066"/>
                  </a:cubicBezTo>
                  <a:cubicBezTo>
                    <a:pt x="7142" y="19048"/>
                    <a:pt x="7870" y="20066"/>
                    <a:pt x="8891" y="20698"/>
                  </a:cubicBezTo>
                  <a:cubicBezTo>
                    <a:pt x="10024" y="21400"/>
                    <a:pt x="11384" y="21575"/>
                    <a:pt x="12663" y="21505"/>
                  </a:cubicBezTo>
                  <a:cubicBezTo>
                    <a:pt x="14023" y="21435"/>
                    <a:pt x="15351" y="21119"/>
                    <a:pt x="16679" y="20803"/>
                  </a:cubicBezTo>
                  <a:cubicBezTo>
                    <a:pt x="17699" y="20575"/>
                    <a:pt x="18751" y="20399"/>
                    <a:pt x="19658" y="19785"/>
                  </a:cubicBezTo>
                  <a:cubicBezTo>
                    <a:pt x="20306" y="19347"/>
                    <a:pt x="20824" y="18697"/>
                    <a:pt x="21132" y="17943"/>
                  </a:cubicBezTo>
                  <a:cubicBezTo>
                    <a:pt x="21439" y="17171"/>
                    <a:pt x="21553" y="16329"/>
                    <a:pt x="21569" y="15486"/>
                  </a:cubicBezTo>
                  <a:cubicBezTo>
                    <a:pt x="21585" y="14556"/>
                    <a:pt x="21472" y="13609"/>
                    <a:pt x="21326" y="12679"/>
                  </a:cubicBezTo>
                  <a:cubicBezTo>
                    <a:pt x="21180" y="11714"/>
                    <a:pt x="20970" y="10766"/>
                    <a:pt x="20775" y="9819"/>
                  </a:cubicBezTo>
                  <a:cubicBezTo>
                    <a:pt x="20678" y="9380"/>
                    <a:pt x="20597" y="8941"/>
                    <a:pt x="20516" y="8520"/>
                  </a:cubicBezTo>
                  <a:cubicBezTo>
                    <a:pt x="20500" y="8450"/>
                    <a:pt x="20387" y="8468"/>
                    <a:pt x="20403" y="8555"/>
                  </a:cubicBezTo>
                  <a:cubicBezTo>
                    <a:pt x="20581" y="9450"/>
                    <a:pt x="20775" y="10363"/>
                    <a:pt x="20953" y="11258"/>
                  </a:cubicBezTo>
                  <a:cubicBezTo>
                    <a:pt x="21132" y="12188"/>
                    <a:pt x="21293" y="13117"/>
                    <a:pt x="21391" y="14065"/>
                  </a:cubicBezTo>
                  <a:cubicBezTo>
                    <a:pt x="21472" y="14942"/>
                    <a:pt x="21488" y="15837"/>
                    <a:pt x="21342" y="16715"/>
                  </a:cubicBezTo>
                  <a:cubicBezTo>
                    <a:pt x="21212" y="17504"/>
                    <a:pt x="20937" y="18259"/>
                    <a:pt x="20451" y="18873"/>
                  </a:cubicBezTo>
                  <a:cubicBezTo>
                    <a:pt x="19901" y="19575"/>
                    <a:pt x="19140" y="20013"/>
                    <a:pt x="18330" y="20277"/>
                  </a:cubicBezTo>
                  <a:cubicBezTo>
                    <a:pt x="17780" y="20452"/>
                    <a:pt x="17197" y="20557"/>
                    <a:pt x="16614" y="20680"/>
                  </a:cubicBezTo>
                  <a:cubicBezTo>
                    <a:pt x="15966" y="20838"/>
                    <a:pt x="15302" y="20978"/>
                    <a:pt x="14639" y="21119"/>
                  </a:cubicBezTo>
                  <a:cubicBezTo>
                    <a:pt x="13327" y="21364"/>
                    <a:pt x="11967" y="21522"/>
                    <a:pt x="10655" y="21242"/>
                  </a:cubicBezTo>
                  <a:cubicBezTo>
                    <a:pt x="10040" y="21119"/>
                    <a:pt x="9425" y="20891"/>
                    <a:pt x="8874" y="20540"/>
                  </a:cubicBezTo>
                  <a:cubicBezTo>
                    <a:pt x="8372" y="20224"/>
                    <a:pt x="7935" y="19803"/>
                    <a:pt x="7547" y="19347"/>
                  </a:cubicBezTo>
                  <a:cubicBezTo>
                    <a:pt x="6769" y="18452"/>
                    <a:pt x="6138" y="17399"/>
                    <a:pt x="5328" y="16522"/>
                  </a:cubicBezTo>
                  <a:cubicBezTo>
                    <a:pt x="4454" y="15556"/>
                    <a:pt x="3385" y="14837"/>
                    <a:pt x="2430" y="13977"/>
                  </a:cubicBezTo>
                  <a:cubicBezTo>
                    <a:pt x="1960" y="13539"/>
                    <a:pt x="1507" y="13065"/>
                    <a:pt x="1135" y="12521"/>
                  </a:cubicBezTo>
                  <a:cubicBezTo>
                    <a:pt x="778" y="11977"/>
                    <a:pt x="519" y="11380"/>
                    <a:pt x="341" y="10731"/>
                  </a:cubicBezTo>
                  <a:cubicBezTo>
                    <a:pt x="1" y="9450"/>
                    <a:pt x="34" y="8064"/>
                    <a:pt x="260" y="6766"/>
                  </a:cubicBezTo>
                  <a:cubicBezTo>
                    <a:pt x="471" y="5643"/>
                    <a:pt x="827" y="4537"/>
                    <a:pt x="1410" y="3572"/>
                  </a:cubicBezTo>
                  <a:cubicBezTo>
                    <a:pt x="1928" y="2712"/>
                    <a:pt x="2624" y="1975"/>
                    <a:pt x="3434" y="1414"/>
                  </a:cubicBezTo>
                  <a:cubicBezTo>
                    <a:pt x="4260" y="852"/>
                    <a:pt x="5199" y="484"/>
                    <a:pt x="6154" y="291"/>
                  </a:cubicBezTo>
                  <a:cubicBezTo>
                    <a:pt x="7142" y="98"/>
                    <a:pt x="8162" y="98"/>
                    <a:pt x="9182" y="150"/>
                  </a:cubicBezTo>
                  <a:cubicBezTo>
                    <a:pt x="10234" y="203"/>
                    <a:pt x="11303" y="343"/>
                    <a:pt x="12339" y="572"/>
                  </a:cubicBezTo>
                  <a:cubicBezTo>
                    <a:pt x="13408" y="800"/>
                    <a:pt x="14461" y="1133"/>
                    <a:pt x="15448" y="1589"/>
                  </a:cubicBezTo>
                  <a:cubicBezTo>
                    <a:pt x="16387" y="2028"/>
                    <a:pt x="17294" y="2589"/>
                    <a:pt x="18055" y="3344"/>
                  </a:cubicBezTo>
                  <a:cubicBezTo>
                    <a:pt x="18444" y="3730"/>
                    <a:pt x="18800" y="4151"/>
                    <a:pt x="19091" y="4625"/>
                  </a:cubicBezTo>
                  <a:cubicBezTo>
                    <a:pt x="19448" y="5221"/>
                    <a:pt x="19707" y="5888"/>
                    <a:pt x="19917" y="6555"/>
                  </a:cubicBezTo>
                  <a:cubicBezTo>
                    <a:pt x="20111" y="7204"/>
                    <a:pt x="20257" y="7871"/>
                    <a:pt x="20371" y="8538"/>
                  </a:cubicBezTo>
                  <a:cubicBezTo>
                    <a:pt x="20419" y="8626"/>
                    <a:pt x="20532" y="8590"/>
                    <a:pt x="20516" y="852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4DBE6D1-0BE7-4721-B8A3-26B3016BB2FA}"/>
                </a:ext>
              </a:extLst>
            </p:cNvPr>
            <p:cNvSpPr/>
            <p:nvPr/>
          </p:nvSpPr>
          <p:spPr>
            <a:xfrm>
              <a:off x="1245471" y="5369797"/>
              <a:ext cx="454151" cy="383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59" h="20537" extrusionOk="0">
                  <a:moveTo>
                    <a:pt x="17261" y="5778"/>
                  </a:moveTo>
                  <a:cubicBezTo>
                    <a:pt x="16779" y="4338"/>
                    <a:pt x="16200" y="3018"/>
                    <a:pt x="15236" y="2058"/>
                  </a:cubicBezTo>
                  <a:cubicBezTo>
                    <a:pt x="12728" y="-582"/>
                    <a:pt x="8196" y="-222"/>
                    <a:pt x="5207" y="618"/>
                  </a:cubicBezTo>
                  <a:cubicBezTo>
                    <a:pt x="2025" y="1578"/>
                    <a:pt x="0" y="4338"/>
                    <a:pt x="0" y="8538"/>
                  </a:cubicBezTo>
                  <a:cubicBezTo>
                    <a:pt x="0" y="10698"/>
                    <a:pt x="482" y="13098"/>
                    <a:pt x="1929" y="14538"/>
                  </a:cubicBezTo>
                  <a:cubicBezTo>
                    <a:pt x="3182" y="15738"/>
                    <a:pt x="4821" y="16218"/>
                    <a:pt x="6171" y="17298"/>
                  </a:cubicBezTo>
                  <a:cubicBezTo>
                    <a:pt x="7521" y="18378"/>
                    <a:pt x="8582" y="20058"/>
                    <a:pt x="10221" y="20418"/>
                  </a:cubicBezTo>
                  <a:cubicBezTo>
                    <a:pt x="12632" y="21018"/>
                    <a:pt x="15043" y="19218"/>
                    <a:pt x="17164" y="18018"/>
                  </a:cubicBezTo>
                  <a:cubicBezTo>
                    <a:pt x="21600" y="15618"/>
                    <a:pt x="18804" y="9978"/>
                    <a:pt x="17261" y="577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A76D3329-4CBD-42C9-826D-FDDB1E92C56F}"/>
                </a:ext>
              </a:extLst>
            </p:cNvPr>
            <p:cNvSpPr/>
            <p:nvPr/>
          </p:nvSpPr>
          <p:spPr>
            <a:xfrm>
              <a:off x="394634" y="3578557"/>
              <a:ext cx="1303131" cy="1303129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  <a:effectLst>
              <a:outerShdw blurRad="139700" dist="38100" dir="2700000" sx="102000" sy="102000" algn="tl" rotWithShape="0">
                <a:prstClr val="black">
                  <a:alpha val="27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0D0F5C2-FEF6-4C9F-81F6-8563416FBC9C}"/>
                </a:ext>
              </a:extLst>
            </p:cNvPr>
            <p:cNvGrpSpPr/>
            <p:nvPr/>
          </p:nvGrpSpPr>
          <p:grpSpPr>
            <a:xfrm>
              <a:off x="1795327" y="3833866"/>
              <a:ext cx="1416137" cy="1721385"/>
              <a:chOff x="8921977" y="1464999"/>
              <a:chExt cx="2926080" cy="1993633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B010A23-B04B-4F67-8E46-CD9004DD0C1D}"/>
                  </a:ext>
                </a:extLst>
              </p:cNvPr>
              <p:cNvSpPr txBox="1"/>
              <p:nvPr/>
            </p:nvSpPr>
            <p:spPr>
              <a:xfrm>
                <a:off x="8921977" y="1464999"/>
                <a:ext cx="2926080" cy="46339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E43F151-CA55-435D-8773-34ACA32DF47B}"/>
                  </a:ext>
                </a:extLst>
              </p:cNvPr>
              <p:cNvSpPr txBox="1"/>
              <p:nvPr/>
            </p:nvSpPr>
            <p:spPr>
              <a:xfrm>
                <a:off x="8921977" y="1925882"/>
                <a:ext cx="2926080" cy="153275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32" name="Graphic 14" descr="Clock">
            <a:extLst>
              <a:ext uri="{FF2B5EF4-FFF2-40B4-BE49-F238E27FC236}">
                <a16:creationId xmlns:a16="http://schemas.microsoft.com/office/drawing/2014/main" id="{A9E273C8-8319-49AF-9C93-5D71FF6E96B9}"/>
              </a:ext>
            </a:extLst>
          </p:cNvPr>
          <p:cNvGrpSpPr/>
          <p:nvPr/>
        </p:nvGrpSpPr>
        <p:grpSpPr>
          <a:xfrm>
            <a:off x="730687" y="3930479"/>
            <a:ext cx="625044" cy="625044"/>
            <a:chOff x="699396" y="3917599"/>
            <a:chExt cx="625044" cy="625044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B1496A3-0DCA-4E43-BE13-152EB0691475}"/>
                </a:ext>
              </a:extLst>
            </p:cNvPr>
            <p:cNvSpPr/>
            <p:nvPr/>
          </p:nvSpPr>
          <p:spPr>
            <a:xfrm>
              <a:off x="699396" y="3917599"/>
              <a:ext cx="625044" cy="625044"/>
            </a:xfrm>
            <a:custGeom>
              <a:avLst/>
              <a:gdLst>
                <a:gd name="connsiteX0" fmla="*/ 312522 w 625044"/>
                <a:gd name="connsiteY0" fmla="*/ 575699 h 625044"/>
                <a:gd name="connsiteX1" fmla="*/ 49346 w 625044"/>
                <a:gd name="connsiteY1" fmla="*/ 312522 h 625044"/>
                <a:gd name="connsiteX2" fmla="*/ 312522 w 625044"/>
                <a:gd name="connsiteY2" fmla="*/ 49346 h 625044"/>
                <a:gd name="connsiteX3" fmla="*/ 575699 w 625044"/>
                <a:gd name="connsiteY3" fmla="*/ 312522 h 625044"/>
                <a:gd name="connsiteX4" fmla="*/ 312522 w 625044"/>
                <a:gd name="connsiteY4" fmla="*/ 575699 h 625044"/>
                <a:gd name="connsiteX5" fmla="*/ 312522 w 625044"/>
                <a:gd name="connsiteY5" fmla="*/ 0 h 625044"/>
                <a:gd name="connsiteX6" fmla="*/ 0 w 625044"/>
                <a:gd name="connsiteY6" fmla="*/ 312522 h 625044"/>
                <a:gd name="connsiteX7" fmla="*/ 312522 w 625044"/>
                <a:gd name="connsiteY7" fmla="*/ 625045 h 625044"/>
                <a:gd name="connsiteX8" fmla="*/ 625045 w 625044"/>
                <a:gd name="connsiteY8" fmla="*/ 312522 h 625044"/>
                <a:gd name="connsiteX9" fmla="*/ 312522 w 625044"/>
                <a:gd name="connsiteY9" fmla="*/ 0 h 62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044" h="625044">
                  <a:moveTo>
                    <a:pt x="312522" y="575699"/>
                  </a:moveTo>
                  <a:cubicBezTo>
                    <a:pt x="167775" y="575699"/>
                    <a:pt x="49346" y="457269"/>
                    <a:pt x="49346" y="312522"/>
                  </a:cubicBezTo>
                  <a:cubicBezTo>
                    <a:pt x="49346" y="167775"/>
                    <a:pt x="167775" y="49346"/>
                    <a:pt x="312522" y="49346"/>
                  </a:cubicBezTo>
                  <a:cubicBezTo>
                    <a:pt x="457269" y="49346"/>
                    <a:pt x="575699" y="167775"/>
                    <a:pt x="575699" y="312522"/>
                  </a:cubicBezTo>
                  <a:cubicBezTo>
                    <a:pt x="575699" y="457269"/>
                    <a:pt x="457269" y="575699"/>
                    <a:pt x="312522" y="575699"/>
                  </a:cubicBezTo>
                  <a:close/>
                  <a:moveTo>
                    <a:pt x="312522" y="0"/>
                  </a:moveTo>
                  <a:cubicBezTo>
                    <a:pt x="139813" y="0"/>
                    <a:pt x="0" y="139813"/>
                    <a:pt x="0" y="312522"/>
                  </a:cubicBezTo>
                  <a:cubicBezTo>
                    <a:pt x="0" y="485232"/>
                    <a:pt x="139813" y="625045"/>
                    <a:pt x="312522" y="625045"/>
                  </a:cubicBezTo>
                  <a:cubicBezTo>
                    <a:pt x="485232" y="625045"/>
                    <a:pt x="625045" y="485232"/>
                    <a:pt x="625045" y="312522"/>
                  </a:cubicBezTo>
                  <a:cubicBezTo>
                    <a:pt x="625045" y="139813"/>
                    <a:pt x="485232" y="0"/>
                    <a:pt x="312522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442B848-ADFA-458C-83CE-CD86093D6A4E}"/>
                </a:ext>
              </a:extLst>
            </p:cNvPr>
            <p:cNvSpPr/>
            <p:nvPr/>
          </p:nvSpPr>
          <p:spPr>
            <a:xfrm>
              <a:off x="995470" y="4065636"/>
              <a:ext cx="143924" cy="291961"/>
            </a:xfrm>
            <a:custGeom>
              <a:avLst/>
              <a:gdLst>
                <a:gd name="connsiteX0" fmla="*/ 32897 w 143924"/>
                <a:gd name="connsiteY0" fmla="*/ 0 h 291961"/>
                <a:gd name="connsiteX1" fmla="*/ 0 w 143924"/>
                <a:gd name="connsiteY1" fmla="*/ 0 h 291961"/>
                <a:gd name="connsiteX2" fmla="*/ 0 w 143924"/>
                <a:gd name="connsiteY2" fmla="*/ 164485 h 291961"/>
                <a:gd name="connsiteX3" fmla="*/ 4935 w 143924"/>
                <a:gd name="connsiteY3" fmla="*/ 175999 h 291961"/>
                <a:gd name="connsiteX4" fmla="*/ 120897 w 143924"/>
                <a:gd name="connsiteY4" fmla="*/ 291962 h 291961"/>
                <a:gd name="connsiteX5" fmla="*/ 143925 w 143924"/>
                <a:gd name="connsiteY5" fmla="*/ 268934 h 291961"/>
                <a:gd name="connsiteX6" fmla="*/ 32897 w 143924"/>
                <a:gd name="connsiteY6" fmla="*/ 157906 h 291961"/>
                <a:gd name="connsiteX7" fmla="*/ 32897 w 143924"/>
                <a:gd name="connsiteY7" fmla="*/ 0 h 291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3924" h="291961">
                  <a:moveTo>
                    <a:pt x="32897" y="0"/>
                  </a:moveTo>
                  <a:lnTo>
                    <a:pt x="0" y="0"/>
                  </a:lnTo>
                  <a:lnTo>
                    <a:pt x="0" y="164485"/>
                  </a:lnTo>
                  <a:cubicBezTo>
                    <a:pt x="0" y="169420"/>
                    <a:pt x="1645" y="173532"/>
                    <a:pt x="4935" y="175999"/>
                  </a:cubicBezTo>
                  <a:lnTo>
                    <a:pt x="120897" y="291962"/>
                  </a:lnTo>
                  <a:lnTo>
                    <a:pt x="143925" y="268934"/>
                  </a:lnTo>
                  <a:lnTo>
                    <a:pt x="32897" y="157906"/>
                  </a:lnTo>
                  <a:lnTo>
                    <a:pt x="32897" y="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EFD2BD5-08B0-4AAE-9522-9236771684CA}"/>
                </a:ext>
              </a:extLst>
            </p:cNvPr>
            <p:cNvSpPr/>
            <p:nvPr/>
          </p:nvSpPr>
          <p:spPr>
            <a:xfrm>
              <a:off x="995470" y="3999842"/>
              <a:ext cx="32897" cy="32897"/>
            </a:xfrm>
            <a:custGeom>
              <a:avLst/>
              <a:gdLst>
                <a:gd name="connsiteX0" fmla="*/ 32897 w 32897"/>
                <a:gd name="connsiteY0" fmla="*/ 16449 h 32897"/>
                <a:gd name="connsiteX1" fmla="*/ 16449 w 32897"/>
                <a:gd name="connsiteY1" fmla="*/ 32897 h 32897"/>
                <a:gd name="connsiteX2" fmla="*/ 0 w 32897"/>
                <a:gd name="connsiteY2" fmla="*/ 16449 h 32897"/>
                <a:gd name="connsiteX3" fmla="*/ 16449 w 32897"/>
                <a:gd name="connsiteY3" fmla="*/ 0 h 32897"/>
                <a:gd name="connsiteX4" fmla="*/ 32897 w 32897"/>
                <a:gd name="connsiteY4" fmla="*/ 16449 h 3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97" h="32897">
                  <a:moveTo>
                    <a:pt x="32897" y="16449"/>
                  </a:moveTo>
                  <a:cubicBezTo>
                    <a:pt x="32897" y="25533"/>
                    <a:pt x="25533" y="32897"/>
                    <a:pt x="16449" y="32897"/>
                  </a:cubicBezTo>
                  <a:cubicBezTo>
                    <a:pt x="7364" y="32897"/>
                    <a:pt x="0" y="25533"/>
                    <a:pt x="0" y="16449"/>
                  </a:cubicBezTo>
                  <a:cubicBezTo>
                    <a:pt x="0" y="7364"/>
                    <a:pt x="7364" y="0"/>
                    <a:pt x="16449" y="0"/>
                  </a:cubicBezTo>
                  <a:cubicBezTo>
                    <a:pt x="25533" y="0"/>
                    <a:pt x="32897" y="7364"/>
                    <a:pt x="32897" y="1644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9852B7B-2DBB-4756-AC01-6F0F6D817D30}"/>
                </a:ext>
              </a:extLst>
            </p:cNvPr>
            <p:cNvSpPr/>
            <p:nvPr/>
          </p:nvSpPr>
          <p:spPr>
            <a:xfrm>
              <a:off x="995470" y="4427504"/>
              <a:ext cx="32897" cy="32897"/>
            </a:xfrm>
            <a:custGeom>
              <a:avLst/>
              <a:gdLst>
                <a:gd name="connsiteX0" fmla="*/ 32897 w 32897"/>
                <a:gd name="connsiteY0" fmla="*/ 16449 h 32897"/>
                <a:gd name="connsiteX1" fmla="*/ 16449 w 32897"/>
                <a:gd name="connsiteY1" fmla="*/ 32897 h 32897"/>
                <a:gd name="connsiteX2" fmla="*/ 0 w 32897"/>
                <a:gd name="connsiteY2" fmla="*/ 16449 h 32897"/>
                <a:gd name="connsiteX3" fmla="*/ 16449 w 32897"/>
                <a:gd name="connsiteY3" fmla="*/ 0 h 32897"/>
                <a:gd name="connsiteX4" fmla="*/ 32897 w 32897"/>
                <a:gd name="connsiteY4" fmla="*/ 16449 h 3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97" h="32897">
                  <a:moveTo>
                    <a:pt x="32897" y="16449"/>
                  </a:moveTo>
                  <a:cubicBezTo>
                    <a:pt x="32897" y="25533"/>
                    <a:pt x="25533" y="32897"/>
                    <a:pt x="16449" y="32897"/>
                  </a:cubicBezTo>
                  <a:cubicBezTo>
                    <a:pt x="7364" y="32897"/>
                    <a:pt x="0" y="25533"/>
                    <a:pt x="0" y="16449"/>
                  </a:cubicBezTo>
                  <a:cubicBezTo>
                    <a:pt x="0" y="7364"/>
                    <a:pt x="7364" y="0"/>
                    <a:pt x="16449" y="0"/>
                  </a:cubicBezTo>
                  <a:cubicBezTo>
                    <a:pt x="25533" y="0"/>
                    <a:pt x="32897" y="7364"/>
                    <a:pt x="32897" y="1644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F03BE20-4B26-427D-A0D9-EE10F78943A5}"/>
                </a:ext>
              </a:extLst>
            </p:cNvPr>
            <p:cNvSpPr/>
            <p:nvPr/>
          </p:nvSpPr>
          <p:spPr>
            <a:xfrm>
              <a:off x="781639" y="4213673"/>
              <a:ext cx="32897" cy="32897"/>
            </a:xfrm>
            <a:custGeom>
              <a:avLst/>
              <a:gdLst>
                <a:gd name="connsiteX0" fmla="*/ 32897 w 32897"/>
                <a:gd name="connsiteY0" fmla="*/ 16449 h 32897"/>
                <a:gd name="connsiteX1" fmla="*/ 16449 w 32897"/>
                <a:gd name="connsiteY1" fmla="*/ 32897 h 32897"/>
                <a:gd name="connsiteX2" fmla="*/ 0 w 32897"/>
                <a:gd name="connsiteY2" fmla="*/ 16449 h 32897"/>
                <a:gd name="connsiteX3" fmla="*/ 16449 w 32897"/>
                <a:gd name="connsiteY3" fmla="*/ 0 h 32897"/>
                <a:gd name="connsiteX4" fmla="*/ 32897 w 32897"/>
                <a:gd name="connsiteY4" fmla="*/ 16449 h 3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97" h="32897">
                  <a:moveTo>
                    <a:pt x="32897" y="16449"/>
                  </a:moveTo>
                  <a:cubicBezTo>
                    <a:pt x="32897" y="25533"/>
                    <a:pt x="25533" y="32897"/>
                    <a:pt x="16449" y="32897"/>
                  </a:cubicBezTo>
                  <a:cubicBezTo>
                    <a:pt x="7364" y="32897"/>
                    <a:pt x="0" y="25533"/>
                    <a:pt x="0" y="16449"/>
                  </a:cubicBezTo>
                  <a:cubicBezTo>
                    <a:pt x="0" y="7364"/>
                    <a:pt x="7364" y="0"/>
                    <a:pt x="16449" y="0"/>
                  </a:cubicBezTo>
                  <a:cubicBezTo>
                    <a:pt x="25533" y="0"/>
                    <a:pt x="32897" y="7364"/>
                    <a:pt x="32897" y="1644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6896054-E49B-4F16-A6C7-869AE908E826}"/>
                </a:ext>
              </a:extLst>
            </p:cNvPr>
            <p:cNvSpPr/>
            <p:nvPr/>
          </p:nvSpPr>
          <p:spPr>
            <a:xfrm>
              <a:off x="1209301" y="4213673"/>
              <a:ext cx="32897" cy="32897"/>
            </a:xfrm>
            <a:custGeom>
              <a:avLst/>
              <a:gdLst>
                <a:gd name="connsiteX0" fmla="*/ 32897 w 32897"/>
                <a:gd name="connsiteY0" fmla="*/ 16449 h 32897"/>
                <a:gd name="connsiteX1" fmla="*/ 16449 w 32897"/>
                <a:gd name="connsiteY1" fmla="*/ 32897 h 32897"/>
                <a:gd name="connsiteX2" fmla="*/ 0 w 32897"/>
                <a:gd name="connsiteY2" fmla="*/ 16449 h 32897"/>
                <a:gd name="connsiteX3" fmla="*/ 16449 w 32897"/>
                <a:gd name="connsiteY3" fmla="*/ 0 h 32897"/>
                <a:gd name="connsiteX4" fmla="*/ 32897 w 32897"/>
                <a:gd name="connsiteY4" fmla="*/ 16449 h 3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97" h="32897">
                  <a:moveTo>
                    <a:pt x="32897" y="16449"/>
                  </a:moveTo>
                  <a:cubicBezTo>
                    <a:pt x="32897" y="25533"/>
                    <a:pt x="25533" y="32897"/>
                    <a:pt x="16449" y="32897"/>
                  </a:cubicBezTo>
                  <a:cubicBezTo>
                    <a:pt x="7364" y="32897"/>
                    <a:pt x="0" y="25533"/>
                    <a:pt x="0" y="16449"/>
                  </a:cubicBezTo>
                  <a:cubicBezTo>
                    <a:pt x="0" y="7364"/>
                    <a:pt x="7364" y="0"/>
                    <a:pt x="16449" y="0"/>
                  </a:cubicBezTo>
                  <a:cubicBezTo>
                    <a:pt x="25533" y="0"/>
                    <a:pt x="32897" y="7364"/>
                    <a:pt x="32897" y="1644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Graphic 15" descr="Books">
            <a:extLst>
              <a:ext uri="{FF2B5EF4-FFF2-40B4-BE49-F238E27FC236}">
                <a16:creationId xmlns:a16="http://schemas.microsoft.com/office/drawing/2014/main" id="{E422A299-1268-455D-947E-45660A78E72C}"/>
              </a:ext>
            </a:extLst>
          </p:cNvPr>
          <p:cNvSpPr/>
          <p:nvPr/>
        </p:nvSpPr>
        <p:spPr>
          <a:xfrm>
            <a:off x="3006687" y="1610285"/>
            <a:ext cx="700707" cy="653829"/>
          </a:xfrm>
          <a:custGeom>
            <a:avLst/>
            <a:gdLst>
              <a:gd name="connsiteX0" fmla="*/ 700708 w 700707"/>
              <a:gd name="connsiteY0" fmla="*/ 230280 h 653829"/>
              <a:gd name="connsiteX1" fmla="*/ 657942 w 700707"/>
              <a:gd name="connsiteY1" fmla="*/ 214653 h 653829"/>
              <a:gd name="connsiteX2" fmla="*/ 657942 w 700707"/>
              <a:gd name="connsiteY2" fmla="*/ 125009 h 653829"/>
              <a:gd name="connsiteX3" fmla="*/ 700708 w 700707"/>
              <a:gd name="connsiteY3" fmla="*/ 106916 h 653829"/>
              <a:gd name="connsiteX4" fmla="*/ 411214 w 700707"/>
              <a:gd name="connsiteY4" fmla="*/ 0 h 653829"/>
              <a:gd name="connsiteX5" fmla="*/ 59215 w 700707"/>
              <a:gd name="connsiteY5" fmla="*/ 123364 h 653829"/>
              <a:gd name="connsiteX6" fmla="*/ 24673 w 700707"/>
              <a:gd name="connsiteY6" fmla="*/ 222055 h 653829"/>
              <a:gd name="connsiteX7" fmla="*/ 28785 w 700707"/>
              <a:gd name="connsiteY7" fmla="*/ 258242 h 653829"/>
              <a:gd name="connsiteX8" fmla="*/ 0 w 700707"/>
              <a:gd name="connsiteY8" fmla="*/ 353644 h 653829"/>
              <a:gd name="connsiteX9" fmla="*/ 24673 w 700707"/>
              <a:gd name="connsiteY9" fmla="*/ 425195 h 653829"/>
              <a:gd name="connsiteX10" fmla="*/ 23028 w 700707"/>
              <a:gd name="connsiteY10" fmla="*/ 477008 h 653829"/>
              <a:gd name="connsiteX11" fmla="*/ 65794 w 700707"/>
              <a:gd name="connsiteY11" fmla="*/ 559250 h 653829"/>
              <a:gd name="connsiteX12" fmla="*/ 294429 w 700707"/>
              <a:gd name="connsiteY12" fmla="*/ 653830 h 653829"/>
              <a:gd name="connsiteX13" fmla="*/ 699063 w 700707"/>
              <a:gd name="connsiteY13" fmla="*/ 486054 h 653829"/>
              <a:gd name="connsiteX14" fmla="*/ 656297 w 700707"/>
              <a:gd name="connsiteY14" fmla="*/ 470428 h 653829"/>
              <a:gd name="connsiteX15" fmla="*/ 656297 w 700707"/>
              <a:gd name="connsiteY15" fmla="*/ 379961 h 653829"/>
              <a:gd name="connsiteX16" fmla="*/ 699063 w 700707"/>
              <a:gd name="connsiteY16" fmla="*/ 361868 h 653829"/>
              <a:gd name="connsiteX17" fmla="*/ 633269 w 700707"/>
              <a:gd name="connsiteY17" fmla="*/ 337195 h 653829"/>
              <a:gd name="connsiteX18" fmla="*/ 633269 w 700707"/>
              <a:gd name="connsiteY18" fmla="*/ 258242 h 653829"/>
              <a:gd name="connsiteX19" fmla="*/ 700708 w 700707"/>
              <a:gd name="connsiteY19" fmla="*/ 230280 h 653829"/>
              <a:gd name="connsiteX20" fmla="*/ 69084 w 700707"/>
              <a:gd name="connsiteY20" fmla="*/ 180934 h 653829"/>
              <a:gd name="connsiteX21" fmla="*/ 297719 w 700707"/>
              <a:gd name="connsiteY21" fmla="*/ 270579 h 653829"/>
              <a:gd name="connsiteX22" fmla="*/ 625867 w 700707"/>
              <a:gd name="connsiteY22" fmla="*/ 138168 h 653829"/>
              <a:gd name="connsiteX23" fmla="*/ 625867 w 700707"/>
              <a:gd name="connsiteY23" fmla="*/ 208896 h 653829"/>
              <a:gd name="connsiteX24" fmla="*/ 297719 w 700707"/>
              <a:gd name="connsiteY24" fmla="*/ 345419 h 653829"/>
              <a:gd name="connsiteX25" fmla="*/ 69084 w 700707"/>
              <a:gd name="connsiteY25" fmla="*/ 254952 h 653829"/>
              <a:gd name="connsiteX26" fmla="*/ 69084 w 700707"/>
              <a:gd name="connsiteY26" fmla="*/ 180934 h 653829"/>
              <a:gd name="connsiteX27" fmla="*/ 624222 w 700707"/>
              <a:gd name="connsiteY27" fmla="*/ 464671 h 653829"/>
              <a:gd name="connsiteX28" fmla="*/ 296074 w 700707"/>
              <a:gd name="connsiteY28" fmla="*/ 600372 h 653829"/>
              <a:gd name="connsiteX29" fmla="*/ 66617 w 700707"/>
              <a:gd name="connsiteY29" fmla="*/ 509905 h 653829"/>
              <a:gd name="connsiteX30" fmla="*/ 66617 w 700707"/>
              <a:gd name="connsiteY30" fmla="*/ 445755 h 653829"/>
              <a:gd name="connsiteX31" fmla="*/ 271401 w 700707"/>
              <a:gd name="connsiteY31" fmla="*/ 529643 h 653829"/>
              <a:gd name="connsiteX32" fmla="*/ 625045 w 700707"/>
              <a:gd name="connsiteY32" fmla="*/ 389830 h 653829"/>
              <a:gd name="connsiteX33" fmla="*/ 624222 w 700707"/>
              <a:gd name="connsiteY33" fmla="*/ 464671 h 653829"/>
              <a:gd name="connsiteX34" fmla="*/ 601194 w 700707"/>
              <a:gd name="connsiteY34" fmla="*/ 341307 h 653829"/>
              <a:gd name="connsiteX35" fmla="*/ 273046 w 700707"/>
              <a:gd name="connsiteY35" fmla="*/ 477008 h 653829"/>
              <a:gd name="connsiteX36" fmla="*/ 44411 w 700707"/>
              <a:gd name="connsiteY36" fmla="*/ 386541 h 653829"/>
              <a:gd name="connsiteX37" fmla="*/ 44411 w 700707"/>
              <a:gd name="connsiteY37" fmla="*/ 312522 h 653829"/>
              <a:gd name="connsiteX38" fmla="*/ 279625 w 700707"/>
              <a:gd name="connsiteY38" fmla="*/ 406279 h 653829"/>
              <a:gd name="connsiteX39" fmla="*/ 602017 w 700707"/>
              <a:gd name="connsiteY39" fmla="*/ 271401 h 653829"/>
              <a:gd name="connsiteX40" fmla="*/ 602017 w 700707"/>
              <a:gd name="connsiteY40" fmla="*/ 341307 h 65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00707" h="653829">
                <a:moveTo>
                  <a:pt x="700708" y="230280"/>
                </a:moveTo>
                <a:lnTo>
                  <a:pt x="657942" y="214653"/>
                </a:lnTo>
                <a:lnTo>
                  <a:pt x="657942" y="125009"/>
                </a:lnTo>
                <a:lnTo>
                  <a:pt x="700708" y="106916"/>
                </a:lnTo>
                <a:lnTo>
                  <a:pt x="411214" y="0"/>
                </a:lnTo>
                <a:lnTo>
                  <a:pt x="59215" y="123364"/>
                </a:lnTo>
                <a:cubicBezTo>
                  <a:pt x="25495" y="139813"/>
                  <a:pt x="24673" y="185046"/>
                  <a:pt x="24673" y="222055"/>
                </a:cubicBezTo>
                <a:cubicBezTo>
                  <a:pt x="24673" y="234392"/>
                  <a:pt x="26318" y="246728"/>
                  <a:pt x="28785" y="258242"/>
                </a:cubicBezTo>
                <a:cubicBezTo>
                  <a:pt x="822" y="276336"/>
                  <a:pt x="0" y="318279"/>
                  <a:pt x="0" y="353644"/>
                </a:cubicBezTo>
                <a:cubicBezTo>
                  <a:pt x="0" y="382429"/>
                  <a:pt x="6579" y="408746"/>
                  <a:pt x="24673" y="425195"/>
                </a:cubicBezTo>
                <a:cubicBezTo>
                  <a:pt x="20561" y="439176"/>
                  <a:pt x="23028" y="456447"/>
                  <a:pt x="23028" y="477008"/>
                </a:cubicBezTo>
                <a:cubicBezTo>
                  <a:pt x="23028" y="514017"/>
                  <a:pt x="32897" y="547736"/>
                  <a:pt x="65794" y="559250"/>
                </a:cubicBezTo>
                <a:lnTo>
                  <a:pt x="294429" y="653830"/>
                </a:lnTo>
                <a:lnTo>
                  <a:pt x="699063" y="486054"/>
                </a:lnTo>
                <a:lnTo>
                  <a:pt x="656297" y="470428"/>
                </a:lnTo>
                <a:lnTo>
                  <a:pt x="656297" y="379961"/>
                </a:lnTo>
                <a:lnTo>
                  <a:pt x="699063" y="361868"/>
                </a:lnTo>
                <a:lnTo>
                  <a:pt x="633269" y="337195"/>
                </a:lnTo>
                <a:lnTo>
                  <a:pt x="633269" y="258242"/>
                </a:lnTo>
                <a:lnTo>
                  <a:pt x="700708" y="230280"/>
                </a:lnTo>
                <a:close/>
                <a:moveTo>
                  <a:pt x="69084" y="180934"/>
                </a:moveTo>
                <a:lnTo>
                  <a:pt x="297719" y="270579"/>
                </a:lnTo>
                <a:lnTo>
                  <a:pt x="625867" y="138168"/>
                </a:lnTo>
                <a:lnTo>
                  <a:pt x="625867" y="208896"/>
                </a:lnTo>
                <a:lnTo>
                  <a:pt x="297719" y="345419"/>
                </a:lnTo>
                <a:lnTo>
                  <a:pt x="69084" y="254952"/>
                </a:lnTo>
                <a:lnTo>
                  <a:pt x="69084" y="180934"/>
                </a:lnTo>
                <a:close/>
                <a:moveTo>
                  <a:pt x="624222" y="464671"/>
                </a:moveTo>
                <a:lnTo>
                  <a:pt x="296074" y="600372"/>
                </a:lnTo>
                <a:lnTo>
                  <a:pt x="66617" y="509905"/>
                </a:lnTo>
                <a:lnTo>
                  <a:pt x="66617" y="445755"/>
                </a:lnTo>
                <a:lnTo>
                  <a:pt x="271401" y="529643"/>
                </a:lnTo>
                <a:lnTo>
                  <a:pt x="625045" y="389830"/>
                </a:lnTo>
                <a:lnTo>
                  <a:pt x="624222" y="464671"/>
                </a:lnTo>
                <a:close/>
                <a:moveTo>
                  <a:pt x="601194" y="341307"/>
                </a:moveTo>
                <a:lnTo>
                  <a:pt x="273046" y="477008"/>
                </a:lnTo>
                <a:lnTo>
                  <a:pt x="44411" y="386541"/>
                </a:lnTo>
                <a:lnTo>
                  <a:pt x="44411" y="312522"/>
                </a:lnTo>
                <a:lnTo>
                  <a:pt x="279625" y="406279"/>
                </a:lnTo>
                <a:lnTo>
                  <a:pt x="602017" y="271401"/>
                </a:lnTo>
                <a:lnTo>
                  <a:pt x="602017" y="341307"/>
                </a:lnTo>
                <a:close/>
              </a:path>
            </a:pathLst>
          </a:custGeom>
          <a:solidFill>
            <a:srgbClr val="000000"/>
          </a:solidFill>
          <a:ln w="813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Graphic 16" descr="Trophy">
            <a:extLst>
              <a:ext uri="{FF2B5EF4-FFF2-40B4-BE49-F238E27FC236}">
                <a16:creationId xmlns:a16="http://schemas.microsoft.com/office/drawing/2014/main" id="{B29C58A0-A8E8-4BA3-9728-6CD805ED37DE}"/>
              </a:ext>
            </a:extLst>
          </p:cNvPr>
          <p:cNvSpPr/>
          <p:nvPr/>
        </p:nvSpPr>
        <p:spPr>
          <a:xfrm>
            <a:off x="5467735" y="3997993"/>
            <a:ext cx="575698" cy="648894"/>
          </a:xfrm>
          <a:custGeom>
            <a:avLst/>
            <a:gdLst>
              <a:gd name="connsiteX0" fmla="*/ 492634 w 575698"/>
              <a:gd name="connsiteY0" fmla="*/ 312522 h 648894"/>
              <a:gd name="connsiteX1" fmla="*/ 377494 w 575698"/>
              <a:gd name="connsiteY1" fmla="*/ 367625 h 648894"/>
              <a:gd name="connsiteX2" fmla="*/ 426840 w 575698"/>
              <a:gd name="connsiteY2" fmla="*/ 317457 h 648894"/>
              <a:gd name="connsiteX3" fmla="*/ 445755 w 575698"/>
              <a:gd name="connsiteY3" fmla="*/ 292784 h 648894"/>
              <a:gd name="connsiteX4" fmla="*/ 467961 w 575698"/>
              <a:gd name="connsiteY4" fmla="*/ 214653 h 648894"/>
              <a:gd name="connsiteX5" fmla="*/ 467961 w 575698"/>
              <a:gd name="connsiteY5" fmla="*/ 107738 h 648894"/>
              <a:gd name="connsiteX6" fmla="*/ 525531 w 575698"/>
              <a:gd name="connsiteY6" fmla="*/ 107738 h 648894"/>
              <a:gd name="connsiteX7" fmla="*/ 525531 w 575698"/>
              <a:gd name="connsiteY7" fmla="*/ 232747 h 648894"/>
              <a:gd name="connsiteX8" fmla="*/ 492634 w 575698"/>
              <a:gd name="connsiteY8" fmla="*/ 312522 h 648894"/>
              <a:gd name="connsiteX9" fmla="*/ 83888 w 575698"/>
              <a:gd name="connsiteY9" fmla="*/ 312522 h 648894"/>
              <a:gd name="connsiteX10" fmla="*/ 49346 w 575698"/>
              <a:gd name="connsiteY10" fmla="*/ 232747 h 648894"/>
              <a:gd name="connsiteX11" fmla="*/ 49346 w 575698"/>
              <a:gd name="connsiteY11" fmla="*/ 106916 h 648894"/>
              <a:gd name="connsiteX12" fmla="*/ 106916 w 575698"/>
              <a:gd name="connsiteY12" fmla="*/ 106916 h 648894"/>
              <a:gd name="connsiteX13" fmla="*/ 106916 w 575698"/>
              <a:gd name="connsiteY13" fmla="*/ 213831 h 648894"/>
              <a:gd name="connsiteX14" fmla="*/ 129121 w 575698"/>
              <a:gd name="connsiteY14" fmla="*/ 291962 h 648894"/>
              <a:gd name="connsiteX15" fmla="*/ 148037 w 575698"/>
              <a:gd name="connsiteY15" fmla="*/ 316634 h 648894"/>
              <a:gd name="connsiteX16" fmla="*/ 197383 w 575698"/>
              <a:gd name="connsiteY16" fmla="*/ 366802 h 648894"/>
              <a:gd name="connsiteX17" fmla="*/ 83888 w 575698"/>
              <a:gd name="connsiteY17" fmla="*/ 312522 h 648894"/>
              <a:gd name="connsiteX18" fmla="*/ 575699 w 575698"/>
              <a:gd name="connsiteY18" fmla="*/ 230280 h 648894"/>
              <a:gd name="connsiteX19" fmla="*/ 575699 w 575698"/>
              <a:gd name="connsiteY19" fmla="*/ 57570 h 648894"/>
              <a:gd name="connsiteX20" fmla="*/ 468783 w 575698"/>
              <a:gd name="connsiteY20" fmla="*/ 57570 h 648894"/>
              <a:gd name="connsiteX21" fmla="*/ 468783 w 575698"/>
              <a:gd name="connsiteY21" fmla="*/ 0 h 648894"/>
              <a:gd name="connsiteX22" fmla="*/ 287849 w 575698"/>
              <a:gd name="connsiteY22" fmla="*/ 0 h 648894"/>
              <a:gd name="connsiteX23" fmla="*/ 106916 w 575698"/>
              <a:gd name="connsiteY23" fmla="*/ 0 h 648894"/>
              <a:gd name="connsiteX24" fmla="*/ 106916 w 575698"/>
              <a:gd name="connsiteY24" fmla="*/ 57570 h 648894"/>
              <a:gd name="connsiteX25" fmla="*/ 0 w 575698"/>
              <a:gd name="connsiteY25" fmla="*/ 57570 h 648894"/>
              <a:gd name="connsiteX26" fmla="*/ 0 w 575698"/>
              <a:gd name="connsiteY26" fmla="*/ 229457 h 648894"/>
              <a:gd name="connsiteX27" fmla="*/ 46878 w 575698"/>
              <a:gd name="connsiteY27" fmla="*/ 344597 h 648894"/>
              <a:gd name="connsiteX28" fmla="*/ 243438 w 575698"/>
              <a:gd name="connsiteY28" fmla="*/ 418615 h 648894"/>
              <a:gd name="connsiteX29" fmla="*/ 254952 w 575698"/>
              <a:gd name="connsiteY29" fmla="*/ 459737 h 648894"/>
              <a:gd name="connsiteX30" fmla="*/ 254952 w 575698"/>
              <a:gd name="connsiteY30" fmla="*/ 566652 h 648894"/>
              <a:gd name="connsiteX31" fmla="*/ 213831 w 575698"/>
              <a:gd name="connsiteY31" fmla="*/ 566652 h 648894"/>
              <a:gd name="connsiteX32" fmla="*/ 180934 w 575698"/>
              <a:gd name="connsiteY32" fmla="*/ 599549 h 648894"/>
              <a:gd name="connsiteX33" fmla="*/ 139813 w 575698"/>
              <a:gd name="connsiteY33" fmla="*/ 599549 h 648894"/>
              <a:gd name="connsiteX34" fmla="*/ 106916 w 575698"/>
              <a:gd name="connsiteY34" fmla="*/ 632446 h 648894"/>
              <a:gd name="connsiteX35" fmla="*/ 106916 w 575698"/>
              <a:gd name="connsiteY35" fmla="*/ 648895 h 648894"/>
              <a:gd name="connsiteX36" fmla="*/ 468783 w 575698"/>
              <a:gd name="connsiteY36" fmla="*/ 648895 h 648894"/>
              <a:gd name="connsiteX37" fmla="*/ 468783 w 575698"/>
              <a:gd name="connsiteY37" fmla="*/ 632446 h 648894"/>
              <a:gd name="connsiteX38" fmla="*/ 435886 w 575698"/>
              <a:gd name="connsiteY38" fmla="*/ 599549 h 648894"/>
              <a:gd name="connsiteX39" fmla="*/ 394765 w 575698"/>
              <a:gd name="connsiteY39" fmla="*/ 599549 h 648894"/>
              <a:gd name="connsiteX40" fmla="*/ 361868 w 575698"/>
              <a:gd name="connsiteY40" fmla="*/ 566652 h 648894"/>
              <a:gd name="connsiteX41" fmla="*/ 320747 w 575698"/>
              <a:gd name="connsiteY41" fmla="*/ 566652 h 648894"/>
              <a:gd name="connsiteX42" fmla="*/ 320747 w 575698"/>
              <a:gd name="connsiteY42" fmla="*/ 460559 h 648894"/>
              <a:gd name="connsiteX43" fmla="*/ 332261 w 575698"/>
              <a:gd name="connsiteY43" fmla="*/ 419438 h 648894"/>
              <a:gd name="connsiteX44" fmla="*/ 528821 w 575698"/>
              <a:gd name="connsiteY44" fmla="*/ 345419 h 648894"/>
              <a:gd name="connsiteX45" fmla="*/ 575699 w 575698"/>
              <a:gd name="connsiteY45" fmla="*/ 230280 h 64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5698" h="648894">
                <a:moveTo>
                  <a:pt x="492634" y="312522"/>
                </a:moveTo>
                <a:cubicBezTo>
                  <a:pt x="463849" y="342130"/>
                  <a:pt x="436709" y="361046"/>
                  <a:pt x="377494" y="367625"/>
                </a:cubicBezTo>
                <a:cubicBezTo>
                  <a:pt x="393120" y="351999"/>
                  <a:pt x="411214" y="336373"/>
                  <a:pt x="426840" y="317457"/>
                </a:cubicBezTo>
                <a:cubicBezTo>
                  <a:pt x="433419" y="310055"/>
                  <a:pt x="445755" y="293606"/>
                  <a:pt x="445755" y="292784"/>
                </a:cubicBezTo>
                <a:cubicBezTo>
                  <a:pt x="459737" y="269756"/>
                  <a:pt x="467961" y="243438"/>
                  <a:pt x="467961" y="214653"/>
                </a:cubicBezTo>
                <a:lnTo>
                  <a:pt x="467961" y="107738"/>
                </a:lnTo>
                <a:lnTo>
                  <a:pt x="525531" y="107738"/>
                </a:lnTo>
                <a:lnTo>
                  <a:pt x="525531" y="232747"/>
                </a:lnTo>
                <a:cubicBezTo>
                  <a:pt x="526353" y="234392"/>
                  <a:pt x="527998" y="275513"/>
                  <a:pt x="492634" y="312522"/>
                </a:cubicBezTo>
                <a:close/>
                <a:moveTo>
                  <a:pt x="83888" y="312522"/>
                </a:moveTo>
                <a:cubicBezTo>
                  <a:pt x="47701" y="275513"/>
                  <a:pt x="49346" y="234392"/>
                  <a:pt x="49346" y="232747"/>
                </a:cubicBezTo>
                <a:lnTo>
                  <a:pt x="49346" y="106916"/>
                </a:lnTo>
                <a:lnTo>
                  <a:pt x="106916" y="106916"/>
                </a:lnTo>
                <a:lnTo>
                  <a:pt x="106916" y="213831"/>
                </a:lnTo>
                <a:cubicBezTo>
                  <a:pt x="106916" y="242616"/>
                  <a:pt x="115140" y="268934"/>
                  <a:pt x="129121" y="291962"/>
                </a:cubicBezTo>
                <a:cubicBezTo>
                  <a:pt x="129121" y="292784"/>
                  <a:pt x="141457" y="310055"/>
                  <a:pt x="148037" y="316634"/>
                </a:cubicBezTo>
                <a:cubicBezTo>
                  <a:pt x="164485" y="335550"/>
                  <a:pt x="181756" y="351176"/>
                  <a:pt x="197383" y="366802"/>
                </a:cubicBezTo>
                <a:cubicBezTo>
                  <a:pt x="139813" y="360223"/>
                  <a:pt x="111850" y="341307"/>
                  <a:pt x="83888" y="312522"/>
                </a:cubicBezTo>
                <a:close/>
                <a:moveTo>
                  <a:pt x="575699" y="230280"/>
                </a:moveTo>
                <a:lnTo>
                  <a:pt x="575699" y="57570"/>
                </a:lnTo>
                <a:lnTo>
                  <a:pt x="468783" y="57570"/>
                </a:lnTo>
                <a:lnTo>
                  <a:pt x="468783" y="0"/>
                </a:lnTo>
                <a:lnTo>
                  <a:pt x="287849" y="0"/>
                </a:lnTo>
                <a:lnTo>
                  <a:pt x="106916" y="0"/>
                </a:lnTo>
                <a:lnTo>
                  <a:pt x="106916" y="57570"/>
                </a:lnTo>
                <a:lnTo>
                  <a:pt x="0" y="57570"/>
                </a:lnTo>
                <a:lnTo>
                  <a:pt x="0" y="229457"/>
                </a:lnTo>
                <a:cubicBezTo>
                  <a:pt x="0" y="237681"/>
                  <a:pt x="0" y="294429"/>
                  <a:pt x="46878" y="344597"/>
                </a:cubicBezTo>
                <a:cubicBezTo>
                  <a:pt x="92112" y="392298"/>
                  <a:pt x="147214" y="416971"/>
                  <a:pt x="243438" y="418615"/>
                </a:cubicBezTo>
                <a:cubicBezTo>
                  <a:pt x="250840" y="430952"/>
                  <a:pt x="254952" y="444933"/>
                  <a:pt x="254952" y="459737"/>
                </a:cubicBezTo>
                <a:lnTo>
                  <a:pt x="254952" y="566652"/>
                </a:lnTo>
                <a:lnTo>
                  <a:pt x="213831" y="566652"/>
                </a:lnTo>
                <a:cubicBezTo>
                  <a:pt x="195738" y="566652"/>
                  <a:pt x="180934" y="581456"/>
                  <a:pt x="180934" y="599549"/>
                </a:cubicBezTo>
                <a:lnTo>
                  <a:pt x="139813" y="599549"/>
                </a:lnTo>
                <a:cubicBezTo>
                  <a:pt x="121719" y="599549"/>
                  <a:pt x="106916" y="614353"/>
                  <a:pt x="106916" y="632446"/>
                </a:cubicBezTo>
                <a:lnTo>
                  <a:pt x="106916" y="648895"/>
                </a:lnTo>
                <a:lnTo>
                  <a:pt x="468783" y="648895"/>
                </a:lnTo>
                <a:lnTo>
                  <a:pt x="468783" y="632446"/>
                </a:lnTo>
                <a:cubicBezTo>
                  <a:pt x="468783" y="614353"/>
                  <a:pt x="453980" y="599549"/>
                  <a:pt x="435886" y="599549"/>
                </a:cubicBezTo>
                <a:lnTo>
                  <a:pt x="394765" y="599549"/>
                </a:lnTo>
                <a:cubicBezTo>
                  <a:pt x="394765" y="581456"/>
                  <a:pt x="379961" y="566652"/>
                  <a:pt x="361868" y="566652"/>
                </a:cubicBezTo>
                <a:lnTo>
                  <a:pt x="320747" y="566652"/>
                </a:lnTo>
                <a:lnTo>
                  <a:pt x="320747" y="460559"/>
                </a:lnTo>
                <a:cubicBezTo>
                  <a:pt x="320747" y="445756"/>
                  <a:pt x="324859" y="431774"/>
                  <a:pt x="332261" y="419438"/>
                </a:cubicBezTo>
                <a:cubicBezTo>
                  <a:pt x="428485" y="417793"/>
                  <a:pt x="483587" y="392298"/>
                  <a:pt x="528821" y="345419"/>
                </a:cubicBezTo>
                <a:cubicBezTo>
                  <a:pt x="575699" y="296074"/>
                  <a:pt x="575699" y="238504"/>
                  <a:pt x="575699" y="230280"/>
                </a:cubicBezTo>
                <a:close/>
              </a:path>
            </a:pathLst>
          </a:custGeom>
          <a:solidFill>
            <a:srgbClr val="000000"/>
          </a:solidFill>
          <a:ln w="813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8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247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Fluid Bubbles – Slide Template</vt:lpstr>
      <vt:lpstr>Abstract Fluid Bubbles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Fluid Bubbles</dc:title>
  <dc:creator>PresentationGO.com</dc:creator>
  <dc:description>© Copyright PresentationGO.com</dc:description>
  <dcterms:created xsi:type="dcterms:W3CDTF">2014-11-26T05:14:11Z</dcterms:created>
  <dcterms:modified xsi:type="dcterms:W3CDTF">2020-03-25T04:05:03Z</dcterms:modified>
  <cp:category>Text &amp; Tables</cp:category>
</cp:coreProperties>
</file>