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88" d="100"/>
          <a:sy n="88" d="100"/>
        </p:scale>
        <p:origin x="24" y="12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250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FB146DF0-B2F9-48A3-8D1D-6763C0BE0484}"/>
              </a:ext>
            </a:extLst>
          </p:cNvPr>
          <p:cNvGrpSpPr/>
          <p:nvPr/>
        </p:nvGrpSpPr>
        <p:grpSpPr>
          <a:xfrm>
            <a:off x="838200" y="2514388"/>
            <a:ext cx="3791446" cy="3180306"/>
            <a:chOff x="838200" y="2514388"/>
            <a:chExt cx="3791446" cy="3180306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2F88575B-6A0B-400E-8DC1-B6C60C99A6F0}"/>
                </a:ext>
              </a:extLst>
            </p:cNvPr>
            <p:cNvSpPr/>
            <p:nvPr/>
          </p:nvSpPr>
          <p:spPr>
            <a:xfrm>
              <a:off x="993790" y="2566250"/>
              <a:ext cx="3635856" cy="3055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51" h="20594" extrusionOk="0">
                  <a:moveTo>
                    <a:pt x="17291" y="5825"/>
                  </a:moveTo>
                  <a:cubicBezTo>
                    <a:pt x="16775" y="4427"/>
                    <a:pt x="16203" y="3011"/>
                    <a:pt x="15255" y="2050"/>
                  </a:cubicBezTo>
                  <a:cubicBezTo>
                    <a:pt x="12731" y="-554"/>
                    <a:pt x="8227" y="-257"/>
                    <a:pt x="5229" y="652"/>
                  </a:cubicBezTo>
                  <a:cubicBezTo>
                    <a:pt x="2078" y="1613"/>
                    <a:pt x="0" y="4392"/>
                    <a:pt x="0" y="8586"/>
                  </a:cubicBezTo>
                  <a:cubicBezTo>
                    <a:pt x="0" y="10805"/>
                    <a:pt x="502" y="13129"/>
                    <a:pt x="1924" y="14580"/>
                  </a:cubicBezTo>
                  <a:cubicBezTo>
                    <a:pt x="3179" y="15838"/>
                    <a:pt x="4797" y="16293"/>
                    <a:pt x="6136" y="17394"/>
                  </a:cubicBezTo>
                  <a:cubicBezTo>
                    <a:pt x="7446" y="18477"/>
                    <a:pt x="8576" y="20120"/>
                    <a:pt x="10193" y="20487"/>
                  </a:cubicBezTo>
                  <a:cubicBezTo>
                    <a:pt x="12592" y="21046"/>
                    <a:pt x="14990" y="19298"/>
                    <a:pt x="17110" y="18128"/>
                  </a:cubicBezTo>
                  <a:cubicBezTo>
                    <a:pt x="21600" y="15611"/>
                    <a:pt x="18811" y="9966"/>
                    <a:pt x="17291" y="5825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B8E0AD8F-1AB8-4DD8-878B-23A400C66907}"/>
                </a:ext>
              </a:extLst>
            </p:cNvPr>
            <p:cNvSpPr/>
            <p:nvPr/>
          </p:nvSpPr>
          <p:spPr>
            <a:xfrm>
              <a:off x="1149380" y="2514388"/>
              <a:ext cx="3454496" cy="3180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520" extrusionOk="0">
                  <a:moveTo>
                    <a:pt x="20516" y="8520"/>
                  </a:moveTo>
                  <a:cubicBezTo>
                    <a:pt x="20241" y="7134"/>
                    <a:pt x="19933" y="5713"/>
                    <a:pt x="19189" y="4520"/>
                  </a:cubicBezTo>
                  <a:cubicBezTo>
                    <a:pt x="18606" y="3590"/>
                    <a:pt x="17796" y="2853"/>
                    <a:pt x="16922" y="2256"/>
                  </a:cubicBezTo>
                  <a:cubicBezTo>
                    <a:pt x="15999" y="1642"/>
                    <a:pt x="14995" y="1203"/>
                    <a:pt x="13959" y="870"/>
                  </a:cubicBezTo>
                  <a:cubicBezTo>
                    <a:pt x="12906" y="536"/>
                    <a:pt x="11821" y="308"/>
                    <a:pt x="10736" y="168"/>
                  </a:cubicBezTo>
                  <a:cubicBezTo>
                    <a:pt x="9716" y="28"/>
                    <a:pt x="8696" y="-25"/>
                    <a:pt x="7660" y="10"/>
                  </a:cubicBezTo>
                  <a:cubicBezTo>
                    <a:pt x="6624" y="45"/>
                    <a:pt x="5587" y="238"/>
                    <a:pt x="4632" y="659"/>
                  </a:cubicBezTo>
                  <a:cubicBezTo>
                    <a:pt x="3742" y="1045"/>
                    <a:pt x="2916" y="1607"/>
                    <a:pt x="2236" y="2344"/>
                  </a:cubicBezTo>
                  <a:cubicBezTo>
                    <a:pt x="1523" y="3098"/>
                    <a:pt x="989" y="4028"/>
                    <a:pt x="633" y="5028"/>
                  </a:cubicBezTo>
                  <a:cubicBezTo>
                    <a:pt x="196" y="6222"/>
                    <a:pt x="-15" y="7538"/>
                    <a:pt x="1" y="8801"/>
                  </a:cubicBezTo>
                  <a:cubicBezTo>
                    <a:pt x="17" y="10117"/>
                    <a:pt x="325" y="11451"/>
                    <a:pt x="1037" y="12556"/>
                  </a:cubicBezTo>
                  <a:cubicBezTo>
                    <a:pt x="1766" y="13679"/>
                    <a:pt x="2819" y="14469"/>
                    <a:pt x="3806" y="15276"/>
                  </a:cubicBezTo>
                  <a:cubicBezTo>
                    <a:pt x="4324" y="15697"/>
                    <a:pt x="4826" y="16136"/>
                    <a:pt x="5280" y="16627"/>
                  </a:cubicBezTo>
                  <a:cubicBezTo>
                    <a:pt x="5685" y="17083"/>
                    <a:pt x="6057" y="17574"/>
                    <a:pt x="6413" y="18066"/>
                  </a:cubicBezTo>
                  <a:cubicBezTo>
                    <a:pt x="7142" y="19048"/>
                    <a:pt x="7870" y="20066"/>
                    <a:pt x="8891" y="20698"/>
                  </a:cubicBezTo>
                  <a:cubicBezTo>
                    <a:pt x="10024" y="21400"/>
                    <a:pt x="11384" y="21575"/>
                    <a:pt x="12663" y="21505"/>
                  </a:cubicBezTo>
                  <a:cubicBezTo>
                    <a:pt x="14023" y="21435"/>
                    <a:pt x="15351" y="21119"/>
                    <a:pt x="16679" y="20803"/>
                  </a:cubicBezTo>
                  <a:cubicBezTo>
                    <a:pt x="17699" y="20575"/>
                    <a:pt x="18751" y="20399"/>
                    <a:pt x="19658" y="19785"/>
                  </a:cubicBezTo>
                  <a:cubicBezTo>
                    <a:pt x="20306" y="19347"/>
                    <a:pt x="20824" y="18697"/>
                    <a:pt x="21132" y="17943"/>
                  </a:cubicBezTo>
                  <a:cubicBezTo>
                    <a:pt x="21439" y="17171"/>
                    <a:pt x="21553" y="16329"/>
                    <a:pt x="21569" y="15486"/>
                  </a:cubicBezTo>
                  <a:cubicBezTo>
                    <a:pt x="21585" y="14556"/>
                    <a:pt x="21472" y="13609"/>
                    <a:pt x="21326" y="12679"/>
                  </a:cubicBezTo>
                  <a:cubicBezTo>
                    <a:pt x="21180" y="11714"/>
                    <a:pt x="20970" y="10766"/>
                    <a:pt x="20775" y="9819"/>
                  </a:cubicBezTo>
                  <a:cubicBezTo>
                    <a:pt x="20678" y="9380"/>
                    <a:pt x="20597" y="8941"/>
                    <a:pt x="20516" y="8520"/>
                  </a:cubicBezTo>
                  <a:cubicBezTo>
                    <a:pt x="20500" y="8450"/>
                    <a:pt x="20387" y="8468"/>
                    <a:pt x="20403" y="8555"/>
                  </a:cubicBezTo>
                  <a:cubicBezTo>
                    <a:pt x="20581" y="9450"/>
                    <a:pt x="20775" y="10363"/>
                    <a:pt x="20953" y="11258"/>
                  </a:cubicBezTo>
                  <a:cubicBezTo>
                    <a:pt x="21132" y="12188"/>
                    <a:pt x="21293" y="13117"/>
                    <a:pt x="21391" y="14065"/>
                  </a:cubicBezTo>
                  <a:cubicBezTo>
                    <a:pt x="21472" y="14942"/>
                    <a:pt x="21488" y="15837"/>
                    <a:pt x="21342" y="16715"/>
                  </a:cubicBezTo>
                  <a:cubicBezTo>
                    <a:pt x="21212" y="17504"/>
                    <a:pt x="20937" y="18259"/>
                    <a:pt x="20451" y="18873"/>
                  </a:cubicBezTo>
                  <a:cubicBezTo>
                    <a:pt x="19901" y="19575"/>
                    <a:pt x="19140" y="20013"/>
                    <a:pt x="18330" y="20277"/>
                  </a:cubicBezTo>
                  <a:cubicBezTo>
                    <a:pt x="17780" y="20452"/>
                    <a:pt x="17197" y="20557"/>
                    <a:pt x="16614" y="20680"/>
                  </a:cubicBezTo>
                  <a:cubicBezTo>
                    <a:pt x="15966" y="20838"/>
                    <a:pt x="15302" y="20978"/>
                    <a:pt x="14639" y="21119"/>
                  </a:cubicBezTo>
                  <a:cubicBezTo>
                    <a:pt x="13327" y="21364"/>
                    <a:pt x="11967" y="21522"/>
                    <a:pt x="10655" y="21242"/>
                  </a:cubicBezTo>
                  <a:cubicBezTo>
                    <a:pt x="10040" y="21119"/>
                    <a:pt x="9425" y="20891"/>
                    <a:pt x="8874" y="20540"/>
                  </a:cubicBezTo>
                  <a:cubicBezTo>
                    <a:pt x="8372" y="20224"/>
                    <a:pt x="7935" y="19803"/>
                    <a:pt x="7547" y="19347"/>
                  </a:cubicBezTo>
                  <a:cubicBezTo>
                    <a:pt x="6769" y="18452"/>
                    <a:pt x="6138" y="17399"/>
                    <a:pt x="5328" y="16522"/>
                  </a:cubicBezTo>
                  <a:cubicBezTo>
                    <a:pt x="4454" y="15556"/>
                    <a:pt x="3385" y="14837"/>
                    <a:pt x="2430" y="13977"/>
                  </a:cubicBezTo>
                  <a:cubicBezTo>
                    <a:pt x="1960" y="13539"/>
                    <a:pt x="1507" y="13065"/>
                    <a:pt x="1135" y="12521"/>
                  </a:cubicBezTo>
                  <a:cubicBezTo>
                    <a:pt x="778" y="11977"/>
                    <a:pt x="519" y="11380"/>
                    <a:pt x="341" y="10731"/>
                  </a:cubicBezTo>
                  <a:cubicBezTo>
                    <a:pt x="1" y="9450"/>
                    <a:pt x="34" y="8064"/>
                    <a:pt x="260" y="6766"/>
                  </a:cubicBezTo>
                  <a:cubicBezTo>
                    <a:pt x="471" y="5643"/>
                    <a:pt x="827" y="4537"/>
                    <a:pt x="1410" y="3572"/>
                  </a:cubicBezTo>
                  <a:cubicBezTo>
                    <a:pt x="1928" y="2712"/>
                    <a:pt x="2624" y="1975"/>
                    <a:pt x="3434" y="1414"/>
                  </a:cubicBezTo>
                  <a:cubicBezTo>
                    <a:pt x="4260" y="852"/>
                    <a:pt x="5199" y="484"/>
                    <a:pt x="6154" y="291"/>
                  </a:cubicBezTo>
                  <a:cubicBezTo>
                    <a:pt x="7142" y="98"/>
                    <a:pt x="8162" y="98"/>
                    <a:pt x="9182" y="150"/>
                  </a:cubicBezTo>
                  <a:cubicBezTo>
                    <a:pt x="10234" y="203"/>
                    <a:pt x="11303" y="343"/>
                    <a:pt x="12339" y="572"/>
                  </a:cubicBezTo>
                  <a:cubicBezTo>
                    <a:pt x="13408" y="800"/>
                    <a:pt x="14461" y="1133"/>
                    <a:pt x="15448" y="1589"/>
                  </a:cubicBezTo>
                  <a:cubicBezTo>
                    <a:pt x="16387" y="2028"/>
                    <a:pt x="17294" y="2589"/>
                    <a:pt x="18055" y="3344"/>
                  </a:cubicBezTo>
                  <a:cubicBezTo>
                    <a:pt x="18444" y="3730"/>
                    <a:pt x="18800" y="4151"/>
                    <a:pt x="19091" y="4625"/>
                  </a:cubicBezTo>
                  <a:cubicBezTo>
                    <a:pt x="19448" y="5221"/>
                    <a:pt x="19707" y="5888"/>
                    <a:pt x="19917" y="6555"/>
                  </a:cubicBezTo>
                  <a:cubicBezTo>
                    <a:pt x="20111" y="7204"/>
                    <a:pt x="20257" y="7871"/>
                    <a:pt x="20371" y="8538"/>
                  </a:cubicBezTo>
                  <a:cubicBezTo>
                    <a:pt x="20419" y="8626"/>
                    <a:pt x="20532" y="8590"/>
                    <a:pt x="20516" y="852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34DBE6D1-0BE7-4721-B8A3-26B3016BB2FA}"/>
                </a:ext>
              </a:extLst>
            </p:cNvPr>
            <p:cNvSpPr/>
            <p:nvPr/>
          </p:nvSpPr>
          <p:spPr>
            <a:xfrm>
              <a:off x="1823603" y="4926034"/>
              <a:ext cx="525979" cy="443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59" h="20537" extrusionOk="0">
                  <a:moveTo>
                    <a:pt x="17261" y="5778"/>
                  </a:moveTo>
                  <a:cubicBezTo>
                    <a:pt x="16779" y="4338"/>
                    <a:pt x="16200" y="3018"/>
                    <a:pt x="15236" y="2058"/>
                  </a:cubicBezTo>
                  <a:cubicBezTo>
                    <a:pt x="12728" y="-582"/>
                    <a:pt x="8196" y="-222"/>
                    <a:pt x="5207" y="618"/>
                  </a:cubicBezTo>
                  <a:cubicBezTo>
                    <a:pt x="2025" y="1578"/>
                    <a:pt x="0" y="4338"/>
                    <a:pt x="0" y="8538"/>
                  </a:cubicBezTo>
                  <a:cubicBezTo>
                    <a:pt x="0" y="10698"/>
                    <a:pt x="482" y="13098"/>
                    <a:pt x="1929" y="14538"/>
                  </a:cubicBezTo>
                  <a:cubicBezTo>
                    <a:pt x="3182" y="15738"/>
                    <a:pt x="4821" y="16218"/>
                    <a:pt x="6171" y="17298"/>
                  </a:cubicBezTo>
                  <a:cubicBezTo>
                    <a:pt x="7521" y="18378"/>
                    <a:pt x="8582" y="20058"/>
                    <a:pt x="10221" y="20418"/>
                  </a:cubicBezTo>
                  <a:cubicBezTo>
                    <a:pt x="12632" y="21018"/>
                    <a:pt x="15043" y="19218"/>
                    <a:pt x="17164" y="18018"/>
                  </a:cubicBezTo>
                  <a:cubicBezTo>
                    <a:pt x="21600" y="15618"/>
                    <a:pt x="18804" y="9978"/>
                    <a:pt x="17261" y="5778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Circle">
              <a:extLst>
                <a:ext uri="{FF2B5EF4-FFF2-40B4-BE49-F238E27FC236}">
                  <a16:creationId xmlns:a16="http://schemas.microsoft.com/office/drawing/2014/main" id="{A76D3329-4CBD-42C9-826D-FDDB1E92C56F}"/>
                </a:ext>
              </a:extLst>
            </p:cNvPr>
            <p:cNvSpPr/>
            <p:nvPr/>
          </p:nvSpPr>
          <p:spPr>
            <a:xfrm>
              <a:off x="838200" y="2851499"/>
              <a:ext cx="1509231" cy="1509228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  <a:effectLst>
              <a:outerShdw blurRad="139700" dist="38100" dir="2700000" sx="102000" sy="102000" algn="tl" rotWithShape="0">
                <a:prstClr val="black">
                  <a:alpha val="27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F0D0F5C2-FEF6-4C9F-81F6-8563416FBC9C}"/>
                </a:ext>
              </a:extLst>
            </p:cNvPr>
            <p:cNvGrpSpPr/>
            <p:nvPr/>
          </p:nvGrpSpPr>
          <p:grpSpPr>
            <a:xfrm>
              <a:off x="2499651" y="2779581"/>
              <a:ext cx="1640109" cy="2398148"/>
              <a:chOff x="8921977" y="1097393"/>
              <a:chExt cx="2926080" cy="2398148"/>
            </a:xfrm>
          </p:grpSpPr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B010A23-B04B-4F67-8E46-CD9004DD0C1D}"/>
                  </a:ext>
                </a:extLst>
              </p:cNvPr>
              <p:cNvSpPr txBox="1"/>
              <p:nvPr/>
            </p:nvSpPr>
            <p:spPr>
              <a:xfrm>
                <a:off x="8921977" y="1097393"/>
                <a:ext cx="2926080" cy="830997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noProof="1"/>
                  <a:t>Lorem Ipsum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E43F151-CA55-435D-8773-34ACA32DF47B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926080" cy="1569660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Fluid Bubbles – Slide Template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FA83F83-70CF-4038-B54E-7E8EB54926B3}"/>
              </a:ext>
            </a:extLst>
          </p:cNvPr>
          <p:cNvGrpSpPr/>
          <p:nvPr/>
        </p:nvGrpSpPr>
        <p:grpSpPr>
          <a:xfrm>
            <a:off x="3790961" y="1026367"/>
            <a:ext cx="3744403" cy="2964386"/>
            <a:chOff x="3790961" y="1026367"/>
            <a:chExt cx="3744403" cy="2964386"/>
          </a:xfrm>
        </p:grpSpPr>
        <p:sp>
          <p:nvSpPr>
            <p:cNvPr id="5" name="Shape">
              <a:extLst>
                <a:ext uri="{FF2B5EF4-FFF2-40B4-BE49-F238E27FC236}">
                  <a16:creationId xmlns:a16="http://schemas.microsoft.com/office/drawing/2014/main" id="{DE8F1F63-8A51-4DAA-B216-5D592B979C46}"/>
                </a:ext>
              </a:extLst>
            </p:cNvPr>
            <p:cNvSpPr/>
            <p:nvPr/>
          </p:nvSpPr>
          <p:spPr>
            <a:xfrm>
              <a:off x="4301298" y="1026367"/>
              <a:ext cx="3034400" cy="2934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9" h="20734" extrusionOk="0">
                  <a:moveTo>
                    <a:pt x="19728" y="14171"/>
                  </a:moveTo>
                  <a:cubicBezTo>
                    <a:pt x="20467" y="12119"/>
                    <a:pt x="20643" y="9976"/>
                    <a:pt x="20590" y="7814"/>
                  </a:cubicBezTo>
                  <a:cubicBezTo>
                    <a:pt x="20555" y="5780"/>
                    <a:pt x="20643" y="3289"/>
                    <a:pt x="19182" y="1695"/>
                  </a:cubicBezTo>
                  <a:cubicBezTo>
                    <a:pt x="17210" y="-467"/>
                    <a:pt x="13461" y="-156"/>
                    <a:pt x="10873" y="431"/>
                  </a:cubicBezTo>
                  <a:cubicBezTo>
                    <a:pt x="8602" y="944"/>
                    <a:pt x="6419" y="1786"/>
                    <a:pt x="4342" y="2794"/>
                  </a:cubicBezTo>
                  <a:cubicBezTo>
                    <a:pt x="2969" y="3454"/>
                    <a:pt x="1296" y="4131"/>
                    <a:pt x="522" y="5506"/>
                  </a:cubicBezTo>
                  <a:cubicBezTo>
                    <a:pt x="-957" y="8089"/>
                    <a:pt x="1032" y="10360"/>
                    <a:pt x="2441" y="12412"/>
                  </a:cubicBezTo>
                  <a:cubicBezTo>
                    <a:pt x="3409" y="13841"/>
                    <a:pt x="4166" y="15399"/>
                    <a:pt x="5134" y="16809"/>
                  </a:cubicBezTo>
                  <a:cubicBezTo>
                    <a:pt x="6102" y="18238"/>
                    <a:pt x="7334" y="19557"/>
                    <a:pt x="8936" y="20235"/>
                  </a:cubicBezTo>
                  <a:cubicBezTo>
                    <a:pt x="11049" y="21133"/>
                    <a:pt x="13619" y="20767"/>
                    <a:pt x="15591" y="19539"/>
                  </a:cubicBezTo>
                  <a:cubicBezTo>
                    <a:pt x="17562" y="18312"/>
                    <a:pt x="18953" y="16333"/>
                    <a:pt x="19728" y="14171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93681361-2945-4ECD-A601-3209CF594F51}"/>
                </a:ext>
              </a:extLst>
            </p:cNvPr>
            <p:cNvSpPr/>
            <p:nvPr/>
          </p:nvSpPr>
          <p:spPr>
            <a:xfrm>
              <a:off x="4482820" y="1104160"/>
              <a:ext cx="3052544" cy="2886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184" extrusionOk="0">
                  <a:moveTo>
                    <a:pt x="18922" y="15774"/>
                  </a:moveTo>
                  <a:cubicBezTo>
                    <a:pt x="19515" y="14670"/>
                    <a:pt x="19964" y="13471"/>
                    <a:pt x="20270" y="12234"/>
                  </a:cubicBezTo>
                  <a:cubicBezTo>
                    <a:pt x="20575" y="11054"/>
                    <a:pt x="20755" y="9836"/>
                    <a:pt x="20917" y="8618"/>
                  </a:cubicBezTo>
                  <a:cubicBezTo>
                    <a:pt x="21222" y="6506"/>
                    <a:pt x="21474" y="4108"/>
                    <a:pt x="20036" y="2376"/>
                  </a:cubicBezTo>
                  <a:cubicBezTo>
                    <a:pt x="18868" y="949"/>
                    <a:pt x="17035" y="378"/>
                    <a:pt x="15328" y="149"/>
                  </a:cubicBezTo>
                  <a:cubicBezTo>
                    <a:pt x="13280" y="-136"/>
                    <a:pt x="11159" y="16"/>
                    <a:pt x="9129" y="359"/>
                  </a:cubicBezTo>
                  <a:cubicBezTo>
                    <a:pt x="7853" y="568"/>
                    <a:pt x="6577" y="892"/>
                    <a:pt x="5337" y="1253"/>
                  </a:cubicBezTo>
                  <a:cubicBezTo>
                    <a:pt x="4367" y="1539"/>
                    <a:pt x="3360" y="1786"/>
                    <a:pt x="2444" y="2224"/>
                  </a:cubicBezTo>
                  <a:cubicBezTo>
                    <a:pt x="1509" y="2681"/>
                    <a:pt x="701" y="3385"/>
                    <a:pt x="287" y="4393"/>
                  </a:cubicBezTo>
                  <a:cubicBezTo>
                    <a:pt x="-126" y="5402"/>
                    <a:pt x="-54" y="6487"/>
                    <a:pt x="251" y="7514"/>
                  </a:cubicBezTo>
                  <a:cubicBezTo>
                    <a:pt x="575" y="8599"/>
                    <a:pt x="1096" y="9608"/>
                    <a:pt x="1581" y="10635"/>
                  </a:cubicBezTo>
                  <a:cubicBezTo>
                    <a:pt x="2156" y="11834"/>
                    <a:pt x="2587" y="13090"/>
                    <a:pt x="3073" y="14346"/>
                  </a:cubicBezTo>
                  <a:cubicBezTo>
                    <a:pt x="3917" y="16497"/>
                    <a:pt x="4978" y="18685"/>
                    <a:pt x="6864" y="19999"/>
                  </a:cubicBezTo>
                  <a:cubicBezTo>
                    <a:pt x="8679" y="21255"/>
                    <a:pt x="11015" y="21464"/>
                    <a:pt x="13064" y="20855"/>
                  </a:cubicBezTo>
                  <a:cubicBezTo>
                    <a:pt x="15095" y="20265"/>
                    <a:pt x="16820" y="18857"/>
                    <a:pt x="18096" y="17106"/>
                  </a:cubicBezTo>
                  <a:cubicBezTo>
                    <a:pt x="18401" y="16687"/>
                    <a:pt x="18671" y="16231"/>
                    <a:pt x="18922" y="15774"/>
                  </a:cubicBezTo>
                  <a:cubicBezTo>
                    <a:pt x="18958" y="15698"/>
                    <a:pt x="18850" y="15641"/>
                    <a:pt x="18814" y="15698"/>
                  </a:cubicBezTo>
                  <a:cubicBezTo>
                    <a:pt x="17790" y="17582"/>
                    <a:pt x="16299" y="19199"/>
                    <a:pt x="14448" y="20170"/>
                  </a:cubicBezTo>
                  <a:cubicBezTo>
                    <a:pt x="12543" y="21160"/>
                    <a:pt x="10243" y="21369"/>
                    <a:pt x="8248" y="20589"/>
                  </a:cubicBezTo>
                  <a:cubicBezTo>
                    <a:pt x="6199" y="19789"/>
                    <a:pt x="4816" y="17962"/>
                    <a:pt x="3881" y="15945"/>
                  </a:cubicBezTo>
                  <a:cubicBezTo>
                    <a:pt x="3324" y="14765"/>
                    <a:pt x="2893" y="13509"/>
                    <a:pt x="2426" y="12291"/>
                  </a:cubicBezTo>
                  <a:cubicBezTo>
                    <a:pt x="2192" y="11701"/>
                    <a:pt x="1958" y="11130"/>
                    <a:pt x="1689" y="10578"/>
                  </a:cubicBezTo>
                  <a:cubicBezTo>
                    <a:pt x="1455" y="10084"/>
                    <a:pt x="1204" y="9570"/>
                    <a:pt x="970" y="9075"/>
                  </a:cubicBezTo>
                  <a:cubicBezTo>
                    <a:pt x="521" y="8085"/>
                    <a:pt x="126" y="7039"/>
                    <a:pt x="126" y="5935"/>
                  </a:cubicBezTo>
                  <a:cubicBezTo>
                    <a:pt x="126" y="4812"/>
                    <a:pt x="629" y="3746"/>
                    <a:pt x="1437" y="3042"/>
                  </a:cubicBezTo>
                  <a:cubicBezTo>
                    <a:pt x="2210" y="2376"/>
                    <a:pt x="3180" y="2034"/>
                    <a:pt x="4115" y="1748"/>
                  </a:cubicBezTo>
                  <a:cubicBezTo>
                    <a:pt x="5211" y="1425"/>
                    <a:pt x="6307" y="1101"/>
                    <a:pt x="7421" y="835"/>
                  </a:cubicBezTo>
                  <a:cubicBezTo>
                    <a:pt x="9578" y="340"/>
                    <a:pt x="11788" y="35"/>
                    <a:pt x="13998" y="149"/>
                  </a:cubicBezTo>
                  <a:cubicBezTo>
                    <a:pt x="15724" y="226"/>
                    <a:pt x="17592" y="549"/>
                    <a:pt x="19048" y="1615"/>
                  </a:cubicBezTo>
                  <a:cubicBezTo>
                    <a:pt x="19803" y="2167"/>
                    <a:pt x="20414" y="2928"/>
                    <a:pt x="20719" y="3841"/>
                  </a:cubicBezTo>
                  <a:cubicBezTo>
                    <a:pt x="21079" y="4869"/>
                    <a:pt x="21079" y="6011"/>
                    <a:pt x="20971" y="7096"/>
                  </a:cubicBezTo>
                  <a:cubicBezTo>
                    <a:pt x="20917" y="7648"/>
                    <a:pt x="20845" y="8200"/>
                    <a:pt x="20773" y="8751"/>
                  </a:cubicBezTo>
                  <a:cubicBezTo>
                    <a:pt x="20701" y="9322"/>
                    <a:pt x="20611" y="9893"/>
                    <a:pt x="20521" y="10464"/>
                  </a:cubicBezTo>
                  <a:cubicBezTo>
                    <a:pt x="20306" y="11682"/>
                    <a:pt x="20018" y="12900"/>
                    <a:pt x="19569" y="14042"/>
                  </a:cubicBezTo>
                  <a:cubicBezTo>
                    <a:pt x="19353" y="14613"/>
                    <a:pt x="19102" y="15184"/>
                    <a:pt x="18796" y="15717"/>
                  </a:cubicBezTo>
                  <a:cubicBezTo>
                    <a:pt x="18778" y="15774"/>
                    <a:pt x="18886" y="15850"/>
                    <a:pt x="18922" y="1577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6D0432F7-8544-47A9-8159-D5BD83B713A5}"/>
                </a:ext>
              </a:extLst>
            </p:cNvPr>
            <p:cNvSpPr/>
            <p:nvPr/>
          </p:nvSpPr>
          <p:spPr>
            <a:xfrm>
              <a:off x="4819934" y="3256492"/>
              <a:ext cx="444073" cy="428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5" h="20772" extrusionOk="0">
                  <a:moveTo>
                    <a:pt x="19820" y="14132"/>
                  </a:moveTo>
                  <a:cubicBezTo>
                    <a:pt x="20545" y="12123"/>
                    <a:pt x="20665" y="9988"/>
                    <a:pt x="20665" y="7853"/>
                  </a:cubicBezTo>
                  <a:cubicBezTo>
                    <a:pt x="20665" y="5844"/>
                    <a:pt x="20665" y="3332"/>
                    <a:pt x="19217" y="1700"/>
                  </a:cubicBezTo>
                  <a:cubicBezTo>
                    <a:pt x="17286" y="-435"/>
                    <a:pt x="13545" y="-184"/>
                    <a:pt x="10891" y="444"/>
                  </a:cubicBezTo>
                  <a:cubicBezTo>
                    <a:pt x="8598" y="946"/>
                    <a:pt x="6426" y="1825"/>
                    <a:pt x="4374" y="2830"/>
                  </a:cubicBezTo>
                  <a:cubicBezTo>
                    <a:pt x="3047" y="3458"/>
                    <a:pt x="1358" y="4212"/>
                    <a:pt x="513" y="5593"/>
                  </a:cubicBezTo>
                  <a:cubicBezTo>
                    <a:pt x="-935" y="8105"/>
                    <a:pt x="996" y="10365"/>
                    <a:pt x="2444" y="12500"/>
                  </a:cubicBezTo>
                  <a:cubicBezTo>
                    <a:pt x="3409" y="13881"/>
                    <a:pt x="4133" y="15514"/>
                    <a:pt x="5099" y="16895"/>
                  </a:cubicBezTo>
                  <a:cubicBezTo>
                    <a:pt x="6064" y="18277"/>
                    <a:pt x="7271" y="19658"/>
                    <a:pt x="8840" y="20286"/>
                  </a:cubicBezTo>
                  <a:cubicBezTo>
                    <a:pt x="10891" y="21165"/>
                    <a:pt x="13546" y="20788"/>
                    <a:pt x="15477" y="19658"/>
                  </a:cubicBezTo>
                  <a:cubicBezTo>
                    <a:pt x="17407" y="18528"/>
                    <a:pt x="18975" y="16267"/>
                    <a:pt x="19820" y="14132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Circle">
              <a:extLst>
                <a:ext uri="{FF2B5EF4-FFF2-40B4-BE49-F238E27FC236}">
                  <a16:creationId xmlns:a16="http://schemas.microsoft.com/office/drawing/2014/main" id="{E111A1A9-D44B-445A-9F6E-89C827FBE3AA}"/>
                </a:ext>
              </a:extLst>
            </p:cNvPr>
            <p:cNvSpPr/>
            <p:nvPr/>
          </p:nvSpPr>
          <p:spPr>
            <a:xfrm>
              <a:off x="3790961" y="1207889"/>
              <a:ext cx="1509231" cy="1509228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  <a:effectLst>
              <a:outerShdw blurRad="139700" dist="38100" dir="2700000" sx="102000" sy="102000" algn="tl" rotWithShape="0">
                <a:prstClr val="black">
                  <a:alpha val="27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0217DAFE-4EC2-4259-AEC1-664FD5AAD4BD}"/>
                </a:ext>
              </a:extLst>
            </p:cNvPr>
            <p:cNvGrpSpPr/>
            <p:nvPr/>
          </p:nvGrpSpPr>
          <p:grpSpPr>
            <a:xfrm>
              <a:off x="5454295" y="1315313"/>
              <a:ext cx="1636847" cy="2028817"/>
              <a:chOff x="8921977" y="1097393"/>
              <a:chExt cx="3159933" cy="2028817"/>
            </a:xfrm>
          </p:grpSpPr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948E04E-267E-45A6-9351-886FF4062BF9}"/>
                  </a:ext>
                </a:extLst>
              </p:cNvPr>
              <p:cNvSpPr txBox="1"/>
              <p:nvPr/>
            </p:nvSpPr>
            <p:spPr>
              <a:xfrm>
                <a:off x="8921977" y="1097393"/>
                <a:ext cx="3159933" cy="830997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noProof="1"/>
                  <a:t>Lorem Ipsum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D5B2A91-3EBA-41BA-A51B-B4704A754E44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926080" cy="1200329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mauris. </a:t>
                </a:r>
              </a:p>
            </p:txBody>
          </p:sp>
        </p:grp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1B9CE2C0-67DF-4B7E-B1C3-535389DFAB29}"/>
              </a:ext>
            </a:extLst>
          </p:cNvPr>
          <p:cNvGrpSpPr/>
          <p:nvPr/>
        </p:nvGrpSpPr>
        <p:grpSpPr>
          <a:xfrm>
            <a:off x="7535364" y="2743158"/>
            <a:ext cx="4128012" cy="2818105"/>
            <a:chOff x="7535364" y="2743158"/>
            <a:chExt cx="4128012" cy="2818105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C2F07F8A-C791-41B4-A6EB-8E41E190794A}"/>
                </a:ext>
              </a:extLst>
            </p:cNvPr>
            <p:cNvSpPr/>
            <p:nvPr/>
          </p:nvSpPr>
          <p:spPr>
            <a:xfrm>
              <a:off x="7898406" y="3028405"/>
              <a:ext cx="3634599" cy="2532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0345" extrusionOk="0">
                  <a:moveTo>
                    <a:pt x="14967" y="1408"/>
                  </a:moveTo>
                  <a:cubicBezTo>
                    <a:pt x="12925" y="533"/>
                    <a:pt x="10749" y="221"/>
                    <a:pt x="8542" y="96"/>
                  </a:cubicBezTo>
                  <a:cubicBezTo>
                    <a:pt x="6471" y="-8"/>
                    <a:pt x="3934" y="-279"/>
                    <a:pt x="2163" y="1033"/>
                  </a:cubicBezTo>
                  <a:cubicBezTo>
                    <a:pt x="-209" y="2804"/>
                    <a:pt x="-194" y="6532"/>
                    <a:pt x="196" y="9136"/>
                  </a:cubicBezTo>
                  <a:cubicBezTo>
                    <a:pt x="526" y="11406"/>
                    <a:pt x="1217" y="13614"/>
                    <a:pt x="2088" y="15739"/>
                  </a:cubicBezTo>
                  <a:cubicBezTo>
                    <a:pt x="2658" y="17134"/>
                    <a:pt x="3213" y="18821"/>
                    <a:pt x="4549" y="19696"/>
                  </a:cubicBezTo>
                  <a:cubicBezTo>
                    <a:pt x="7071" y="21321"/>
                    <a:pt x="9548" y="19530"/>
                    <a:pt x="11754" y="18301"/>
                  </a:cubicBezTo>
                  <a:cubicBezTo>
                    <a:pt x="13285" y="17447"/>
                    <a:pt x="14937" y="16822"/>
                    <a:pt x="16483" y="15968"/>
                  </a:cubicBezTo>
                  <a:cubicBezTo>
                    <a:pt x="18014" y="15114"/>
                    <a:pt x="19470" y="13989"/>
                    <a:pt x="20295" y="12469"/>
                  </a:cubicBezTo>
                  <a:cubicBezTo>
                    <a:pt x="21391" y="10448"/>
                    <a:pt x="21226" y="7886"/>
                    <a:pt x="20130" y="5866"/>
                  </a:cubicBezTo>
                  <a:cubicBezTo>
                    <a:pt x="19034" y="3824"/>
                    <a:pt x="17113" y="2325"/>
                    <a:pt x="14967" y="1408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B12549CB-4A57-4B7B-AE5C-C23DFD6196E6}"/>
                </a:ext>
              </a:extLst>
            </p:cNvPr>
            <p:cNvSpPr/>
            <p:nvPr/>
          </p:nvSpPr>
          <p:spPr>
            <a:xfrm>
              <a:off x="8079929" y="2898748"/>
              <a:ext cx="3583447" cy="2580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451" extrusionOk="0">
                  <a:moveTo>
                    <a:pt x="15976" y="3565"/>
                  </a:moveTo>
                  <a:cubicBezTo>
                    <a:pt x="13968" y="2229"/>
                    <a:pt x="11789" y="1453"/>
                    <a:pt x="9611" y="871"/>
                  </a:cubicBezTo>
                  <a:cubicBezTo>
                    <a:pt x="8607" y="612"/>
                    <a:pt x="7587" y="310"/>
                    <a:pt x="6567" y="138"/>
                  </a:cubicBezTo>
                  <a:cubicBezTo>
                    <a:pt x="5578" y="-35"/>
                    <a:pt x="4574" y="-78"/>
                    <a:pt x="3601" y="202"/>
                  </a:cubicBezTo>
                  <a:cubicBezTo>
                    <a:pt x="2782" y="439"/>
                    <a:pt x="2025" y="957"/>
                    <a:pt x="1422" y="1797"/>
                  </a:cubicBezTo>
                  <a:cubicBezTo>
                    <a:pt x="912" y="2509"/>
                    <a:pt x="557" y="3414"/>
                    <a:pt x="340" y="4363"/>
                  </a:cubicBezTo>
                  <a:cubicBezTo>
                    <a:pt x="-154" y="6518"/>
                    <a:pt x="-46" y="8890"/>
                    <a:pt x="263" y="11067"/>
                  </a:cubicBezTo>
                  <a:cubicBezTo>
                    <a:pt x="479" y="12662"/>
                    <a:pt x="850" y="14193"/>
                    <a:pt x="1252" y="15702"/>
                  </a:cubicBezTo>
                  <a:cubicBezTo>
                    <a:pt x="1546" y="16779"/>
                    <a:pt x="1824" y="17900"/>
                    <a:pt x="2303" y="18849"/>
                  </a:cubicBezTo>
                  <a:cubicBezTo>
                    <a:pt x="2874" y="19948"/>
                    <a:pt x="3709" y="20681"/>
                    <a:pt x="4620" y="21091"/>
                  </a:cubicBezTo>
                  <a:cubicBezTo>
                    <a:pt x="5547" y="21500"/>
                    <a:pt x="6552" y="21522"/>
                    <a:pt x="7510" y="21350"/>
                  </a:cubicBezTo>
                  <a:cubicBezTo>
                    <a:pt x="8483" y="21177"/>
                    <a:pt x="9425" y="20832"/>
                    <a:pt x="10383" y="20487"/>
                  </a:cubicBezTo>
                  <a:cubicBezTo>
                    <a:pt x="11480" y="20099"/>
                    <a:pt x="12577" y="19841"/>
                    <a:pt x="13690" y="19560"/>
                  </a:cubicBezTo>
                  <a:cubicBezTo>
                    <a:pt x="14787" y="19280"/>
                    <a:pt x="15884" y="19000"/>
                    <a:pt x="16965" y="18547"/>
                  </a:cubicBezTo>
                  <a:cubicBezTo>
                    <a:pt x="17908" y="18159"/>
                    <a:pt x="18835" y="17620"/>
                    <a:pt x="19623" y="16823"/>
                  </a:cubicBezTo>
                  <a:cubicBezTo>
                    <a:pt x="20349" y="16090"/>
                    <a:pt x="20936" y="15076"/>
                    <a:pt x="21199" y="13869"/>
                  </a:cubicBezTo>
                  <a:cubicBezTo>
                    <a:pt x="21446" y="12662"/>
                    <a:pt x="21384" y="11369"/>
                    <a:pt x="21075" y="10205"/>
                  </a:cubicBezTo>
                  <a:cubicBezTo>
                    <a:pt x="20426" y="7769"/>
                    <a:pt x="18881" y="5915"/>
                    <a:pt x="17336" y="4600"/>
                  </a:cubicBezTo>
                  <a:cubicBezTo>
                    <a:pt x="16873" y="4212"/>
                    <a:pt x="16425" y="3867"/>
                    <a:pt x="15976" y="3565"/>
                  </a:cubicBezTo>
                  <a:cubicBezTo>
                    <a:pt x="15915" y="3522"/>
                    <a:pt x="15853" y="3651"/>
                    <a:pt x="15915" y="3694"/>
                  </a:cubicBezTo>
                  <a:cubicBezTo>
                    <a:pt x="17614" y="4837"/>
                    <a:pt x="19298" y="6389"/>
                    <a:pt x="20349" y="8609"/>
                  </a:cubicBezTo>
                  <a:cubicBezTo>
                    <a:pt x="20859" y="9666"/>
                    <a:pt x="21199" y="10873"/>
                    <a:pt x="21214" y="12123"/>
                  </a:cubicBezTo>
                  <a:cubicBezTo>
                    <a:pt x="21245" y="13373"/>
                    <a:pt x="20952" y="14602"/>
                    <a:pt x="20380" y="15572"/>
                  </a:cubicBezTo>
                  <a:cubicBezTo>
                    <a:pt x="19793" y="16564"/>
                    <a:pt x="18974" y="17254"/>
                    <a:pt x="18124" y="17750"/>
                  </a:cubicBezTo>
                  <a:cubicBezTo>
                    <a:pt x="17151" y="18332"/>
                    <a:pt x="16131" y="18698"/>
                    <a:pt x="15096" y="19000"/>
                  </a:cubicBezTo>
                  <a:cubicBezTo>
                    <a:pt x="13999" y="19323"/>
                    <a:pt x="12902" y="19560"/>
                    <a:pt x="11805" y="19862"/>
                  </a:cubicBezTo>
                  <a:cubicBezTo>
                    <a:pt x="10831" y="20142"/>
                    <a:pt x="9873" y="20509"/>
                    <a:pt x="8900" y="20811"/>
                  </a:cubicBezTo>
                  <a:cubicBezTo>
                    <a:pt x="7958" y="21112"/>
                    <a:pt x="7000" y="21328"/>
                    <a:pt x="6026" y="21263"/>
                  </a:cubicBezTo>
                  <a:cubicBezTo>
                    <a:pt x="5037" y="21199"/>
                    <a:pt x="4049" y="20768"/>
                    <a:pt x="3245" y="19948"/>
                  </a:cubicBezTo>
                  <a:cubicBezTo>
                    <a:pt x="2519" y="19215"/>
                    <a:pt x="2055" y="18138"/>
                    <a:pt x="1716" y="16995"/>
                  </a:cubicBezTo>
                  <a:cubicBezTo>
                    <a:pt x="1561" y="16478"/>
                    <a:pt x="1437" y="15960"/>
                    <a:pt x="1283" y="15443"/>
                  </a:cubicBezTo>
                  <a:cubicBezTo>
                    <a:pt x="1082" y="14710"/>
                    <a:pt x="897" y="13956"/>
                    <a:pt x="727" y="13201"/>
                  </a:cubicBezTo>
                  <a:cubicBezTo>
                    <a:pt x="217" y="10808"/>
                    <a:pt x="-92" y="8243"/>
                    <a:pt x="186" y="5742"/>
                  </a:cubicBezTo>
                  <a:cubicBezTo>
                    <a:pt x="294" y="4772"/>
                    <a:pt x="510" y="3845"/>
                    <a:pt x="866" y="3005"/>
                  </a:cubicBezTo>
                  <a:cubicBezTo>
                    <a:pt x="1252" y="2099"/>
                    <a:pt x="1808" y="1366"/>
                    <a:pt x="2488" y="892"/>
                  </a:cubicBezTo>
                  <a:cubicBezTo>
                    <a:pt x="3322" y="310"/>
                    <a:pt x="4280" y="138"/>
                    <a:pt x="5207" y="159"/>
                  </a:cubicBezTo>
                  <a:cubicBezTo>
                    <a:pt x="6243" y="181"/>
                    <a:pt x="7262" y="418"/>
                    <a:pt x="8267" y="676"/>
                  </a:cubicBezTo>
                  <a:cubicBezTo>
                    <a:pt x="10352" y="1215"/>
                    <a:pt x="12438" y="1776"/>
                    <a:pt x="14447" y="2832"/>
                  </a:cubicBezTo>
                  <a:cubicBezTo>
                    <a:pt x="14941" y="3091"/>
                    <a:pt x="15420" y="3371"/>
                    <a:pt x="15899" y="3694"/>
                  </a:cubicBezTo>
                  <a:cubicBezTo>
                    <a:pt x="15976" y="3738"/>
                    <a:pt x="16038" y="3608"/>
                    <a:pt x="15976" y="3565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1C6FF8BC-C569-4575-AB9D-89749A873732}"/>
                </a:ext>
              </a:extLst>
            </p:cNvPr>
            <p:cNvSpPr/>
            <p:nvPr/>
          </p:nvSpPr>
          <p:spPr>
            <a:xfrm>
              <a:off x="9869216" y="5154807"/>
              <a:ext cx="529858" cy="368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0350" extrusionOk="0">
                  <a:moveTo>
                    <a:pt x="14915" y="1411"/>
                  </a:moveTo>
                  <a:cubicBezTo>
                    <a:pt x="12858" y="552"/>
                    <a:pt x="10698" y="266"/>
                    <a:pt x="8538" y="123"/>
                  </a:cubicBezTo>
                  <a:cubicBezTo>
                    <a:pt x="6481" y="-20"/>
                    <a:pt x="3909" y="-306"/>
                    <a:pt x="2161" y="1124"/>
                  </a:cubicBezTo>
                  <a:cubicBezTo>
                    <a:pt x="-205" y="2841"/>
                    <a:pt x="-205" y="6560"/>
                    <a:pt x="207" y="9135"/>
                  </a:cubicBezTo>
                  <a:cubicBezTo>
                    <a:pt x="515" y="11424"/>
                    <a:pt x="1235" y="13570"/>
                    <a:pt x="2058" y="15715"/>
                  </a:cubicBezTo>
                  <a:cubicBezTo>
                    <a:pt x="2675" y="17146"/>
                    <a:pt x="3190" y="18862"/>
                    <a:pt x="4526" y="19721"/>
                  </a:cubicBezTo>
                  <a:cubicBezTo>
                    <a:pt x="6995" y="21294"/>
                    <a:pt x="9464" y="19578"/>
                    <a:pt x="11726" y="18290"/>
                  </a:cubicBezTo>
                  <a:cubicBezTo>
                    <a:pt x="13269" y="17432"/>
                    <a:pt x="14915" y="16860"/>
                    <a:pt x="16458" y="16001"/>
                  </a:cubicBezTo>
                  <a:cubicBezTo>
                    <a:pt x="18001" y="15143"/>
                    <a:pt x="19441" y="13999"/>
                    <a:pt x="20263" y="12568"/>
                  </a:cubicBezTo>
                  <a:cubicBezTo>
                    <a:pt x="21395" y="10565"/>
                    <a:pt x="21189" y="7991"/>
                    <a:pt x="20058" y="5988"/>
                  </a:cubicBezTo>
                  <a:cubicBezTo>
                    <a:pt x="18926" y="3842"/>
                    <a:pt x="17075" y="2412"/>
                    <a:pt x="14915" y="1411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Circle">
              <a:extLst>
                <a:ext uri="{FF2B5EF4-FFF2-40B4-BE49-F238E27FC236}">
                  <a16:creationId xmlns:a16="http://schemas.microsoft.com/office/drawing/2014/main" id="{0F4D2088-0ED1-4A97-80B5-E65A6CBBC659}"/>
                </a:ext>
              </a:extLst>
            </p:cNvPr>
            <p:cNvSpPr/>
            <p:nvPr/>
          </p:nvSpPr>
          <p:spPr>
            <a:xfrm>
              <a:off x="7535364" y="2743158"/>
              <a:ext cx="1509231" cy="1509228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  <a:effectLst>
              <a:outerShdw blurRad="139700" dist="38100" dir="2700000" sx="102000" sy="102000" algn="tl" rotWithShape="0">
                <a:prstClr val="black">
                  <a:alpha val="27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6B217498-6A48-401C-AC63-BB2D747B6483}"/>
                </a:ext>
              </a:extLst>
            </p:cNvPr>
            <p:cNvGrpSpPr/>
            <p:nvPr/>
          </p:nvGrpSpPr>
          <p:grpSpPr>
            <a:xfrm>
              <a:off x="9132569" y="3457785"/>
              <a:ext cx="2251235" cy="1474819"/>
              <a:chOff x="8921977" y="1466725"/>
              <a:chExt cx="3159933" cy="1474819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31947AC-0EBA-4301-9EA2-89D4BB31C146}"/>
                  </a:ext>
                </a:extLst>
              </p:cNvPr>
              <p:cNvSpPr txBox="1"/>
              <p:nvPr/>
            </p:nvSpPr>
            <p:spPr>
              <a:xfrm>
                <a:off x="8921977" y="1466725"/>
                <a:ext cx="3159933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noProof="1"/>
                  <a:t>Lorem Ipsum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63D884B-F21C-4E8C-9881-1EA59272AD14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926080" cy="1015663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mauris. </a:t>
                </a:r>
              </a:p>
            </p:txBody>
          </p:sp>
        </p:grpSp>
      </p:grpSp>
      <p:grpSp>
        <p:nvGrpSpPr>
          <p:cNvPr id="28" name="Graphic 14" descr="Clock">
            <a:extLst>
              <a:ext uri="{FF2B5EF4-FFF2-40B4-BE49-F238E27FC236}">
                <a16:creationId xmlns:a16="http://schemas.microsoft.com/office/drawing/2014/main" id="{A9E273C8-8319-49AF-9C93-5D71FF6E96B9}"/>
              </a:ext>
            </a:extLst>
          </p:cNvPr>
          <p:cNvGrpSpPr/>
          <p:nvPr/>
        </p:nvGrpSpPr>
        <p:grpSpPr>
          <a:xfrm>
            <a:off x="1095915" y="3148913"/>
            <a:ext cx="914400" cy="914400"/>
            <a:chOff x="1095915" y="3148913"/>
            <a:chExt cx="914400" cy="914400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BFA1591-8CF1-4022-BF83-462BD70BE51E}"/>
                </a:ext>
              </a:extLst>
            </p:cNvPr>
            <p:cNvSpPr/>
            <p:nvPr/>
          </p:nvSpPr>
          <p:spPr>
            <a:xfrm>
              <a:off x="1191165" y="3244163"/>
              <a:ext cx="723900" cy="723900"/>
            </a:xfrm>
            <a:custGeom>
              <a:avLst/>
              <a:gdLst>
                <a:gd name="connsiteX0" fmla="*/ 361950 w 723900"/>
                <a:gd name="connsiteY0" fmla="*/ 666750 h 723900"/>
                <a:gd name="connsiteX1" fmla="*/ 57150 w 723900"/>
                <a:gd name="connsiteY1" fmla="*/ 361950 h 723900"/>
                <a:gd name="connsiteX2" fmla="*/ 361950 w 723900"/>
                <a:gd name="connsiteY2" fmla="*/ 57150 h 723900"/>
                <a:gd name="connsiteX3" fmla="*/ 666750 w 723900"/>
                <a:gd name="connsiteY3" fmla="*/ 361950 h 723900"/>
                <a:gd name="connsiteX4" fmla="*/ 361950 w 723900"/>
                <a:gd name="connsiteY4" fmla="*/ 666750 h 723900"/>
                <a:gd name="connsiteX5" fmla="*/ 361950 w 723900"/>
                <a:gd name="connsiteY5" fmla="*/ 0 h 723900"/>
                <a:gd name="connsiteX6" fmla="*/ 0 w 723900"/>
                <a:gd name="connsiteY6" fmla="*/ 361950 h 723900"/>
                <a:gd name="connsiteX7" fmla="*/ 361950 w 723900"/>
                <a:gd name="connsiteY7" fmla="*/ 723900 h 723900"/>
                <a:gd name="connsiteX8" fmla="*/ 723900 w 723900"/>
                <a:gd name="connsiteY8" fmla="*/ 361950 h 723900"/>
                <a:gd name="connsiteX9" fmla="*/ 361950 w 723900"/>
                <a:gd name="connsiteY9" fmla="*/ 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23900" h="723900">
                  <a:moveTo>
                    <a:pt x="361950" y="666750"/>
                  </a:moveTo>
                  <a:cubicBezTo>
                    <a:pt x="194310" y="666750"/>
                    <a:pt x="57150" y="529590"/>
                    <a:pt x="57150" y="361950"/>
                  </a:cubicBezTo>
                  <a:cubicBezTo>
                    <a:pt x="57150" y="194310"/>
                    <a:pt x="194310" y="57150"/>
                    <a:pt x="361950" y="57150"/>
                  </a:cubicBezTo>
                  <a:cubicBezTo>
                    <a:pt x="529590" y="57150"/>
                    <a:pt x="666750" y="194310"/>
                    <a:pt x="666750" y="361950"/>
                  </a:cubicBezTo>
                  <a:cubicBezTo>
                    <a:pt x="666750" y="529590"/>
                    <a:pt x="529590" y="666750"/>
                    <a:pt x="361950" y="666750"/>
                  </a:cubicBezTo>
                  <a:close/>
                  <a:moveTo>
                    <a:pt x="361950" y="0"/>
                  </a:moveTo>
                  <a:cubicBezTo>
                    <a:pt x="161925" y="0"/>
                    <a:pt x="0" y="161925"/>
                    <a:pt x="0" y="361950"/>
                  </a:cubicBezTo>
                  <a:cubicBezTo>
                    <a:pt x="0" y="561975"/>
                    <a:pt x="161925" y="723900"/>
                    <a:pt x="361950" y="723900"/>
                  </a:cubicBezTo>
                  <a:cubicBezTo>
                    <a:pt x="561975" y="723900"/>
                    <a:pt x="723900" y="561975"/>
                    <a:pt x="723900" y="361950"/>
                  </a:cubicBezTo>
                  <a:cubicBezTo>
                    <a:pt x="723900" y="161925"/>
                    <a:pt x="561975" y="0"/>
                    <a:pt x="361950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82A5C92C-C63F-4406-83C9-51D7123DB9A6}"/>
                </a:ext>
              </a:extLst>
            </p:cNvPr>
            <p:cNvSpPr/>
            <p:nvPr/>
          </p:nvSpPr>
          <p:spPr>
            <a:xfrm>
              <a:off x="1534065" y="3415613"/>
              <a:ext cx="166687" cy="338137"/>
            </a:xfrm>
            <a:custGeom>
              <a:avLst/>
              <a:gdLst>
                <a:gd name="connsiteX0" fmla="*/ 38100 w 166687"/>
                <a:gd name="connsiteY0" fmla="*/ 0 h 338137"/>
                <a:gd name="connsiteX1" fmla="*/ 0 w 166687"/>
                <a:gd name="connsiteY1" fmla="*/ 0 h 338137"/>
                <a:gd name="connsiteX2" fmla="*/ 0 w 166687"/>
                <a:gd name="connsiteY2" fmla="*/ 190500 h 338137"/>
                <a:gd name="connsiteX3" fmla="*/ 5715 w 166687"/>
                <a:gd name="connsiteY3" fmla="*/ 203835 h 338137"/>
                <a:gd name="connsiteX4" fmla="*/ 140018 w 166687"/>
                <a:gd name="connsiteY4" fmla="*/ 338138 h 338137"/>
                <a:gd name="connsiteX5" fmla="*/ 166688 w 166687"/>
                <a:gd name="connsiteY5" fmla="*/ 311468 h 338137"/>
                <a:gd name="connsiteX6" fmla="*/ 38100 w 166687"/>
                <a:gd name="connsiteY6" fmla="*/ 182880 h 338137"/>
                <a:gd name="connsiteX7" fmla="*/ 38100 w 166687"/>
                <a:gd name="connsiteY7" fmla="*/ 0 h 338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6687" h="338137">
                  <a:moveTo>
                    <a:pt x="38100" y="0"/>
                  </a:moveTo>
                  <a:lnTo>
                    <a:pt x="0" y="0"/>
                  </a:lnTo>
                  <a:lnTo>
                    <a:pt x="0" y="190500"/>
                  </a:lnTo>
                  <a:cubicBezTo>
                    <a:pt x="0" y="196215"/>
                    <a:pt x="1905" y="200977"/>
                    <a:pt x="5715" y="203835"/>
                  </a:cubicBezTo>
                  <a:lnTo>
                    <a:pt x="140018" y="338138"/>
                  </a:lnTo>
                  <a:lnTo>
                    <a:pt x="166688" y="311468"/>
                  </a:lnTo>
                  <a:lnTo>
                    <a:pt x="38100" y="18288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4267954D-FDE6-4A62-B409-AB2669002406}"/>
                </a:ext>
              </a:extLst>
            </p:cNvPr>
            <p:cNvSpPr/>
            <p:nvPr/>
          </p:nvSpPr>
          <p:spPr>
            <a:xfrm>
              <a:off x="1534065" y="3339413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1590E5E-427B-4673-A202-A4EDA2F9E4DA}"/>
                </a:ext>
              </a:extLst>
            </p:cNvPr>
            <p:cNvSpPr/>
            <p:nvPr/>
          </p:nvSpPr>
          <p:spPr>
            <a:xfrm>
              <a:off x="1534065" y="3834713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F7AA8840-600E-4157-A919-EDE7CA7417B8}"/>
                </a:ext>
              </a:extLst>
            </p:cNvPr>
            <p:cNvSpPr/>
            <p:nvPr/>
          </p:nvSpPr>
          <p:spPr>
            <a:xfrm>
              <a:off x="1286415" y="3587063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557E08A-0C81-4BEF-A9C0-2838B29991D9}"/>
                </a:ext>
              </a:extLst>
            </p:cNvPr>
            <p:cNvSpPr/>
            <p:nvPr/>
          </p:nvSpPr>
          <p:spPr>
            <a:xfrm>
              <a:off x="1781715" y="3587063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5" name="Graphic 15" descr="Books">
            <a:extLst>
              <a:ext uri="{FF2B5EF4-FFF2-40B4-BE49-F238E27FC236}">
                <a16:creationId xmlns:a16="http://schemas.microsoft.com/office/drawing/2014/main" id="{E422A299-1268-455D-947E-45660A78E72C}"/>
              </a:ext>
            </a:extLst>
          </p:cNvPr>
          <p:cNvSpPr/>
          <p:nvPr/>
        </p:nvSpPr>
        <p:spPr>
          <a:xfrm>
            <a:off x="4139332" y="1579064"/>
            <a:ext cx="811529" cy="757237"/>
          </a:xfrm>
          <a:custGeom>
            <a:avLst/>
            <a:gdLst>
              <a:gd name="connsiteX0" fmla="*/ 811530 w 811529"/>
              <a:gd name="connsiteY0" fmla="*/ 266700 h 757237"/>
              <a:gd name="connsiteX1" fmla="*/ 762000 w 811529"/>
              <a:gd name="connsiteY1" fmla="*/ 248603 h 757237"/>
              <a:gd name="connsiteX2" fmla="*/ 762000 w 811529"/>
              <a:gd name="connsiteY2" fmla="*/ 144780 h 757237"/>
              <a:gd name="connsiteX3" fmla="*/ 811530 w 811529"/>
              <a:gd name="connsiteY3" fmla="*/ 123825 h 757237"/>
              <a:gd name="connsiteX4" fmla="*/ 476250 w 811529"/>
              <a:gd name="connsiteY4" fmla="*/ 0 h 757237"/>
              <a:gd name="connsiteX5" fmla="*/ 68580 w 811529"/>
              <a:gd name="connsiteY5" fmla="*/ 142875 h 757237"/>
              <a:gd name="connsiteX6" fmla="*/ 28575 w 811529"/>
              <a:gd name="connsiteY6" fmla="*/ 257175 h 757237"/>
              <a:gd name="connsiteX7" fmla="*/ 33337 w 811529"/>
              <a:gd name="connsiteY7" fmla="*/ 299085 h 757237"/>
              <a:gd name="connsiteX8" fmla="*/ 0 w 811529"/>
              <a:gd name="connsiteY8" fmla="*/ 409575 h 757237"/>
              <a:gd name="connsiteX9" fmla="*/ 28575 w 811529"/>
              <a:gd name="connsiteY9" fmla="*/ 492443 h 757237"/>
              <a:gd name="connsiteX10" fmla="*/ 26670 w 811529"/>
              <a:gd name="connsiteY10" fmla="*/ 552450 h 757237"/>
              <a:gd name="connsiteX11" fmla="*/ 76200 w 811529"/>
              <a:gd name="connsiteY11" fmla="*/ 647700 h 757237"/>
              <a:gd name="connsiteX12" fmla="*/ 340995 w 811529"/>
              <a:gd name="connsiteY12" fmla="*/ 757238 h 757237"/>
              <a:gd name="connsiteX13" fmla="*/ 809625 w 811529"/>
              <a:gd name="connsiteY13" fmla="*/ 562928 h 757237"/>
              <a:gd name="connsiteX14" fmla="*/ 760095 w 811529"/>
              <a:gd name="connsiteY14" fmla="*/ 544830 h 757237"/>
              <a:gd name="connsiteX15" fmla="*/ 760095 w 811529"/>
              <a:gd name="connsiteY15" fmla="*/ 440055 h 757237"/>
              <a:gd name="connsiteX16" fmla="*/ 809625 w 811529"/>
              <a:gd name="connsiteY16" fmla="*/ 419100 h 757237"/>
              <a:gd name="connsiteX17" fmla="*/ 733425 w 811529"/>
              <a:gd name="connsiteY17" fmla="*/ 390525 h 757237"/>
              <a:gd name="connsiteX18" fmla="*/ 733425 w 811529"/>
              <a:gd name="connsiteY18" fmla="*/ 299085 h 757237"/>
              <a:gd name="connsiteX19" fmla="*/ 811530 w 811529"/>
              <a:gd name="connsiteY19" fmla="*/ 266700 h 757237"/>
              <a:gd name="connsiteX20" fmla="*/ 80010 w 811529"/>
              <a:gd name="connsiteY20" fmla="*/ 209550 h 757237"/>
              <a:gd name="connsiteX21" fmla="*/ 344805 w 811529"/>
              <a:gd name="connsiteY21" fmla="*/ 313373 h 757237"/>
              <a:gd name="connsiteX22" fmla="*/ 724853 w 811529"/>
              <a:gd name="connsiteY22" fmla="*/ 160020 h 757237"/>
              <a:gd name="connsiteX23" fmla="*/ 724853 w 811529"/>
              <a:gd name="connsiteY23" fmla="*/ 241935 h 757237"/>
              <a:gd name="connsiteX24" fmla="*/ 344805 w 811529"/>
              <a:gd name="connsiteY24" fmla="*/ 400050 h 757237"/>
              <a:gd name="connsiteX25" fmla="*/ 80010 w 811529"/>
              <a:gd name="connsiteY25" fmla="*/ 295275 h 757237"/>
              <a:gd name="connsiteX26" fmla="*/ 80010 w 811529"/>
              <a:gd name="connsiteY26" fmla="*/ 209550 h 757237"/>
              <a:gd name="connsiteX27" fmla="*/ 722948 w 811529"/>
              <a:gd name="connsiteY27" fmla="*/ 538163 h 757237"/>
              <a:gd name="connsiteX28" fmla="*/ 342900 w 811529"/>
              <a:gd name="connsiteY28" fmla="*/ 695325 h 757237"/>
              <a:gd name="connsiteX29" fmla="*/ 77153 w 811529"/>
              <a:gd name="connsiteY29" fmla="*/ 590550 h 757237"/>
              <a:gd name="connsiteX30" fmla="*/ 77153 w 811529"/>
              <a:gd name="connsiteY30" fmla="*/ 516255 h 757237"/>
              <a:gd name="connsiteX31" fmla="*/ 314325 w 811529"/>
              <a:gd name="connsiteY31" fmla="*/ 613410 h 757237"/>
              <a:gd name="connsiteX32" fmla="*/ 723900 w 811529"/>
              <a:gd name="connsiteY32" fmla="*/ 451485 h 757237"/>
              <a:gd name="connsiteX33" fmla="*/ 722948 w 811529"/>
              <a:gd name="connsiteY33" fmla="*/ 538163 h 757237"/>
              <a:gd name="connsiteX34" fmla="*/ 696278 w 811529"/>
              <a:gd name="connsiteY34" fmla="*/ 395288 h 757237"/>
              <a:gd name="connsiteX35" fmla="*/ 316230 w 811529"/>
              <a:gd name="connsiteY35" fmla="*/ 552450 h 757237"/>
              <a:gd name="connsiteX36" fmla="*/ 51435 w 811529"/>
              <a:gd name="connsiteY36" fmla="*/ 447675 h 757237"/>
              <a:gd name="connsiteX37" fmla="*/ 51435 w 811529"/>
              <a:gd name="connsiteY37" fmla="*/ 361950 h 757237"/>
              <a:gd name="connsiteX38" fmla="*/ 323850 w 811529"/>
              <a:gd name="connsiteY38" fmla="*/ 470535 h 757237"/>
              <a:gd name="connsiteX39" fmla="*/ 697230 w 811529"/>
              <a:gd name="connsiteY39" fmla="*/ 314325 h 757237"/>
              <a:gd name="connsiteX40" fmla="*/ 697230 w 811529"/>
              <a:gd name="connsiteY40" fmla="*/ 395288 h 757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811529" h="757237">
                <a:moveTo>
                  <a:pt x="811530" y="266700"/>
                </a:moveTo>
                <a:lnTo>
                  <a:pt x="762000" y="248603"/>
                </a:lnTo>
                <a:lnTo>
                  <a:pt x="762000" y="144780"/>
                </a:lnTo>
                <a:lnTo>
                  <a:pt x="811530" y="123825"/>
                </a:lnTo>
                <a:lnTo>
                  <a:pt x="476250" y="0"/>
                </a:lnTo>
                <a:lnTo>
                  <a:pt x="68580" y="142875"/>
                </a:lnTo>
                <a:cubicBezTo>
                  <a:pt x="29528" y="161925"/>
                  <a:pt x="28575" y="214312"/>
                  <a:pt x="28575" y="257175"/>
                </a:cubicBezTo>
                <a:cubicBezTo>
                  <a:pt x="28575" y="271463"/>
                  <a:pt x="30480" y="285750"/>
                  <a:pt x="33337" y="299085"/>
                </a:cubicBezTo>
                <a:cubicBezTo>
                  <a:pt x="952" y="320040"/>
                  <a:pt x="0" y="368618"/>
                  <a:pt x="0" y="409575"/>
                </a:cubicBezTo>
                <a:cubicBezTo>
                  <a:pt x="0" y="442913"/>
                  <a:pt x="7620" y="473393"/>
                  <a:pt x="28575" y="492443"/>
                </a:cubicBezTo>
                <a:cubicBezTo>
                  <a:pt x="23813" y="508635"/>
                  <a:pt x="26670" y="528638"/>
                  <a:pt x="26670" y="552450"/>
                </a:cubicBezTo>
                <a:cubicBezTo>
                  <a:pt x="26670" y="595313"/>
                  <a:pt x="38100" y="634365"/>
                  <a:pt x="76200" y="647700"/>
                </a:cubicBezTo>
                <a:lnTo>
                  <a:pt x="340995" y="757238"/>
                </a:lnTo>
                <a:lnTo>
                  <a:pt x="809625" y="562928"/>
                </a:lnTo>
                <a:lnTo>
                  <a:pt x="760095" y="544830"/>
                </a:lnTo>
                <a:lnTo>
                  <a:pt x="760095" y="440055"/>
                </a:lnTo>
                <a:lnTo>
                  <a:pt x="809625" y="419100"/>
                </a:lnTo>
                <a:lnTo>
                  <a:pt x="733425" y="390525"/>
                </a:lnTo>
                <a:lnTo>
                  <a:pt x="733425" y="299085"/>
                </a:lnTo>
                <a:lnTo>
                  <a:pt x="811530" y="266700"/>
                </a:lnTo>
                <a:close/>
                <a:moveTo>
                  <a:pt x="80010" y="209550"/>
                </a:moveTo>
                <a:lnTo>
                  <a:pt x="344805" y="313373"/>
                </a:lnTo>
                <a:lnTo>
                  <a:pt x="724853" y="160020"/>
                </a:lnTo>
                <a:lnTo>
                  <a:pt x="724853" y="241935"/>
                </a:lnTo>
                <a:lnTo>
                  <a:pt x="344805" y="400050"/>
                </a:lnTo>
                <a:lnTo>
                  <a:pt x="80010" y="295275"/>
                </a:lnTo>
                <a:lnTo>
                  <a:pt x="80010" y="209550"/>
                </a:lnTo>
                <a:close/>
                <a:moveTo>
                  <a:pt x="722948" y="538163"/>
                </a:moveTo>
                <a:lnTo>
                  <a:pt x="342900" y="695325"/>
                </a:lnTo>
                <a:lnTo>
                  <a:pt x="77153" y="590550"/>
                </a:lnTo>
                <a:lnTo>
                  <a:pt x="77153" y="516255"/>
                </a:lnTo>
                <a:lnTo>
                  <a:pt x="314325" y="613410"/>
                </a:lnTo>
                <a:lnTo>
                  <a:pt x="723900" y="451485"/>
                </a:lnTo>
                <a:lnTo>
                  <a:pt x="722948" y="538163"/>
                </a:lnTo>
                <a:close/>
                <a:moveTo>
                  <a:pt x="696278" y="395288"/>
                </a:moveTo>
                <a:lnTo>
                  <a:pt x="316230" y="552450"/>
                </a:lnTo>
                <a:lnTo>
                  <a:pt x="51435" y="447675"/>
                </a:lnTo>
                <a:lnTo>
                  <a:pt x="51435" y="361950"/>
                </a:lnTo>
                <a:lnTo>
                  <a:pt x="323850" y="470535"/>
                </a:lnTo>
                <a:lnTo>
                  <a:pt x="697230" y="314325"/>
                </a:lnTo>
                <a:lnTo>
                  <a:pt x="697230" y="395288"/>
                </a:ln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Graphic 16" descr="Trophy">
            <a:extLst>
              <a:ext uri="{FF2B5EF4-FFF2-40B4-BE49-F238E27FC236}">
                <a16:creationId xmlns:a16="http://schemas.microsoft.com/office/drawing/2014/main" id="{B29C58A0-A8E8-4BA3-9728-6CD805ED37DE}"/>
              </a:ext>
            </a:extLst>
          </p:cNvPr>
          <p:cNvSpPr/>
          <p:nvPr/>
        </p:nvSpPr>
        <p:spPr>
          <a:xfrm>
            <a:off x="7934257" y="3129838"/>
            <a:ext cx="666750" cy="751522"/>
          </a:xfrm>
          <a:custGeom>
            <a:avLst/>
            <a:gdLst>
              <a:gd name="connsiteX0" fmla="*/ 570548 w 666750"/>
              <a:gd name="connsiteY0" fmla="*/ 361950 h 751522"/>
              <a:gd name="connsiteX1" fmla="*/ 437198 w 666750"/>
              <a:gd name="connsiteY1" fmla="*/ 425768 h 751522"/>
              <a:gd name="connsiteX2" fmla="*/ 494348 w 666750"/>
              <a:gd name="connsiteY2" fmla="*/ 367665 h 751522"/>
              <a:gd name="connsiteX3" fmla="*/ 516255 w 666750"/>
              <a:gd name="connsiteY3" fmla="*/ 339090 h 751522"/>
              <a:gd name="connsiteX4" fmla="*/ 541973 w 666750"/>
              <a:gd name="connsiteY4" fmla="*/ 248602 h 751522"/>
              <a:gd name="connsiteX5" fmla="*/ 541973 w 666750"/>
              <a:gd name="connsiteY5" fmla="*/ 124778 h 751522"/>
              <a:gd name="connsiteX6" fmla="*/ 608648 w 666750"/>
              <a:gd name="connsiteY6" fmla="*/ 124778 h 751522"/>
              <a:gd name="connsiteX7" fmla="*/ 608648 w 666750"/>
              <a:gd name="connsiteY7" fmla="*/ 269558 h 751522"/>
              <a:gd name="connsiteX8" fmla="*/ 570548 w 666750"/>
              <a:gd name="connsiteY8" fmla="*/ 361950 h 751522"/>
              <a:gd name="connsiteX9" fmla="*/ 97155 w 666750"/>
              <a:gd name="connsiteY9" fmla="*/ 361950 h 751522"/>
              <a:gd name="connsiteX10" fmla="*/ 57150 w 666750"/>
              <a:gd name="connsiteY10" fmla="*/ 269558 h 751522"/>
              <a:gd name="connsiteX11" fmla="*/ 57150 w 666750"/>
              <a:gd name="connsiteY11" fmla="*/ 123825 h 751522"/>
              <a:gd name="connsiteX12" fmla="*/ 123825 w 666750"/>
              <a:gd name="connsiteY12" fmla="*/ 123825 h 751522"/>
              <a:gd name="connsiteX13" fmla="*/ 123825 w 666750"/>
              <a:gd name="connsiteY13" fmla="*/ 247650 h 751522"/>
              <a:gd name="connsiteX14" fmla="*/ 149543 w 666750"/>
              <a:gd name="connsiteY14" fmla="*/ 338138 h 751522"/>
              <a:gd name="connsiteX15" fmla="*/ 171450 w 666750"/>
              <a:gd name="connsiteY15" fmla="*/ 366713 h 751522"/>
              <a:gd name="connsiteX16" fmla="*/ 228600 w 666750"/>
              <a:gd name="connsiteY16" fmla="*/ 424815 h 751522"/>
              <a:gd name="connsiteX17" fmla="*/ 97155 w 666750"/>
              <a:gd name="connsiteY17" fmla="*/ 361950 h 751522"/>
              <a:gd name="connsiteX18" fmla="*/ 666750 w 666750"/>
              <a:gd name="connsiteY18" fmla="*/ 266700 h 751522"/>
              <a:gd name="connsiteX19" fmla="*/ 666750 w 666750"/>
              <a:gd name="connsiteY19" fmla="*/ 66675 h 751522"/>
              <a:gd name="connsiteX20" fmla="*/ 542925 w 666750"/>
              <a:gd name="connsiteY20" fmla="*/ 66675 h 751522"/>
              <a:gd name="connsiteX21" fmla="*/ 542925 w 666750"/>
              <a:gd name="connsiteY21" fmla="*/ 0 h 751522"/>
              <a:gd name="connsiteX22" fmla="*/ 333375 w 666750"/>
              <a:gd name="connsiteY22" fmla="*/ 0 h 751522"/>
              <a:gd name="connsiteX23" fmla="*/ 123825 w 666750"/>
              <a:gd name="connsiteY23" fmla="*/ 0 h 751522"/>
              <a:gd name="connsiteX24" fmla="*/ 123825 w 666750"/>
              <a:gd name="connsiteY24" fmla="*/ 66675 h 751522"/>
              <a:gd name="connsiteX25" fmla="*/ 0 w 666750"/>
              <a:gd name="connsiteY25" fmla="*/ 66675 h 751522"/>
              <a:gd name="connsiteX26" fmla="*/ 0 w 666750"/>
              <a:gd name="connsiteY26" fmla="*/ 265748 h 751522"/>
              <a:gd name="connsiteX27" fmla="*/ 54293 w 666750"/>
              <a:gd name="connsiteY27" fmla="*/ 399098 h 751522"/>
              <a:gd name="connsiteX28" fmla="*/ 281940 w 666750"/>
              <a:gd name="connsiteY28" fmla="*/ 484823 h 751522"/>
              <a:gd name="connsiteX29" fmla="*/ 295275 w 666750"/>
              <a:gd name="connsiteY29" fmla="*/ 532448 h 751522"/>
              <a:gd name="connsiteX30" fmla="*/ 295275 w 666750"/>
              <a:gd name="connsiteY30" fmla="*/ 656273 h 751522"/>
              <a:gd name="connsiteX31" fmla="*/ 247650 w 666750"/>
              <a:gd name="connsiteY31" fmla="*/ 656273 h 751522"/>
              <a:gd name="connsiteX32" fmla="*/ 209550 w 666750"/>
              <a:gd name="connsiteY32" fmla="*/ 694373 h 751522"/>
              <a:gd name="connsiteX33" fmla="*/ 161925 w 666750"/>
              <a:gd name="connsiteY33" fmla="*/ 694373 h 751522"/>
              <a:gd name="connsiteX34" fmla="*/ 123825 w 666750"/>
              <a:gd name="connsiteY34" fmla="*/ 732473 h 751522"/>
              <a:gd name="connsiteX35" fmla="*/ 123825 w 666750"/>
              <a:gd name="connsiteY35" fmla="*/ 751523 h 751522"/>
              <a:gd name="connsiteX36" fmla="*/ 542925 w 666750"/>
              <a:gd name="connsiteY36" fmla="*/ 751523 h 751522"/>
              <a:gd name="connsiteX37" fmla="*/ 542925 w 666750"/>
              <a:gd name="connsiteY37" fmla="*/ 732473 h 751522"/>
              <a:gd name="connsiteX38" fmla="*/ 504825 w 666750"/>
              <a:gd name="connsiteY38" fmla="*/ 694373 h 751522"/>
              <a:gd name="connsiteX39" fmla="*/ 457200 w 666750"/>
              <a:gd name="connsiteY39" fmla="*/ 694373 h 751522"/>
              <a:gd name="connsiteX40" fmla="*/ 419100 w 666750"/>
              <a:gd name="connsiteY40" fmla="*/ 656273 h 751522"/>
              <a:gd name="connsiteX41" fmla="*/ 371475 w 666750"/>
              <a:gd name="connsiteY41" fmla="*/ 656273 h 751522"/>
              <a:gd name="connsiteX42" fmla="*/ 371475 w 666750"/>
              <a:gd name="connsiteY42" fmla="*/ 533400 h 751522"/>
              <a:gd name="connsiteX43" fmla="*/ 384810 w 666750"/>
              <a:gd name="connsiteY43" fmla="*/ 485775 h 751522"/>
              <a:gd name="connsiteX44" fmla="*/ 612458 w 666750"/>
              <a:gd name="connsiteY44" fmla="*/ 400050 h 751522"/>
              <a:gd name="connsiteX45" fmla="*/ 666750 w 666750"/>
              <a:gd name="connsiteY45" fmla="*/ 266700 h 751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666750" h="751522">
                <a:moveTo>
                  <a:pt x="570548" y="361950"/>
                </a:moveTo>
                <a:cubicBezTo>
                  <a:pt x="537210" y="396240"/>
                  <a:pt x="505778" y="418148"/>
                  <a:pt x="437198" y="425768"/>
                </a:cubicBezTo>
                <a:cubicBezTo>
                  <a:pt x="455295" y="407670"/>
                  <a:pt x="476250" y="389573"/>
                  <a:pt x="494348" y="367665"/>
                </a:cubicBezTo>
                <a:cubicBezTo>
                  <a:pt x="501967" y="359093"/>
                  <a:pt x="516255" y="340043"/>
                  <a:pt x="516255" y="339090"/>
                </a:cubicBezTo>
                <a:cubicBezTo>
                  <a:pt x="532448" y="312420"/>
                  <a:pt x="541973" y="281940"/>
                  <a:pt x="541973" y="248602"/>
                </a:cubicBezTo>
                <a:lnTo>
                  <a:pt x="541973" y="124778"/>
                </a:lnTo>
                <a:lnTo>
                  <a:pt x="608648" y="124778"/>
                </a:lnTo>
                <a:lnTo>
                  <a:pt x="608648" y="269558"/>
                </a:lnTo>
                <a:cubicBezTo>
                  <a:pt x="609600" y="271463"/>
                  <a:pt x="611505" y="319088"/>
                  <a:pt x="570548" y="361950"/>
                </a:cubicBezTo>
                <a:close/>
                <a:moveTo>
                  <a:pt x="97155" y="361950"/>
                </a:moveTo>
                <a:cubicBezTo>
                  <a:pt x="55245" y="319088"/>
                  <a:pt x="57150" y="271463"/>
                  <a:pt x="57150" y="269558"/>
                </a:cubicBezTo>
                <a:lnTo>
                  <a:pt x="57150" y="123825"/>
                </a:lnTo>
                <a:lnTo>
                  <a:pt x="123825" y="123825"/>
                </a:lnTo>
                <a:lnTo>
                  <a:pt x="123825" y="247650"/>
                </a:lnTo>
                <a:cubicBezTo>
                  <a:pt x="123825" y="280988"/>
                  <a:pt x="133350" y="311468"/>
                  <a:pt x="149543" y="338138"/>
                </a:cubicBezTo>
                <a:cubicBezTo>
                  <a:pt x="149543" y="339090"/>
                  <a:pt x="163830" y="359093"/>
                  <a:pt x="171450" y="366713"/>
                </a:cubicBezTo>
                <a:cubicBezTo>
                  <a:pt x="190500" y="388620"/>
                  <a:pt x="210502" y="406718"/>
                  <a:pt x="228600" y="424815"/>
                </a:cubicBezTo>
                <a:cubicBezTo>
                  <a:pt x="161925" y="417195"/>
                  <a:pt x="129540" y="395288"/>
                  <a:pt x="97155" y="361950"/>
                </a:cubicBezTo>
                <a:close/>
                <a:moveTo>
                  <a:pt x="666750" y="266700"/>
                </a:moveTo>
                <a:lnTo>
                  <a:pt x="666750" y="66675"/>
                </a:lnTo>
                <a:lnTo>
                  <a:pt x="542925" y="66675"/>
                </a:lnTo>
                <a:lnTo>
                  <a:pt x="542925" y="0"/>
                </a:lnTo>
                <a:lnTo>
                  <a:pt x="333375" y="0"/>
                </a:lnTo>
                <a:lnTo>
                  <a:pt x="123825" y="0"/>
                </a:lnTo>
                <a:lnTo>
                  <a:pt x="123825" y="66675"/>
                </a:lnTo>
                <a:lnTo>
                  <a:pt x="0" y="66675"/>
                </a:lnTo>
                <a:lnTo>
                  <a:pt x="0" y="265748"/>
                </a:lnTo>
                <a:cubicBezTo>
                  <a:pt x="0" y="275273"/>
                  <a:pt x="0" y="340995"/>
                  <a:pt x="54293" y="399098"/>
                </a:cubicBezTo>
                <a:cubicBezTo>
                  <a:pt x="106680" y="454343"/>
                  <a:pt x="170498" y="482918"/>
                  <a:pt x="281940" y="484823"/>
                </a:cubicBezTo>
                <a:cubicBezTo>
                  <a:pt x="290513" y="499110"/>
                  <a:pt x="295275" y="515303"/>
                  <a:pt x="295275" y="532448"/>
                </a:cubicBezTo>
                <a:lnTo>
                  <a:pt x="295275" y="656273"/>
                </a:lnTo>
                <a:lnTo>
                  <a:pt x="247650" y="656273"/>
                </a:lnTo>
                <a:cubicBezTo>
                  <a:pt x="226695" y="656273"/>
                  <a:pt x="209550" y="673418"/>
                  <a:pt x="209550" y="694373"/>
                </a:cubicBezTo>
                <a:lnTo>
                  <a:pt x="161925" y="694373"/>
                </a:lnTo>
                <a:cubicBezTo>
                  <a:pt x="140970" y="694373"/>
                  <a:pt x="123825" y="711518"/>
                  <a:pt x="123825" y="732473"/>
                </a:cubicBezTo>
                <a:lnTo>
                  <a:pt x="123825" y="751523"/>
                </a:lnTo>
                <a:lnTo>
                  <a:pt x="542925" y="751523"/>
                </a:lnTo>
                <a:lnTo>
                  <a:pt x="542925" y="732473"/>
                </a:lnTo>
                <a:cubicBezTo>
                  <a:pt x="542925" y="711518"/>
                  <a:pt x="525780" y="694373"/>
                  <a:pt x="504825" y="694373"/>
                </a:cubicBezTo>
                <a:lnTo>
                  <a:pt x="457200" y="694373"/>
                </a:lnTo>
                <a:cubicBezTo>
                  <a:pt x="457200" y="673418"/>
                  <a:pt x="440055" y="656273"/>
                  <a:pt x="419100" y="656273"/>
                </a:cubicBezTo>
                <a:lnTo>
                  <a:pt x="371475" y="656273"/>
                </a:lnTo>
                <a:lnTo>
                  <a:pt x="371475" y="533400"/>
                </a:lnTo>
                <a:cubicBezTo>
                  <a:pt x="371475" y="516255"/>
                  <a:pt x="376238" y="500063"/>
                  <a:pt x="384810" y="485775"/>
                </a:cubicBezTo>
                <a:cubicBezTo>
                  <a:pt x="496253" y="483870"/>
                  <a:pt x="560070" y="454343"/>
                  <a:pt x="612458" y="400050"/>
                </a:cubicBezTo>
                <a:cubicBezTo>
                  <a:pt x="666750" y="342900"/>
                  <a:pt x="666750" y="276225"/>
                  <a:pt x="666750" y="266700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Fluid Bubbles – Slide Template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2E50B15C-652C-4CF4-9B2E-0DAD8894285C}"/>
              </a:ext>
            </a:extLst>
          </p:cNvPr>
          <p:cNvGrpSpPr/>
          <p:nvPr/>
        </p:nvGrpSpPr>
        <p:grpSpPr>
          <a:xfrm>
            <a:off x="838200" y="2514388"/>
            <a:ext cx="3791446" cy="3180306"/>
            <a:chOff x="838200" y="2514388"/>
            <a:chExt cx="3791446" cy="3180306"/>
          </a:xfrm>
        </p:grpSpPr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0EBEFF0B-BA60-4B1D-8F8D-699AF3E57004}"/>
                </a:ext>
              </a:extLst>
            </p:cNvPr>
            <p:cNvSpPr/>
            <p:nvPr/>
          </p:nvSpPr>
          <p:spPr>
            <a:xfrm>
              <a:off x="993790" y="2566250"/>
              <a:ext cx="3635856" cy="3055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51" h="20594" extrusionOk="0">
                  <a:moveTo>
                    <a:pt x="17291" y="5825"/>
                  </a:moveTo>
                  <a:cubicBezTo>
                    <a:pt x="16775" y="4427"/>
                    <a:pt x="16203" y="3011"/>
                    <a:pt x="15255" y="2050"/>
                  </a:cubicBezTo>
                  <a:cubicBezTo>
                    <a:pt x="12731" y="-554"/>
                    <a:pt x="8227" y="-257"/>
                    <a:pt x="5229" y="652"/>
                  </a:cubicBezTo>
                  <a:cubicBezTo>
                    <a:pt x="2078" y="1613"/>
                    <a:pt x="0" y="4392"/>
                    <a:pt x="0" y="8586"/>
                  </a:cubicBezTo>
                  <a:cubicBezTo>
                    <a:pt x="0" y="10805"/>
                    <a:pt x="502" y="13129"/>
                    <a:pt x="1924" y="14580"/>
                  </a:cubicBezTo>
                  <a:cubicBezTo>
                    <a:pt x="3179" y="15838"/>
                    <a:pt x="4797" y="16293"/>
                    <a:pt x="6136" y="17394"/>
                  </a:cubicBezTo>
                  <a:cubicBezTo>
                    <a:pt x="7446" y="18477"/>
                    <a:pt x="8576" y="20120"/>
                    <a:pt x="10193" y="20487"/>
                  </a:cubicBezTo>
                  <a:cubicBezTo>
                    <a:pt x="12592" y="21046"/>
                    <a:pt x="14990" y="19298"/>
                    <a:pt x="17110" y="18128"/>
                  </a:cubicBezTo>
                  <a:cubicBezTo>
                    <a:pt x="21600" y="15611"/>
                    <a:pt x="18811" y="9966"/>
                    <a:pt x="17291" y="5825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20865F3D-382E-4226-AFDA-BB78EC4C316D}"/>
                </a:ext>
              </a:extLst>
            </p:cNvPr>
            <p:cNvSpPr/>
            <p:nvPr/>
          </p:nvSpPr>
          <p:spPr>
            <a:xfrm>
              <a:off x="1149380" y="2514388"/>
              <a:ext cx="3454496" cy="3180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520" extrusionOk="0">
                  <a:moveTo>
                    <a:pt x="20516" y="8520"/>
                  </a:moveTo>
                  <a:cubicBezTo>
                    <a:pt x="20241" y="7134"/>
                    <a:pt x="19933" y="5713"/>
                    <a:pt x="19189" y="4520"/>
                  </a:cubicBezTo>
                  <a:cubicBezTo>
                    <a:pt x="18606" y="3590"/>
                    <a:pt x="17796" y="2853"/>
                    <a:pt x="16922" y="2256"/>
                  </a:cubicBezTo>
                  <a:cubicBezTo>
                    <a:pt x="15999" y="1642"/>
                    <a:pt x="14995" y="1203"/>
                    <a:pt x="13959" y="870"/>
                  </a:cubicBezTo>
                  <a:cubicBezTo>
                    <a:pt x="12906" y="536"/>
                    <a:pt x="11821" y="308"/>
                    <a:pt x="10736" y="168"/>
                  </a:cubicBezTo>
                  <a:cubicBezTo>
                    <a:pt x="9716" y="28"/>
                    <a:pt x="8696" y="-25"/>
                    <a:pt x="7660" y="10"/>
                  </a:cubicBezTo>
                  <a:cubicBezTo>
                    <a:pt x="6624" y="45"/>
                    <a:pt x="5587" y="238"/>
                    <a:pt x="4632" y="659"/>
                  </a:cubicBezTo>
                  <a:cubicBezTo>
                    <a:pt x="3742" y="1045"/>
                    <a:pt x="2916" y="1607"/>
                    <a:pt x="2236" y="2344"/>
                  </a:cubicBezTo>
                  <a:cubicBezTo>
                    <a:pt x="1523" y="3098"/>
                    <a:pt x="989" y="4028"/>
                    <a:pt x="633" y="5028"/>
                  </a:cubicBezTo>
                  <a:cubicBezTo>
                    <a:pt x="196" y="6222"/>
                    <a:pt x="-15" y="7538"/>
                    <a:pt x="1" y="8801"/>
                  </a:cubicBezTo>
                  <a:cubicBezTo>
                    <a:pt x="17" y="10117"/>
                    <a:pt x="325" y="11451"/>
                    <a:pt x="1037" y="12556"/>
                  </a:cubicBezTo>
                  <a:cubicBezTo>
                    <a:pt x="1766" y="13679"/>
                    <a:pt x="2819" y="14469"/>
                    <a:pt x="3806" y="15276"/>
                  </a:cubicBezTo>
                  <a:cubicBezTo>
                    <a:pt x="4324" y="15697"/>
                    <a:pt x="4826" y="16136"/>
                    <a:pt x="5280" y="16627"/>
                  </a:cubicBezTo>
                  <a:cubicBezTo>
                    <a:pt x="5685" y="17083"/>
                    <a:pt x="6057" y="17574"/>
                    <a:pt x="6413" y="18066"/>
                  </a:cubicBezTo>
                  <a:cubicBezTo>
                    <a:pt x="7142" y="19048"/>
                    <a:pt x="7870" y="20066"/>
                    <a:pt x="8891" y="20698"/>
                  </a:cubicBezTo>
                  <a:cubicBezTo>
                    <a:pt x="10024" y="21400"/>
                    <a:pt x="11384" y="21575"/>
                    <a:pt x="12663" y="21505"/>
                  </a:cubicBezTo>
                  <a:cubicBezTo>
                    <a:pt x="14023" y="21435"/>
                    <a:pt x="15351" y="21119"/>
                    <a:pt x="16679" y="20803"/>
                  </a:cubicBezTo>
                  <a:cubicBezTo>
                    <a:pt x="17699" y="20575"/>
                    <a:pt x="18751" y="20399"/>
                    <a:pt x="19658" y="19785"/>
                  </a:cubicBezTo>
                  <a:cubicBezTo>
                    <a:pt x="20306" y="19347"/>
                    <a:pt x="20824" y="18697"/>
                    <a:pt x="21132" y="17943"/>
                  </a:cubicBezTo>
                  <a:cubicBezTo>
                    <a:pt x="21439" y="17171"/>
                    <a:pt x="21553" y="16329"/>
                    <a:pt x="21569" y="15486"/>
                  </a:cubicBezTo>
                  <a:cubicBezTo>
                    <a:pt x="21585" y="14556"/>
                    <a:pt x="21472" y="13609"/>
                    <a:pt x="21326" y="12679"/>
                  </a:cubicBezTo>
                  <a:cubicBezTo>
                    <a:pt x="21180" y="11714"/>
                    <a:pt x="20970" y="10766"/>
                    <a:pt x="20775" y="9819"/>
                  </a:cubicBezTo>
                  <a:cubicBezTo>
                    <a:pt x="20678" y="9380"/>
                    <a:pt x="20597" y="8941"/>
                    <a:pt x="20516" y="8520"/>
                  </a:cubicBezTo>
                  <a:cubicBezTo>
                    <a:pt x="20500" y="8450"/>
                    <a:pt x="20387" y="8468"/>
                    <a:pt x="20403" y="8555"/>
                  </a:cubicBezTo>
                  <a:cubicBezTo>
                    <a:pt x="20581" y="9450"/>
                    <a:pt x="20775" y="10363"/>
                    <a:pt x="20953" y="11258"/>
                  </a:cubicBezTo>
                  <a:cubicBezTo>
                    <a:pt x="21132" y="12188"/>
                    <a:pt x="21293" y="13117"/>
                    <a:pt x="21391" y="14065"/>
                  </a:cubicBezTo>
                  <a:cubicBezTo>
                    <a:pt x="21472" y="14942"/>
                    <a:pt x="21488" y="15837"/>
                    <a:pt x="21342" y="16715"/>
                  </a:cubicBezTo>
                  <a:cubicBezTo>
                    <a:pt x="21212" y="17504"/>
                    <a:pt x="20937" y="18259"/>
                    <a:pt x="20451" y="18873"/>
                  </a:cubicBezTo>
                  <a:cubicBezTo>
                    <a:pt x="19901" y="19575"/>
                    <a:pt x="19140" y="20013"/>
                    <a:pt x="18330" y="20277"/>
                  </a:cubicBezTo>
                  <a:cubicBezTo>
                    <a:pt x="17780" y="20452"/>
                    <a:pt x="17197" y="20557"/>
                    <a:pt x="16614" y="20680"/>
                  </a:cubicBezTo>
                  <a:cubicBezTo>
                    <a:pt x="15966" y="20838"/>
                    <a:pt x="15302" y="20978"/>
                    <a:pt x="14639" y="21119"/>
                  </a:cubicBezTo>
                  <a:cubicBezTo>
                    <a:pt x="13327" y="21364"/>
                    <a:pt x="11967" y="21522"/>
                    <a:pt x="10655" y="21242"/>
                  </a:cubicBezTo>
                  <a:cubicBezTo>
                    <a:pt x="10040" y="21119"/>
                    <a:pt x="9425" y="20891"/>
                    <a:pt x="8874" y="20540"/>
                  </a:cubicBezTo>
                  <a:cubicBezTo>
                    <a:pt x="8372" y="20224"/>
                    <a:pt x="7935" y="19803"/>
                    <a:pt x="7547" y="19347"/>
                  </a:cubicBezTo>
                  <a:cubicBezTo>
                    <a:pt x="6769" y="18452"/>
                    <a:pt x="6138" y="17399"/>
                    <a:pt x="5328" y="16522"/>
                  </a:cubicBezTo>
                  <a:cubicBezTo>
                    <a:pt x="4454" y="15556"/>
                    <a:pt x="3385" y="14837"/>
                    <a:pt x="2430" y="13977"/>
                  </a:cubicBezTo>
                  <a:cubicBezTo>
                    <a:pt x="1960" y="13539"/>
                    <a:pt x="1507" y="13065"/>
                    <a:pt x="1135" y="12521"/>
                  </a:cubicBezTo>
                  <a:cubicBezTo>
                    <a:pt x="778" y="11977"/>
                    <a:pt x="519" y="11380"/>
                    <a:pt x="341" y="10731"/>
                  </a:cubicBezTo>
                  <a:cubicBezTo>
                    <a:pt x="1" y="9450"/>
                    <a:pt x="34" y="8064"/>
                    <a:pt x="260" y="6766"/>
                  </a:cubicBezTo>
                  <a:cubicBezTo>
                    <a:pt x="471" y="5643"/>
                    <a:pt x="827" y="4537"/>
                    <a:pt x="1410" y="3572"/>
                  </a:cubicBezTo>
                  <a:cubicBezTo>
                    <a:pt x="1928" y="2712"/>
                    <a:pt x="2624" y="1975"/>
                    <a:pt x="3434" y="1414"/>
                  </a:cubicBezTo>
                  <a:cubicBezTo>
                    <a:pt x="4260" y="852"/>
                    <a:pt x="5199" y="484"/>
                    <a:pt x="6154" y="291"/>
                  </a:cubicBezTo>
                  <a:cubicBezTo>
                    <a:pt x="7142" y="98"/>
                    <a:pt x="8162" y="98"/>
                    <a:pt x="9182" y="150"/>
                  </a:cubicBezTo>
                  <a:cubicBezTo>
                    <a:pt x="10234" y="203"/>
                    <a:pt x="11303" y="343"/>
                    <a:pt x="12339" y="572"/>
                  </a:cubicBezTo>
                  <a:cubicBezTo>
                    <a:pt x="13408" y="800"/>
                    <a:pt x="14461" y="1133"/>
                    <a:pt x="15448" y="1589"/>
                  </a:cubicBezTo>
                  <a:cubicBezTo>
                    <a:pt x="16387" y="2028"/>
                    <a:pt x="17294" y="2589"/>
                    <a:pt x="18055" y="3344"/>
                  </a:cubicBezTo>
                  <a:cubicBezTo>
                    <a:pt x="18444" y="3730"/>
                    <a:pt x="18800" y="4151"/>
                    <a:pt x="19091" y="4625"/>
                  </a:cubicBezTo>
                  <a:cubicBezTo>
                    <a:pt x="19448" y="5221"/>
                    <a:pt x="19707" y="5888"/>
                    <a:pt x="19917" y="6555"/>
                  </a:cubicBezTo>
                  <a:cubicBezTo>
                    <a:pt x="20111" y="7204"/>
                    <a:pt x="20257" y="7871"/>
                    <a:pt x="20371" y="8538"/>
                  </a:cubicBezTo>
                  <a:cubicBezTo>
                    <a:pt x="20419" y="8626"/>
                    <a:pt x="20532" y="8590"/>
                    <a:pt x="20516" y="852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9D17CB3A-0AA5-4575-8C1A-75858F8B731A}"/>
                </a:ext>
              </a:extLst>
            </p:cNvPr>
            <p:cNvSpPr/>
            <p:nvPr/>
          </p:nvSpPr>
          <p:spPr>
            <a:xfrm>
              <a:off x="1823603" y="4926034"/>
              <a:ext cx="525979" cy="443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59" h="20537" extrusionOk="0">
                  <a:moveTo>
                    <a:pt x="17261" y="5778"/>
                  </a:moveTo>
                  <a:cubicBezTo>
                    <a:pt x="16779" y="4338"/>
                    <a:pt x="16200" y="3018"/>
                    <a:pt x="15236" y="2058"/>
                  </a:cubicBezTo>
                  <a:cubicBezTo>
                    <a:pt x="12728" y="-582"/>
                    <a:pt x="8196" y="-222"/>
                    <a:pt x="5207" y="618"/>
                  </a:cubicBezTo>
                  <a:cubicBezTo>
                    <a:pt x="2025" y="1578"/>
                    <a:pt x="0" y="4338"/>
                    <a:pt x="0" y="8538"/>
                  </a:cubicBezTo>
                  <a:cubicBezTo>
                    <a:pt x="0" y="10698"/>
                    <a:pt x="482" y="13098"/>
                    <a:pt x="1929" y="14538"/>
                  </a:cubicBezTo>
                  <a:cubicBezTo>
                    <a:pt x="3182" y="15738"/>
                    <a:pt x="4821" y="16218"/>
                    <a:pt x="6171" y="17298"/>
                  </a:cubicBezTo>
                  <a:cubicBezTo>
                    <a:pt x="7521" y="18378"/>
                    <a:pt x="8582" y="20058"/>
                    <a:pt x="10221" y="20418"/>
                  </a:cubicBezTo>
                  <a:cubicBezTo>
                    <a:pt x="12632" y="21018"/>
                    <a:pt x="15043" y="19218"/>
                    <a:pt x="17164" y="18018"/>
                  </a:cubicBezTo>
                  <a:cubicBezTo>
                    <a:pt x="21600" y="15618"/>
                    <a:pt x="18804" y="9978"/>
                    <a:pt x="17261" y="5778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5" name="Circle">
              <a:extLst>
                <a:ext uri="{FF2B5EF4-FFF2-40B4-BE49-F238E27FC236}">
                  <a16:creationId xmlns:a16="http://schemas.microsoft.com/office/drawing/2014/main" id="{4931A2A9-1E5B-4540-8F4F-8C5C487382E0}"/>
                </a:ext>
              </a:extLst>
            </p:cNvPr>
            <p:cNvSpPr/>
            <p:nvPr/>
          </p:nvSpPr>
          <p:spPr>
            <a:xfrm>
              <a:off x="838200" y="2851499"/>
              <a:ext cx="1509231" cy="1509228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  <a:effectLst>
              <a:outerShdw blurRad="139700" dist="38100" dir="2700000" sx="102000" sy="102000" algn="tl" rotWithShape="0">
                <a:prstClr val="black">
                  <a:alpha val="27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E67C1307-55BC-439D-99AF-69AB4F4623F3}"/>
                </a:ext>
              </a:extLst>
            </p:cNvPr>
            <p:cNvGrpSpPr/>
            <p:nvPr/>
          </p:nvGrpSpPr>
          <p:grpSpPr>
            <a:xfrm>
              <a:off x="2499651" y="2779581"/>
              <a:ext cx="1640109" cy="2398148"/>
              <a:chOff x="8921977" y="1097393"/>
              <a:chExt cx="2926080" cy="2398148"/>
            </a:xfrm>
          </p:grpSpPr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FF983F2F-8DB7-4ECF-801F-D55B2B4384CE}"/>
                  </a:ext>
                </a:extLst>
              </p:cNvPr>
              <p:cNvSpPr txBox="1"/>
              <p:nvPr/>
            </p:nvSpPr>
            <p:spPr>
              <a:xfrm>
                <a:off x="8921977" y="1097393"/>
                <a:ext cx="2926080" cy="830997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noProof="1"/>
                  <a:t>Lorem Ipsum</a:t>
                </a:r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DA2DD268-7DAB-4789-B55D-FF40392F3FA0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926080" cy="1569660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C40466FF-1CC0-437B-B1B2-83F2E8B8FEAA}"/>
              </a:ext>
            </a:extLst>
          </p:cNvPr>
          <p:cNvGrpSpPr/>
          <p:nvPr/>
        </p:nvGrpSpPr>
        <p:grpSpPr>
          <a:xfrm>
            <a:off x="3790961" y="1026367"/>
            <a:ext cx="3744403" cy="2964386"/>
            <a:chOff x="3790961" y="1026367"/>
            <a:chExt cx="3744403" cy="2964386"/>
          </a:xfrm>
        </p:grpSpPr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9F8003C1-1C0E-4EEC-AEBA-5F4087723F9C}"/>
                </a:ext>
              </a:extLst>
            </p:cNvPr>
            <p:cNvSpPr/>
            <p:nvPr/>
          </p:nvSpPr>
          <p:spPr>
            <a:xfrm>
              <a:off x="4301298" y="1026367"/>
              <a:ext cx="3034400" cy="2934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9" h="20734" extrusionOk="0">
                  <a:moveTo>
                    <a:pt x="19728" y="14171"/>
                  </a:moveTo>
                  <a:cubicBezTo>
                    <a:pt x="20467" y="12119"/>
                    <a:pt x="20643" y="9976"/>
                    <a:pt x="20590" y="7814"/>
                  </a:cubicBezTo>
                  <a:cubicBezTo>
                    <a:pt x="20555" y="5780"/>
                    <a:pt x="20643" y="3289"/>
                    <a:pt x="19182" y="1695"/>
                  </a:cubicBezTo>
                  <a:cubicBezTo>
                    <a:pt x="17210" y="-467"/>
                    <a:pt x="13461" y="-156"/>
                    <a:pt x="10873" y="431"/>
                  </a:cubicBezTo>
                  <a:cubicBezTo>
                    <a:pt x="8602" y="944"/>
                    <a:pt x="6419" y="1786"/>
                    <a:pt x="4342" y="2794"/>
                  </a:cubicBezTo>
                  <a:cubicBezTo>
                    <a:pt x="2969" y="3454"/>
                    <a:pt x="1296" y="4131"/>
                    <a:pt x="522" y="5506"/>
                  </a:cubicBezTo>
                  <a:cubicBezTo>
                    <a:pt x="-957" y="8089"/>
                    <a:pt x="1032" y="10360"/>
                    <a:pt x="2441" y="12412"/>
                  </a:cubicBezTo>
                  <a:cubicBezTo>
                    <a:pt x="3409" y="13841"/>
                    <a:pt x="4166" y="15399"/>
                    <a:pt x="5134" y="16809"/>
                  </a:cubicBezTo>
                  <a:cubicBezTo>
                    <a:pt x="6102" y="18238"/>
                    <a:pt x="7334" y="19557"/>
                    <a:pt x="8936" y="20235"/>
                  </a:cubicBezTo>
                  <a:cubicBezTo>
                    <a:pt x="11049" y="21133"/>
                    <a:pt x="13619" y="20767"/>
                    <a:pt x="15591" y="19539"/>
                  </a:cubicBezTo>
                  <a:cubicBezTo>
                    <a:pt x="17562" y="18312"/>
                    <a:pt x="18953" y="16333"/>
                    <a:pt x="19728" y="14171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53FD5CC7-C23B-4DDE-BBC3-7008482A6AED}"/>
                </a:ext>
              </a:extLst>
            </p:cNvPr>
            <p:cNvSpPr/>
            <p:nvPr/>
          </p:nvSpPr>
          <p:spPr>
            <a:xfrm>
              <a:off x="4482820" y="1104160"/>
              <a:ext cx="3052544" cy="2886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184" extrusionOk="0">
                  <a:moveTo>
                    <a:pt x="18922" y="15774"/>
                  </a:moveTo>
                  <a:cubicBezTo>
                    <a:pt x="19515" y="14670"/>
                    <a:pt x="19964" y="13471"/>
                    <a:pt x="20270" y="12234"/>
                  </a:cubicBezTo>
                  <a:cubicBezTo>
                    <a:pt x="20575" y="11054"/>
                    <a:pt x="20755" y="9836"/>
                    <a:pt x="20917" y="8618"/>
                  </a:cubicBezTo>
                  <a:cubicBezTo>
                    <a:pt x="21222" y="6506"/>
                    <a:pt x="21474" y="4108"/>
                    <a:pt x="20036" y="2376"/>
                  </a:cubicBezTo>
                  <a:cubicBezTo>
                    <a:pt x="18868" y="949"/>
                    <a:pt x="17035" y="378"/>
                    <a:pt x="15328" y="149"/>
                  </a:cubicBezTo>
                  <a:cubicBezTo>
                    <a:pt x="13280" y="-136"/>
                    <a:pt x="11159" y="16"/>
                    <a:pt x="9129" y="359"/>
                  </a:cubicBezTo>
                  <a:cubicBezTo>
                    <a:pt x="7853" y="568"/>
                    <a:pt x="6577" y="892"/>
                    <a:pt x="5337" y="1253"/>
                  </a:cubicBezTo>
                  <a:cubicBezTo>
                    <a:pt x="4367" y="1539"/>
                    <a:pt x="3360" y="1786"/>
                    <a:pt x="2444" y="2224"/>
                  </a:cubicBezTo>
                  <a:cubicBezTo>
                    <a:pt x="1509" y="2681"/>
                    <a:pt x="701" y="3385"/>
                    <a:pt x="287" y="4393"/>
                  </a:cubicBezTo>
                  <a:cubicBezTo>
                    <a:pt x="-126" y="5402"/>
                    <a:pt x="-54" y="6487"/>
                    <a:pt x="251" y="7514"/>
                  </a:cubicBezTo>
                  <a:cubicBezTo>
                    <a:pt x="575" y="8599"/>
                    <a:pt x="1096" y="9608"/>
                    <a:pt x="1581" y="10635"/>
                  </a:cubicBezTo>
                  <a:cubicBezTo>
                    <a:pt x="2156" y="11834"/>
                    <a:pt x="2587" y="13090"/>
                    <a:pt x="3073" y="14346"/>
                  </a:cubicBezTo>
                  <a:cubicBezTo>
                    <a:pt x="3917" y="16497"/>
                    <a:pt x="4978" y="18685"/>
                    <a:pt x="6864" y="19999"/>
                  </a:cubicBezTo>
                  <a:cubicBezTo>
                    <a:pt x="8679" y="21255"/>
                    <a:pt x="11015" y="21464"/>
                    <a:pt x="13064" y="20855"/>
                  </a:cubicBezTo>
                  <a:cubicBezTo>
                    <a:pt x="15095" y="20265"/>
                    <a:pt x="16820" y="18857"/>
                    <a:pt x="18096" y="17106"/>
                  </a:cubicBezTo>
                  <a:cubicBezTo>
                    <a:pt x="18401" y="16687"/>
                    <a:pt x="18671" y="16231"/>
                    <a:pt x="18922" y="15774"/>
                  </a:cubicBezTo>
                  <a:cubicBezTo>
                    <a:pt x="18958" y="15698"/>
                    <a:pt x="18850" y="15641"/>
                    <a:pt x="18814" y="15698"/>
                  </a:cubicBezTo>
                  <a:cubicBezTo>
                    <a:pt x="17790" y="17582"/>
                    <a:pt x="16299" y="19199"/>
                    <a:pt x="14448" y="20170"/>
                  </a:cubicBezTo>
                  <a:cubicBezTo>
                    <a:pt x="12543" y="21160"/>
                    <a:pt x="10243" y="21369"/>
                    <a:pt x="8248" y="20589"/>
                  </a:cubicBezTo>
                  <a:cubicBezTo>
                    <a:pt x="6199" y="19789"/>
                    <a:pt x="4816" y="17962"/>
                    <a:pt x="3881" y="15945"/>
                  </a:cubicBezTo>
                  <a:cubicBezTo>
                    <a:pt x="3324" y="14765"/>
                    <a:pt x="2893" y="13509"/>
                    <a:pt x="2426" y="12291"/>
                  </a:cubicBezTo>
                  <a:cubicBezTo>
                    <a:pt x="2192" y="11701"/>
                    <a:pt x="1958" y="11130"/>
                    <a:pt x="1689" y="10578"/>
                  </a:cubicBezTo>
                  <a:cubicBezTo>
                    <a:pt x="1455" y="10084"/>
                    <a:pt x="1204" y="9570"/>
                    <a:pt x="970" y="9075"/>
                  </a:cubicBezTo>
                  <a:cubicBezTo>
                    <a:pt x="521" y="8085"/>
                    <a:pt x="126" y="7039"/>
                    <a:pt x="126" y="5935"/>
                  </a:cubicBezTo>
                  <a:cubicBezTo>
                    <a:pt x="126" y="4812"/>
                    <a:pt x="629" y="3746"/>
                    <a:pt x="1437" y="3042"/>
                  </a:cubicBezTo>
                  <a:cubicBezTo>
                    <a:pt x="2210" y="2376"/>
                    <a:pt x="3180" y="2034"/>
                    <a:pt x="4115" y="1748"/>
                  </a:cubicBezTo>
                  <a:cubicBezTo>
                    <a:pt x="5211" y="1425"/>
                    <a:pt x="6307" y="1101"/>
                    <a:pt x="7421" y="835"/>
                  </a:cubicBezTo>
                  <a:cubicBezTo>
                    <a:pt x="9578" y="340"/>
                    <a:pt x="11788" y="35"/>
                    <a:pt x="13998" y="149"/>
                  </a:cubicBezTo>
                  <a:cubicBezTo>
                    <a:pt x="15724" y="226"/>
                    <a:pt x="17592" y="549"/>
                    <a:pt x="19048" y="1615"/>
                  </a:cubicBezTo>
                  <a:cubicBezTo>
                    <a:pt x="19803" y="2167"/>
                    <a:pt x="20414" y="2928"/>
                    <a:pt x="20719" y="3841"/>
                  </a:cubicBezTo>
                  <a:cubicBezTo>
                    <a:pt x="21079" y="4869"/>
                    <a:pt x="21079" y="6011"/>
                    <a:pt x="20971" y="7096"/>
                  </a:cubicBezTo>
                  <a:cubicBezTo>
                    <a:pt x="20917" y="7648"/>
                    <a:pt x="20845" y="8200"/>
                    <a:pt x="20773" y="8751"/>
                  </a:cubicBezTo>
                  <a:cubicBezTo>
                    <a:pt x="20701" y="9322"/>
                    <a:pt x="20611" y="9893"/>
                    <a:pt x="20521" y="10464"/>
                  </a:cubicBezTo>
                  <a:cubicBezTo>
                    <a:pt x="20306" y="11682"/>
                    <a:pt x="20018" y="12900"/>
                    <a:pt x="19569" y="14042"/>
                  </a:cubicBezTo>
                  <a:cubicBezTo>
                    <a:pt x="19353" y="14613"/>
                    <a:pt x="19102" y="15184"/>
                    <a:pt x="18796" y="15717"/>
                  </a:cubicBezTo>
                  <a:cubicBezTo>
                    <a:pt x="18778" y="15774"/>
                    <a:pt x="18886" y="15850"/>
                    <a:pt x="18922" y="1577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2" name="Shape">
              <a:extLst>
                <a:ext uri="{FF2B5EF4-FFF2-40B4-BE49-F238E27FC236}">
                  <a16:creationId xmlns:a16="http://schemas.microsoft.com/office/drawing/2014/main" id="{B7837436-88E7-40C2-A267-FB7E5DE26AC1}"/>
                </a:ext>
              </a:extLst>
            </p:cNvPr>
            <p:cNvSpPr/>
            <p:nvPr/>
          </p:nvSpPr>
          <p:spPr>
            <a:xfrm>
              <a:off x="4819934" y="3256492"/>
              <a:ext cx="444073" cy="428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5" h="20772" extrusionOk="0">
                  <a:moveTo>
                    <a:pt x="19820" y="14132"/>
                  </a:moveTo>
                  <a:cubicBezTo>
                    <a:pt x="20545" y="12123"/>
                    <a:pt x="20665" y="9988"/>
                    <a:pt x="20665" y="7853"/>
                  </a:cubicBezTo>
                  <a:cubicBezTo>
                    <a:pt x="20665" y="5844"/>
                    <a:pt x="20665" y="3332"/>
                    <a:pt x="19217" y="1700"/>
                  </a:cubicBezTo>
                  <a:cubicBezTo>
                    <a:pt x="17286" y="-435"/>
                    <a:pt x="13545" y="-184"/>
                    <a:pt x="10891" y="444"/>
                  </a:cubicBezTo>
                  <a:cubicBezTo>
                    <a:pt x="8598" y="946"/>
                    <a:pt x="6426" y="1825"/>
                    <a:pt x="4374" y="2830"/>
                  </a:cubicBezTo>
                  <a:cubicBezTo>
                    <a:pt x="3047" y="3458"/>
                    <a:pt x="1358" y="4212"/>
                    <a:pt x="513" y="5593"/>
                  </a:cubicBezTo>
                  <a:cubicBezTo>
                    <a:pt x="-935" y="8105"/>
                    <a:pt x="996" y="10365"/>
                    <a:pt x="2444" y="12500"/>
                  </a:cubicBezTo>
                  <a:cubicBezTo>
                    <a:pt x="3409" y="13881"/>
                    <a:pt x="4133" y="15514"/>
                    <a:pt x="5099" y="16895"/>
                  </a:cubicBezTo>
                  <a:cubicBezTo>
                    <a:pt x="6064" y="18277"/>
                    <a:pt x="7271" y="19658"/>
                    <a:pt x="8840" y="20286"/>
                  </a:cubicBezTo>
                  <a:cubicBezTo>
                    <a:pt x="10891" y="21165"/>
                    <a:pt x="13546" y="20788"/>
                    <a:pt x="15477" y="19658"/>
                  </a:cubicBezTo>
                  <a:cubicBezTo>
                    <a:pt x="17407" y="18528"/>
                    <a:pt x="18975" y="16267"/>
                    <a:pt x="19820" y="14132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3" name="Circle">
              <a:extLst>
                <a:ext uri="{FF2B5EF4-FFF2-40B4-BE49-F238E27FC236}">
                  <a16:creationId xmlns:a16="http://schemas.microsoft.com/office/drawing/2014/main" id="{2BEFE381-689B-4DD4-9FCB-EED733E880CF}"/>
                </a:ext>
              </a:extLst>
            </p:cNvPr>
            <p:cNvSpPr/>
            <p:nvPr/>
          </p:nvSpPr>
          <p:spPr>
            <a:xfrm>
              <a:off x="3790961" y="1207889"/>
              <a:ext cx="1509231" cy="1509228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  <a:effectLst>
              <a:outerShdw blurRad="139700" dist="38100" dir="2700000" sx="102000" sy="102000" algn="tl" rotWithShape="0">
                <a:prstClr val="black">
                  <a:alpha val="27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9276FC96-F534-4C89-B1C1-01617C7015C6}"/>
                </a:ext>
              </a:extLst>
            </p:cNvPr>
            <p:cNvGrpSpPr/>
            <p:nvPr/>
          </p:nvGrpSpPr>
          <p:grpSpPr>
            <a:xfrm>
              <a:off x="5454295" y="1315313"/>
              <a:ext cx="1636847" cy="2028817"/>
              <a:chOff x="8921977" y="1097393"/>
              <a:chExt cx="3159933" cy="2028817"/>
            </a:xfrm>
          </p:grpSpPr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69E5BCCA-8D78-4AC7-9942-1710655BF5EC}"/>
                  </a:ext>
                </a:extLst>
              </p:cNvPr>
              <p:cNvSpPr txBox="1"/>
              <p:nvPr/>
            </p:nvSpPr>
            <p:spPr>
              <a:xfrm>
                <a:off x="8921977" y="1097393"/>
                <a:ext cx="3159933" cy="830997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noProof="1"/>
                  <a:t>Lorem Ipsum</a:t>
                </a:r>
              </a:p>
            </p:txBody>
          </p:sp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C0AC030A-1501-45D1-B183-761D39DFCD2D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926080" cy="1200329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mauris. </a:t>
                </a:r>
              </a:p>
            </p:txBody>
          </p:sp>
        </p:grp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A89A2A77-EB56-4D74-8634-8452640C06FD}"/>
              </a:ext>
            </a:extLst>
          </p:cNvPr>
          <p:cNvGrpSpPr/>
          <p:nvPr/>
        </p:nvGrpSpPr>
        <p:grpSpPr>
          <a:xfrm>
            <a:off x="7535364" y="2743158"/>
            <a:ext cx="4128012" cy="2818105"/>
            <a:chOff x="7535364" y="2743158"/>
            <a:chExt cx="4128012" cy="2818105"/>
          </a:xfrm>
        </p:grpSpPr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7ADA5909-A874-4166-88A5-D94F17A44F39}"/>
                </a:ext>
              </a:extLst>
            </p:cNvPr>
            <p:cNvSpPr/>
            <p:nvPr/>
          </p:nvSpPr>
          <p:spPr>
            <a:xfrm>
              <a:off x="7898406" y="3028405"/>
              <a:ext cx="3634599" cy="2532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0345" extrusionOk="0">
                  <a:moveTo>
                    <a:pt x="14967" y="1408"/>
                  </a:moveTo>
                  <a:cubicBezTo>
                    <a:pt x="12925" y="533"/>
                    <a:pt x="10749" y="221"/>
                    <a:pt x="8542" y="96"/>
                  </a:cubicBezTo>
                  <a:cubicBezTo>
                    <a:pt x="6471" y="-8"/>
                    <a:pt x="3934" y="-279"/>
                    <a:pt x="2163" y="1033"/>
                  </a:cubicBezTo>
                  <a:cubicBezTo>
                    <a:pt x="-209" y="2804"/>
                    <a:pt x="-194" y="6532"/>
                    <a:pt x="196" y="9136"/>
                  </a:cubicBezTo>
                  <a:cubicBezTo>
                    <a:pt x="526" y="11406"/>
                    <a:pt x="1217" y="13614"/>
                    <a:pt x="2088" y="15739"/>
                  </a:cubicBezTo>
                  <a:cubicBezTo>
                    <a:pt x="2658" y="17134"/>
                    <a:pt x="3213" y="18821"/>
                    <a:pt x="4549" y="19696"/>
                  </a:cubicBezTo>
                  <a:cubicBezTo>
                    <a:pt x="7071" y="21321"/>
                    <a:pt x="9548" y="19530"/>
                    <a:pt x="11754" y="18301"/>
                  </a:cubicBezTo>
                  <a:cubicBezTo>
                    <a:pt x="13285" y="17447"/>
                    <a:pt x="14937" y="16822"/>
                    <a:pt x="16483" y="15968"/>
                  </a:cubicBezTo>
                  <a:cubicBezTo>
                    <a:pt x="18014" y="15114"/>
                    <a:pt x="19470" y="13989"/>
                    <a:pt x="20295" y="12469"/>
                  </a:cubicBezTo>
                  <a:cubicBezTo>
                    <a:pt x="21391" y="10448"/>
                    <a:pt x="21226" y="7886"/>
                    <a:pt x="20130" y="5866"/>
                  </a:cubicBezTo>
                  <a:cubicBezTo>
                    <a:pt x="19034" y="3824"/>
                    <a:pt x="17113" y="2325"/>
                    <a:pt x="14967" y="1408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2F307A6D-4D45-4177-8EA6-1A5024FFFB85}"/>
                </a:ext>
              </a:extLst>
            </p:cNvPr>
            <p:cNvSpPr/>
            <p:nvPr/>
          </p:nvSpPr>
          <p:spPr>
            <a:xfrm>
              <a:off x="8079929" y="2898748"/>
              <a:ext cx="3583447" cy="2580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451" extrusionOk="0">
                  <a:moveTo>
                    <a:pt x="15976" y="3565"/>
                  </a:moveTo>
                  <a:cubicBezTo>
                    <a:pt x="13968" y="2229"/>
                    <a:pt x="11789" y="1453"/>
                    <a:pt x="9611" y="871"/>
                  </a:cubicBezTo>
                  <a:cubicBezTo>
                    <a:pt x="8607" y="612"/>
                    <a:pt x="7587" y="310"/>
                    <a:pt x="6567" y="138"/>
                  </a:cubicBezTo>
                  <a:cubicBezTo>
                    <a:pt x="5578" y="-35"/>
                    <a:pt x="4574" y="-78"/>
                    <a:pt x="3601" y="202"/>
                  </a:cubicBezTo>
                  <a:cubicBezTo>
                    <a:pt x="2782" y="439"/>
                    <a:pt x="2025" y="957"/>
                    <a:pt x="1422" y="1797"/>
                  </a:cubicBezTo>
                  <a:cubicBezTo>
                    <a:pt x="912" y="2509"/>
                    <a:pt x="557" y="3414"/>
                    <a:pt x="340" y="4363"/>
                  </a:cubicBezTo>
                  <a:cubicBezTo>
                    <a:pt x="-154" y="6518"/>
                    <a:pt x="-46" y="8890"/>
                    <a:pt x="263" y="11067"/>
                  </a:cubicBezTo>
                  <a:cubicBezTo>
                    <a:pt x="479" y="12662"/>
                    <a:pt x="850" y="14193"/>
                    <a:pt x="1252" y="15702"/>
                  </a:cubicBezTo>
                  <a:cubicBezTo>
                    <a:pt x="1546" y="16779"/>
                    <a:pt x="1824" y="17900"/>
                    <a:pt x="2303" y="18849"/>
                  </a:cubicBezTo>
                  <a:cubicBezTo>
                    <a:pt x="2874" y="19948"/>
                    <a:pt x="3709" y="20681"/>
                    <a:pt x="4620" y="21091"/>
                  </a:cubicBezTo>
                  <a:cubicBezTo>
                    <a:pt x="5547" y="21500"/>
                    <a:pt x="6552" y="21522"/>
                    <a:pt x="7510" y="21350"/>
                  </a:cubicBezTo>
                  <a:cubicBezTo>
                    <a:pt x="8483" y="21177"/>
                    <a:pt x="9425" y="20832"/>
                    <a:pt x="10383" y="20487"/>
                  </a:cubicBezTo>
                  <a:cubicBezTo>
                    <a:pt x="11480" y="20099"/>
                    <a:pt x="12577" y="19841"/>
                    <a:pt x="13690" y="19560"/>
                  </a:cubicBezTo>
                  <a:cubicBezTo>
                    <a:pt x="14787" y="19280"/>
                    <a:pt x="15884" y="19000"/>
                    <a:pt x="16965" y="18547"/>
                  </a:cubicBezTo>
                  <a:cubicBezTo>
                    <a:pt x="17908" y="18159"/>
                    <a:pt x="18835" y="17620"/>
                    <a:pt x="19623" y="16823"/>
                  </a:cubicBezTo>
                  <a:cubicBezTo>
                    <a:pt x="20349" y="16090"/>
                    <a:pt x="20936" y="15076"/>
                    <a:pt x="21199" y="13869"/>
                  </a:cubicBezTo>
                  <a:cubicBezTo>
                    <a:pt x="21446" y="12662"/>
                    <a:pt x="21384" y="11369"/>
                    <a:pt x="21075" y="10205"/>
                  </a:cubicBezTo>
                  <a:cubicBezTo>
                    <a:pt x="20426" y="7769"/>
                    <a:pt x="18881" y="5915"/>
                    <a:pt x="17336" y="4600"/>
                  </a:cubicBezTo>
                  <a:cubicBezTo>
                    <a:pt x="16873" y="4212"/>
                    <a:pt x="16425" y="3867"/>
                    <a:pt x="15976" y="3565"/>
                  </a:cubicBezTo>
                  <a:cubicBezTo>
                    <a:pt x="15915" y="3522"/>
                    <a:pt x="15853" y="3651"/>
                    <a:pt x="15915" y="3694"/>
                  </a:cubicBezTo>
                  <a:cubicBezTo>
                    <a:pt x="17614" y="4837"/>
                    <a:pt x="19298" y="6389"/>
                    <a:pt x="20349" y="8609"/>
                  </a:cubicBezTo>
                  <a:cubicBezTo>
                    <a:pt x="20859" y="9666"/>
                    <a:pt x="21199" y="10873"/>
                    <a:pt x="21214" y="12123"/>
                  </a:cubicBezTo>
                  <a:cubicBezTo>
                    <a:pt x="21245" y="13373"/>
                    <a:pt x="20952" y="14602"/>
                    <a:pt x="20380" y="15572"/>
                  </a:cubicBezTo>
                  <a:cubicBezTo>
                    <a:pt x="19793" y="16564"/>
                    <a:pt x="18974" y="17254"/>
                    <a:pt x="18124" y="17750"/>
                  </a:cubicBezTo>
                  <a:cubicBezTo>
                    <a:pt x="17151" y="18332"/>
                    <a:pt x="16131" y="18698"/>
                    <a:pt x="15096" y="19000"/>
                  </a:cubicBezTo>
                  <a:cubicBezTo>
                    <a:pt x="13999" y="19323"/>
                    <a:pt x="12902" y="19560"/>
                    <a:pt x="11805" y="19862"/>
                  </a:cubicBezTo>
                  <a:cubicBezTo>
                    <a:pt x="10831" y="20142"/>
                    <a:pt x="9873" y="20509"/>
                    <a:pt x="8900" y="20811"/>
                  </a:cubicBezTo>
                  <a:cubicBezTo>
                    <a:pt x="7958" y="21112"/>
                    <a:pt x="7000" y="21328"/>
                    <a:pt x="6026" y="21263"/>
                  </a:cubicBezTo>
                  <a:cubicBezTo>
                    <a:pt x="5037" y="21199"/>
                    <a:pt x="4049" y="20768"/>
                    <a:pt x="3245" y="19948"/>
                  </a:cubicBezTo>
                  <a:cubicBezTo>
                    <a:pt x="2519" y="19215"/>
                    <a:pt x="2055" y="18138"/>
                    <a:pt x="1716" y="16995"/>
                  </a:cubicBezTo>
                  <a:cubicBezTo>
                    <a:pt x="1561" y="16478"/>
                    <a:pt x="1437" y="15960"/>
                    <a:pt x="1283" y="15443"/>
                  </a:cubicBezTo>
                  <a:cubicBezTo>
                    <a:pt x="1082" y="14710"/>
                    <a:pt x="897" y="13956"/>
                    <a:pt x="727" y="13201"/>
                  </a:cubicBezTo>
                  <a:cubicBezTo>
                    <a:pt x="217" y="10808"/>
                    <a:pt x="-92" y="8243"/>
                    <a:pt x="186" y="5742"/>
                  </a:cubicBezTo>
                  <a:cubicBezTo>
                    <a:pt x="294" y="4772"/>
                    <a:pt x="510" y="3845"/>
                    <a:pt x="866" y="3005"/>
                  </a:cubicBezTo>
                  <a:cubicBezTo>
                    <a:pt x="1252" y="2099"/>
                    <a:pt x="1808" y="1366"/>
                    <a:pt x="2488" y="892"/>
                  </a:cubicBezTo>
                  <a:cubicBezTo>
                    <a:pt x="3322" y="310"/>
                    <a:pt x="4280" y="138"/>
                    <a:pt x="5207" y="159"/>
                  </a:cubicBezTo>
                  <a:cubicBezTo>
                    <a:pt x="6243" y="181"/>
                    <a:pt x="7262" y="418"/>
                    <a:pt x="8267" y="676"/>
                  </a:cubicBezTo>
                  <a:cubicBezTo>
                    <a:pt x="10352" y="1215"/>
                    <a:pt x="12438" y="1776"/>
                    <a:pt x="14447" y="2832"/>
                  </a:cubicBezTo>
                  <a:cubicBezTo>
                    <a:pt x="14941" y="3091"/>
                    <a:pt x="15420" y="3371"/>
                    <a:pt x="15899" y="3694"/>
                  </a:cubicBezTo>
                  <a:cubicBezTo>
                    <a:pt x="15976" y="3738"/>
                    <a:pt x="16038" y="3608"/>
                    <a:pt x="15976" y="3565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4E4F7D41-8B8C-4DA4-BC23-76A6583019EA}"/>
                </a:ext>
              </a:extLst>
            </p:cNvPr>
            <p:cNvSpPr/>
            <p:nvPr/>
          </p:nvSpPr>
          <p:spPr>
            <a:xfrm>
              <a:off x="9869216" y="5154807"/>
              <a:ext cx="529858" cy="368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0350" extrusionOk="0">
                  <a:moveTo>
                    <a:pt x="14915" y="1411"/>
                  </a:moveTo>
                  <a:cubicBezTo>
                    <a:pt x="12858" y="552"/>
                    <a:pt x="10698" y="266"/>
                    <a:pt x="8538" y="123"/>
                  </a:cubicBezTo>
                  <a:cubicBezTo>
                    <a:pt x="6481" y="-20"/>
                    <a:pt x="3909" y="-306"/>
                    <a:pt x="2161" y="1124"/>
                  </a:cubicBezTo>
                  <a:cubicBezTo>
                    <a:pt x="-205" y="2841"/>
                    <a:pt x="-205" y="6560"/>
                    <a:pt x="207" y="9135"/>
                  </a:cubicBezTo>
                  <a:cubicBezTo>
                    <a:pt x="515" y="11424"/>
                    <a:pt x="1235" y="13570"/>
                    <a:pt x="2058" y="15715"/>
                  </a:cubicBezTo>
                  <a:cubicBezTo>
                    <a:pt x="2675" y="17146"/>
                    <a:pt x="3190" y="18862"/>
                    <a:pt x="4526" y="19721"/>
                  </a:cubicBezTo>
                  <a:cubicBezTo>
                    <a:pt x="6995" y="21294"/>
                    <a:pt x="9464" y="19578"/>
                    <a:pt x="11726" y="18290"/>
                  </a:cubicBezTo>
                  <a:cubicBezTo>
                    <a:pt x="13269" y="17432"/>
                    <a:pt x="14915" y="16860"/>
                    <a:pt x="16458" y="16001"/>
                  </a:cubicBezTo>
                  <a:cubicBezTo>
                    <a:pt x="18001" y="15143"/>
                    <a:pt x="19441" y="13999"/>
                    <a:pt x="20263" y="12568"/>
                  </a:cubicBezTo>
                  <a:cubicBezTo>
                    <a:pt x="21395" y="10565"/>
                    <a:pt x="21189" y="7991"/>
                    <a:pt x="20058" y="5988"/>
                  </a:cubicBezTo>
                  <a:cubicBezTo>
                    <a:pt x="18926" y="3842"/>
                    <a:pt x="17075" y="2412"/>
                    <a:pt x="14915" y="1411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1" name="Circle">
              <a:extLst>
                <a:ext uri="{FF2B5EF4-FFF2-40B4-BE49-F238E27FC236}">
                  <a16:creationId xmlns:a16="http://schemas.microsoft.com/office/drawing/2014/main" id="{8CEC3810-5664-484A-BAB4-5FE51913BDAE}"/>
                </a:ext>
              </a:extLst>
            </p:cNvPr>
            <p:cNvSpPr/>
            <p:nvPr/>
          </p:nvSpPr>
          <p:spPr>
            <a:xfrm>
              <a:off x="7535364" y="2743158"/>
              <a:ext cx="1509231" cy="1509228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  <a:effectLst>
              <a:outerShdw blurRad="139700" dist="38100" dir="2700000" sx="102000" sy="102000" algn="tl" rotWithShape="0">
                <a:prstClr val="black">
                  <a:alpha val="27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4D248B29-BF33-4AE4-B524-9DEA73D654D2}"/>
                </a:ext>
              </a:extLst>
            </p:cNvPr>
            <p:cNvGrpSpPr/>
            <p:nvPr/>
          </p:nvGrpSpPr>
          <p:grpSpPr>
            <a:xfrm>
              <a:off x="9132569" y="3457785"/>
              <a:ext cx="2251235" cy="1474819"/>
              <a:chOff x="8921977" y="1466725"/>
              <a:chExt cx="3159933" cy="1474819"/>
            </a:xfrm>
          </p:grpSpPr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378F16D3-E53A-426D-A9DF-13F3B08E74D2}"/>
                  </a:ext>
                </a:extLst>
              </p:cNvPr>
              <p:cNvSpPr txBox="1"/>
              <p:nvPr/>
            </p:nvSpPr>
            <p:spPr>
              <a:xfrm>
                <a:off x="8921977" y="1466725"/>
                <a:ext cx="3159933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noProof="1"/>
                  <a:t>Lorem Ipsum</a:t>
                </a:r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98CF3E54-3793-4BCB-85F1-C8F468925A74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926080" cy="1015663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mauris. </a:t>
                </a:r>
              </a:p>
            </p:txBody>
          </p:sp>
        </p:grpSp>
      </p:grpSp>
      <p:grpSp>
        <p:nvGrpSpPr>
          <p:cNvPr id="75" name="Graphic 14" descr="Clock">
            <a:extLst>
              <a:ext uri="{FF2B5EF4-FFF2-40B4-BE49-F238E27FC236}">
                <a16:creationId xmlns:a16="http://schemas.microsoft.com/office/drawing/2014/main" id="{9B90C10C-6A29-4B14-B701-5DE0E47CBA13}"/>
              </a:ext>
            </a:extLst>
          </p:cNvPr>
          <p:cNvGrpSpPr/>
          <p:nvPr/>
        </p:nvGrpSpPr>
        <p:grpSpPr>
          <a:xfrm>
            <a:off x="1095915" y="3148913"/>
            <a:ext cx="914400" cy="914400"/>
            <a:chOff x="1095915" y="3148913"/>
            <a:chExt cx="914400" cy="914400"/>
          </a:xfrm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A92A4BE3-A73D-4C6D-9E30-E8D4E6BA933B}"/>
                </a:ext>
              </a:extLst>
            </p:cNvPr>
            <p:cNvSpPr/>
            <p:nvPr/>
          </p:nvSpPr>
          <p:spPr>
            <a:xfrm>
              <a:off x="1191165" y="3244163"/>
              <a:ext cx="723900" cy="723900"/>
            </a:xfrm>
            <a:custGeom>
              <a:avLst/>
              <a:gdLst>
                <a:gd name="connsiteX0" fmla="*/ 361950 w 723900"/>
                <a:gd name="connsiteY0" fmla="*/ 666750 h 723900"/>
                <a:gd name="connsiteX1" fmla="*/ 57150 w 723900"/>
                <a:gd name="connsiteY1" fmla="*/ 361950 h 723900"/>
                <a:gd name="connsiteX2" fmla="*/ 361950 w 723900"/>
                <a:gd name="connsiteY2" fmla="*/ 57150 h 723900"/>
                <a:gd name="connsiteX3" fmla="*/ 666750 w 723900"/>
                <a:gd name="connsiteY3" fmla="*/ 361950 h 723900"/>
                <a:gd name="connsiteX4" fmla="*/ 361950 w 723900"/>
                <a:gd name="connsiteY4" fmla="*/ 666750 h 723900"/>
                <a:gd name="connsiteX5" fmla="*/ 361950 w 723900"/>
                <a:gd name="connsiteY5" fmla="*/ 0 h 723900"/>
                <a:gd name="connsiteX6" fmla="*/ 0 w 723900"/>
                <a:gd name="connsiteY6" fmla="*/ 361950 h 723900"/>
                <a:gd name="connsiteX7" fmla="*/ 361950 w 723900"/>
                <a:gd name="connsiteY7" fmla="*/ 723900 h 723900"/>
                <a:gd name="connsiteX8" fmla="*/ 723900 w 723900"/>
                <a:gd name="connsiteY8" fmla="*/ 361950 h 723900"/>
                <a:gd name="connsiteX9" fmla="*/ 361950 w 723900"/>
                <a:gd name="connsiteY9" fmla="*/ 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23900" h="723900">
                  <a:moveTo>
                    <a:pt x="361950" y="666750"/>
                  </a:moveTo>
                  <a:cubicBezTo>
                    <a:pt x="194310" y="666750"/>
                    <a:pt x="57150" y="529590"/>
                    <a:pt x="57150" y="361950"/>
                  </a:cubicBezTo>
                  <a:cubicBezTo>
                    <a:pt x="57150" y="194310"/>
                    <a:pt x="194310" y="57150"/>
                    <a:pt x="361950" y="57150"/>
                  </a:cubicBezTo>
                  <a:cubicBezTo>
                    <a:pt x="529590" y="57150"/>
                    <a:pt x="666750" y="194310"/>
                    <a:pt x="666750" y="361950"/>
                  </a:cubicBezTo>
                  <a:cubicBezTo>
                    <a:pt x="666750" y="529590"/>
                    <a:pt x="529590" y="666750"/>
                    <a:pt x="361950" y="666750"/>
                  </a:cubicBezTo>
                  <a:close/>
                  <a:moveTo>
                    <a:pt x="361950" y="0"/>
                  </a:moveTo>
                  <a:cubicBezTo>
                    <a:pt x="161925" y="0"/>
                    <a:pt x="0" y="161925"/>
                    <a:pt x="0" y="361950"/>
                  </a:cubicBezTo>
                  <a:cubicBezTo>
                    <a:pt x="0" y="561975"/>
                    <a:pt x="161925" y="723900"/>
                    <a:pt x="361950" y="723900"/>
                  </a:cubicBezTo>
                  <a:cubicBezTo>
                    <a:pt x="561975" y="723900"/>
                    <a:pt x="723900" y="561975"/>
                    <a:pt x="723900" y="361950"/>
                  </a:cubicBezTo>
                  <a:cubicBezTo>
                    <a:pt x="723900" y="161925"/>
                    <a:pt x="561975" y="0"/>
                    <a:pt x="361950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EEE97765-9E03-41E5-82A0-D93843AFFD6B}"/>
                </a:ext>
              </a:extLst>
            </p:cNvPr>
            <p:cNvSpPr/>
            <p:nvPr/>
          </p:nvSpPr>
          <p:spPr>
            <a:xfrm>
              <a:off x="1534065" y="3415613"/>
              <a:ext cx="166687" cy="338137"/>
            </a:xfrm>
            <a:custGeom>
              <a:avLst/>
              <a:gdLst>
                <a:gd name="connsiteX0" fmla="*/ 38100 w 166687"/>
                <a:gd name="connsiteY0" fmla="*/ 0 h 338137"/>
                <a:gd name="connsiteX1" fmla="*/ 0 w 166687"/>
                <a:gd name="connsiteY1" fmla="*/ 0 h 338137"/>
                <a:gd name="connsiteX2" fmla="*/ 0 w 166687"/>
                <a:gd name="connsiteY2" fmla="*/ 190500 h 338137"/>
                <a:gd name="connsiteX3" fmla="*/ 5715 w 166687"/>
                <a:gd name="connsiteY3" fmla="*/ 203835 h 338137"/>
                <a:gd name="connsiteX4" fmla="*/ 140018 w 166687"/>
                <a:gd name="connsiteY4" fmla="*/ 338138 h 338137"/>
                <a:gd name="connsiteX5" fmla="*/ 166688 w 166687"/>
                <a:gd name="connsiteY5" fmla="*/ 311468 h 338137"/>
                <a:gd name="connsiteX6" fmla="*/ 38100 w 166687"/>
                <a:gd name="connsiteY6" fmla="*/ 182880 h 338137"/>
                <a:gd name="connsiteX7" fmla="*/ 38100 w 166687"/>
                <a:gd name="connsiteY7" fmla="*/ 0 h 338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6687" h="338137">
                  <a:moveTo>
                    <a:pt x="38100" y="0"/>
                  </a:moveTo>
                  <a:lnTo>
                    <a:pt x="0" y="0"/>
                  </a:lnTo>
                  <a:lnTo>
                    <a:pt x="0" y="190500"/>
                  </a:lnTo>
                  <a:cubicBezTo>
                    <a:pt x="0" y="196215"/>
                    <a:pt x="1905" y="200977"/>
                    <a:pt x="5715" y="203835"/>
                  </a:cubicBezTo>
                  <a:lnTo>
                    <a:pt x="140018" y="338138"/>
                  </a:lnTo>
                  <a:lnTo>
                    <a:pt x="166688" y="311468"/>
                  </a:lnTo>
                  <a:lnTo>
                    <a:pt x="38100" y="18288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F13421B8-E1BD-4EBD-93F8-5B3F5AEFD445}"/>
                </a:ext>
              </a:extLst>
            </p:cNvPr>
            <p:cNvSpPr/>
            <p:nvPr/>
          </p:nvSpPr>
          <p:spPr>
            <a:xfrm>
              <a:off x="1534065" y="3339413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A7906ABE-192F-4FAB-A495-ECD8D9F9438C}"/>
                </a:ext>
              </a:extLst>
            </p:cNvPr>
            <p:cNvSpPr/>
            <p:nvPr/>
          </p:nvSpPr>
          <p:spPr>
            <a:xfrm>
              <a:off x="1534065" y="3834713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3AC2B7AF-9B69-4257-AF86-0854A3AEFE6D}"/>
                </a:ext>
              </a:extLst>
            </p:cNvPr>
            <p:cNvSpPr/>
            <p:nvPr/>
          </p:nvSpPr>
          <p:spPr>
            <a:xfrm>
              <a:off x="1286415" y="3587063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D8D72627-A521-4DEA-8799-D957C2A8352B}"/>
                </a:ext>
              </a:extLst>
            </p:cNvPr>
            <p:cNvSpPr/>
            <p:nvPr/>
          </p:nvSpPr>
          <p:spPr>
            <a:xfrm>
              <a:off x="1781715" y="3587063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82" name="Graphic 15" descr="Books">
            <a:extLst>
              <a:ext uri="{FF2B5EF4-FFF2-40B4-BE49-F238E27FC236}">
                <a16:creationId xmlns:a16="http://schemas.microsoft.com/office/drawing/2014/main" id="{687AF963-3AC6-40B6-9F25-EA7A3DC6BA52}"/>
              </a:ext>
            </a:extLst>
          </p:cNvPr>
          <p:cNvSpPr/>
          <p:nvPr/>
        </p:nvSpPr>
        <p:spPr>
          <a:xfrm>
            <a:off x="4139332" y="1579064"/>
            <a:ext cx="811529" cy="757237"/>
          </a:xfrm>
          <a:custGeom>
            <a:avLst/>
            <a:gdLst>
              <a:gd name="connsiteX0" fmla="*/ 811530 w 811529"/>
              <a:gd name="connsiteY0" fmla="*/ 266700 h 757237"/>
              <a:gd name="connsiteX1" fmla="*/ 762000 w 811529"/>
              <a:gd name="connsiteY1" fmla="*/ 248603 h 757237"/>
              <a:gd name="connsiteX2" fmla="*/ 762000 w 811529"/>
              <a:gd name="connsiteY2" fmla="*/ 144780 h 757237"/>
              <a:gd name="connsiteX3" fmla="*/ 811530 w 811529"/>
              <a:gd name="connsiteY3" fmla="*/ 123825 h 757237"/>
              <a:gd name="connsiteX4" fmla="*/ 476250 w 811529"/>
              <a:gd name="connsiteY4" fmla="*/ 0 h 757237"/>
              <a:gd name="connsiteX5" fmla="*/ 68580 w 811529"/>
              <a:gd name="connsiteY5" fmla="*/ 142875 h 757237"/>
              <a:gd name="connsiteX6" fmla="*/ 28575 w 811529"/>
              <a:gd name="connsiteY6" fmla="*/ 257175 h 757237"/>
              <a:gd name="connsiteX7" fmla="*/ 33337 w 811529"/>
              <a:gd name="connsiteY7" fmla="*/ 299085 h 757237"/>
              <a:gd name="connsiteX8" fmla="*/ 0 w 811529"/>
              <a:gd name="connsiteY8" fmla="*/ 409575 h 757237"/>
              <a:gd name="connsiteX9" fmla="*/ 28575 w 811529"/>
              <a:gd name="connsiteY9" fmla="*/ 492443 h 757237"/>
              <a:gd name="connsiteX10" fmla="*/ 26670 w 811529"/>
              <a:gd name="connsiteY10" fmla="*/ 552450 h 757237"/>
              <a:gd name="connsiteX11" fmla="*/ 76200 w 811529"/>
              <a:gd name="connsiteY11" fmla="*/ 647700 h 757237"/>
              <a:gd name="connsiteX12" fmla="*/ 340995 w 811529"/>
              <a:gd name="connsiteY12" fmla="*/ 757238 h 757237"/>
              <a:gd name="connsiteX13" fmla="*/ 809625 w 811529"/>
              <a:gd name="connsiteY13" fmla="*/ 562928 h 757237"/>
              <a:gd name="connsiteX14" fmla="*/ 760095 w 811529"/>
              <a:gd name="connsiteY14" fmla="*/ 544830 h 757237"/>
              <a:gd name="connsiteX15" fmla="*/ 760095 w 811529"/>
              <a:gd name="connsiteY15" fmla="*/ 440055 h 757237"/>
              <a:gd name="connsiteX16" fmla="*/ 809625 w 811529"/>
              <a:gd name="connsiteY16" fmla="*/ 419100 h 757237"/>
              <a:gd name="connsiteX17" fmla="*/ 733425 w 811529"/>
              <a:gd name="connsiteY17" fmla="*/ 390525 h 757237"/>
              <a:gd name="connsiteX18" fmla="*/ 733425 w 811529"/>
              <a:gd name="connsiteY18" fmla="*/ 299085 h 757237"/>
              <a:gd name="connsiteX19" fmla="*/ 811530 w 811529"/>
              <a:gd name="connsiteY19" fmla="*/ 266700 h 757237"/>
              <a:gd name="connsiteX20" fmla="*/ 80010 w 811529"/>
              <a:gd name="connsiteY20" fmla="*/ 209550 h 757237"/>
              <a:gd name="connsiteX21" fmla="*/ 344805 w 811529"/>
              <a:gd name="connsiteY21" fmla="*/ 313373 h 757237"/>
              <a:gd name="connsiteX22" fmla="*/ 724853 w 811529"/>
              <a:gd name="connsiteY22" fmla="*/ 160020 h 757237"/>
              <a:gd name="connsiteX23" fmla="*/ 724853 w 811529"/>
              <a:gd name="connsiteY23" fmla="*/ 241935 h 757237"/>
              <a:gd name="connsiteX24" fmla="*/ 344805 w 811529"/>
              <a:gd name="connsiteY24" fmla="*/ 400050 h 757237"/>
              <a:gd name="connsiteX25" fmla="*/ 80010 w 811529"/>
              <a:gd name="connsiteY25" fmla="*/ 295275 h 757237"/>
              <a:gd name="connsiteX26" fmla="*/ 80010 w 811529"/>
              <a:gd name="connsiteY26" fmla="*/ 209550 h 757237"/>
              <a:gd name="connsiteX27" fmla="*/ 722948 w 811529"/>
              <a:gd name="connsiteY27" fmla="*/ 538163 h 757237"/>
              <a:gd name="connsiteX28" fmla="*/ 342900 w 811529"/>
              <a:gd name="connsiteY28" fmla="*/ 695325 h 757237"/>
              <a:gd name="connsiteX29" fmla="*/ 77153 w 811529"/>
              <a:gd name="connsiteY29" fmla="*/ 590550 h 757237"/>
              <a:gd name="connsiteX30" fmla="*/ 77153 w 811529"/>
              <a:gd name="connsiteY30" fmla="*/ 516255 h 757237"/>
              <a:gd name="connsiteX31" fmla="*/ 314325 w 811529"/>
              <a:gd name="connsiteY31" fmla="*/ 613410 h 757237"/>
              <a:gd name="connsiteX32" fmla="*/ 723900 w 811529"/>
              <a:gd name="connsiteY32" fmla="*/ 451485 h 757237"/>
              <a:gd name="connsiteX33" fmla="*/ 722948 w 811529"/>
              <a:gd name="connsiteY33" fmla="*/ 538163 h 757237"/>
              <a:gd name="connsiteX34" fmla="*/ 696278 w 811529"/>
              <a:gd name="connsiteY34" fmla="*/ 395288 h 757237"/>
              <a:gd name="connsiteX35" fmla="*/ 316230 w 811529"/>
              <a:gd name="connsiteY35" fmla="*/ 552450 h 757237"/>
              <a:gd name="connsiteX36" fmla="*/ 51435 w 811529"/>
              <a:gd name="connsiteY36" fmla="*/ 447675 h 757237"/>
              <a:gd name="connsiteX37" fmla="*/ 51435 w 811529"/>
              <a:gd name="connsiteY37" fmla="*/ 361950 h 757237"/>
              <a:gd name="connsiteX38" fmla="*/ 323850 w 811529"/>
              <a:gd name="connsiteY38" fmla="*/ 470535 h 757237"/>
              <a:gd name="connsiteX39" fmla="*/ 697230 w 811529"/>
              <a:gd name="connsiteY39" fmla="*/ 314325 h 757237"/>
              <a:gd name="connsiteX40" fmla="*/ 697230 w 811529"/>
              <a:gd name="connsiteY40" fmla="*/ 395288 h 757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811529" h="757237">
                <a:moveTo>
                  <a:pt x="811530" y="266700"/>
                </a:moveTo>
                <a:lnTo>
                  <a:pt x="762000" y="248603"/>
                </a:lnTo>
                <a:lnTo>
                  <a:pt x="762000" y="144780"/>
                </a:lnTo>
                <a:lnTo>
                  <a:pt x="811530" y="123825"/>
                </a:lnTo>
                <a:lnTo>
                  <a:pt x="476250" y="0"/>
                </a:lnTo>
                <a:lnTo>
                  <a:pt x="68580" y="142875"/>
                </a:lnTo>
                <a:cubicBezTo>
                  <a:pt x="29528" y="161925"/>
                  <a:pt x="28575" y="214312"/>
                  <a:pt x="28575" y="257175"/>
                </a:cubicBezTo>
                <a:cubicBezTo>
                  <a:pt x="28575" y="271463"/>
                  <a:pt x="30480" y="285750"/>
                  <a:pt x="33337" y="299085"/>
                </a:cubicBezTo>
                <a:cubicBezTo>
                  <a:pt x="952" y="320040"/>
                  <a:pt x="0" y="368618"/>
                  <a:pt x="0" y="409575"/>
                </a:cubicBezTo>
                <a:cubicBezTo>
                  <a:pt x="0" y="442913"/>
                  <a:pt x="7620" y="473393"/>
                  <a:pt x="28575" y="492443"/>
                </a:cubicBezTo>
                <a:cubicBezTo>
                  <a:pt x="23813" y="508635"/>
                  <a:pt x="26670" y="528638"/>
                  <a:pt x="26670" y="552450"/>
                </a:cubicBezTo>
                <a:cubicBezTo>
                  <a:pt x="26670" y="595313"/>
                  <a:pt x="38100" y="634365"/>
                  <a:pt x="76200" y="647700"/>
                </a:cubicBezTo>
                <a:lnTo>
                  <a:pt x="340995" y="757238"/>
                </a:lnTo>
                <a:lnTo>
                  <a:pt x="809625" y="562928"/>
                </a:lnTo>
                <a:lnTo>
                  <a:pt x="760095" y="544830"/>
                </a:lnTo>
                <a:lnTo>
                  <a:pt x="760095" y="440055"/>
                </a:lnTo>
                <a:lnTo>
                  <a:pt x="809625" y="419100"/>
                </a:lnTo>
                <a:lnTo>
                  <a:pt x="733425" y="390525"/>
                </a:lnTo>
                <a:lnTo>
                  <a:pt x="733425" y="299085"/>
                </a:lnTo>
                <a:lnTo>
                  <a:pt x="811530" y="266700"/>
                </a:lnTo>
                <a:close/>
                <a:moveTo>
                  <a:pt x="80010" y="209550"/>
                </a:moveTo>
                <a:lnTo>
                  <a:pt x="344805" y="313373"/>
                </a:lnTo>
                <a:lnTo>
                  <a:pt x="724853" y="160020"/>
                </a:lnTo>
                <a:lnTo>
                  <a:pt x="724853" y="241935"/>
                </a:lnTo>
                <a:lnTo>
                  <a:pt x="344805" y="400050"/>
                </a:lnTo>
                <a:lnTo>
                  <a:pt x="80010" y="295275"/>
                </a:lnTo>
                <a:lnTo>
                  <a:pt x="80010" y="209550"/>
                </a:lnTo>
                <a:close/>
                <a:moveTo>
                  <a:pt x="722948" y="538163"/>
                </a:moveTo>
                <a:lnTo>
                  <a:pt x="342900" y="695325"/>
                </a:lnTo>
                <a:lnTo>
                  <a:pt x="77153" y="590550"/>
                </a:lnTo>
                <a:lnTo>
                  <a:pt x="77153" y="516255"/>
                </a:lnTo>
                <a:lnTo>
                  <a:pt x="314325" y="613410"/>
                </a:lnTo>
                <a:lnTo>
                  <a:pt x="723900" y="451485"/>
                </a:lnTo>
                <a:lnTo>
                  <a:pt x="722948" y="538163"/>
                </a:lnTo>
                <a:close/>
                <a:moveTo>
                  <a:pt x="696278" y="395288"/>
                </a:moveTo>
                <a:lnTo>
                  <a:pt x="316230" y="552450"/>
                </a:lnTo>
                <a:lnTo>
                  <a:pt x="51435" y="447675"/>
                </a:lnTo>
                <a:lnTo>
                  <a:pt x="51435" y="361950"/>
                </a:lnTo>
                <a:lnTo>
                  <a:pt x="323850" y="470535"/>
                </a:lnTo>
                <a:lnTo>
                  <a:pt x="697230" y="314325"/>
                </a:lnTo>
                <a:lnTo>
                  <a:pt x="697230" y="395288"/>
                </a:ln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3" name="Graphic 16" descr="Trophy">
            <a:extLst>
              <a:ext uri="{FF2B5EF4-FFF2-40B4-BE49-F238E27FC236}">
                <a16:creationId xmlns:a16="http://schemas.microsoft.com/office/drawing/2014/main" id="{A30E7B49-5AE8-4EFF-B70D-12D1CFC88497}"/>
              </a:ext>
            </a:extLst>
          </p:cNvPr>
          <p:cNvSpPr/>
          <p:nvPr/>
        </p:nvSpPr>
        <p:spPr>
          <a:xfrm>
            <a:off x="7934257" y="3129838"/>
            <a:ext cx="666750" cy="751522"/>
          </a:xfrm>
          <a:custGeom>
            <a:avLst/>
            <a:gdLst>
              <a:gd name="connsiteX0" fmla="*/ 570548 w 666750"/>
              <a:gd name="connsiteY0" fmla="*/ 361950 h 751522"/>
              <a:gd name="connsiteX1" fmla="*/ 437198 w 666750"/>
              <a:gd name="connsiteY1" fmla="*/ 425768 h 751522"/>
              <a:gd name="connsiteX2" fmla="*/ 494348 w 666750"/>
              <a:gd name="connsiteY2" fmla="*/ 367665 h 751522"/>
              <a:gd name="connsiteX3" fmla="*/ 516255 w 666750"/>
              <a:gd name="connsiteY3" fmla="*/ 339090 h 751522"/>
              <a:gd name="connsiteX4" fmla="*/ 541973 w 666750"/>
              <a:gd name="connsiteY4" fmla="*/ 248602 h 751522"/>
              <a:gd name="connsiteX5" fmla="*/ 541973 w 666750"/>
              <a:gd name="connsiteY5" fmla="*/ 124778 h 751522"/>
              <a:gd name="connsiteX6" fmla="*/ 608648 w 666750"/>
              <a:gd name="connsiteY6" fmla="*/ 124778 h 751522"/>
              <a:gd name="connsiteX7" fmla="*/ 608648 w 666750"/>
              <a:gd name="connsiteY7" fmla="*/ 269558 h 751522"/>
              <a:gd name="connsiteX8" fmla="*/ 570548 w 666750"/>
              <a:gd name="connsiteY8" fmla="*/ 361950 h 751522"/>
              <a:gd name="connsiteX9" fmla="*/ 97155 w 666750"/>
              <a:gd name="connsiteY9" fmla="*/ 361950 h 751522"/>
              <a:gd name="connsiteX10" fmla="*/ 57150 w 666750"/>
              <a:gd name="connsiteY10" fmla="*/ 269558 h 751522"/>
              <a:gd name="connsiteX11" fmla="*/ 57150 w 666750"/>
              <a:gd name="connsiteY11" fmla="*/ 123825 h 751522"/>
              <a:gd name="connsiteX12" fmla="*/ 123825 w 666750"/>
              <a:gd name="connsiteY12" fmla="*/ 123825 h 751522"/>
              <a:gd name="connsiteX13" fmla="*/ 123825 w 666750"/>
              <a:gd name="connsiteY13" fmla="*/ 247650 h 751522"/>
              <a:gd name="connsiteX14" fmla="*/ 149543 w 666750"/>
              <a:gd name="connsiteY14" fmla="*/ 338138 h 751522"/>
              <a:gd name="connsiteX15" fmla="*/ 171450 w 666750"/>
              <a:gd name="connsiteY15" fmla="*/ 366713 h 751522"/>
              <a:gd name="connsiteX16" fmla="*/ 228600 w 666750"/>
              <a:gd name="connsiteY16" fmla="*/ 424815 h 751522"/>
              <a:gd name="connsiteX17" fmla="*/ 97155 w 666750"/>
              <a:gd name="connsiteY17" fmla="*/ 361950 h 751522"/>
              <a:gd name="connsiteX18" fmla="*/ 666750 w 666750"/>
              <a:gd name="connsiteY18" fmla="*/ 266700 h 751522"/>
              <a:gd name="connsiteX19" fmla="*/ 666750 w 666750"/>
              <a:gd name="connsiteY19" fmla="*/ 66675 h 751522"/>
              <a:gd name="connsiteX20" fmla="*/ 542925 w 666750"/>
              <a:gd name="connsiteY20" fmla="*/ 66675 h 751522"/>
              <a:gd name="connsiteX21" fmla="*/ 542925 w 666750"/>
              <a:gd name="connsiteY21" fmla="*/ 0 h 751522"/>
              <a:gd name="connsiteX22" fmla="*/ 333375 w 666750"/>
              <a:gd name="connsiteY22" fmla="*/ 0 h 751522"/>
              <a:gd name="connsiteX23" fmla="*/ 123825 w 666750"/>
              <a:gd name="connsiteY23" fmla="*/ 0 h 751522"/>
              <a:gd name="connsiteX24" fmla="*/ 123825 w 666750"/>
              <a:gd name="connsiteY24" fmla="*/ 66675 h 751522"/>
              <a:gd name="connsiteX25" fmla="*/ 0 w 666750"/>
              <a:gd name="connsiteY25" fmla="*/ 66675 h 751522"/>
              <a:gd name="connsiteX26" fmla="*/ 0 w 666750"/>
              <a:gd name="connsiteY26" fmla="*/ 265748 h 751522"/>
              <a:gd name="connsiteX27" fmla="*/ 54293 w 666750"/>
              <a:gd name="connsiteY27" fmla="*/ 399098 h 751522"/>
              <a:gd name="connsiteX28" fmla="*/ 281940 w 666750"/>
              <a:gd name="connsiteY28" fmla="*/ 484823 h 751522"/>
              <a:gd name="connsiteX29" fmla="*/ 295275 w 666750"/>
              <a:gd name="connsiteY29" fmla="*/ 532448 h 751522"/>
              <a:gd name="connsiteX30" fmla="*/ 295275 w 666750"/>
              <a:gd name="connsiteY30" fmla="*/ 656273 h 751522"/>
              <a:gd name="connsiteX31" fmla="*/ 247650 w 666750"/>
              <a:gd name="connsiteY31" fmla="*/ 656273 h 751522"/>
              <a:gd name="connsiteX32" fmla="*/ 209550 w 666750"/>
              <a:gd name="connsiteY32" fmla="*/ 694373 h 751522"/>
              <a:gd name="connsiteX33" fmla="*/ 161925 w 666750"/>
              <a:gd name="connsiteY33" fmla="*/ 694373 h 751522"/>
              <a:gd name="connsiteX34" fmla="*/ 123825 w 666750"/>
              <a:gd name="connsiteY34" fmla="*/ 732473 h 751522"/>
              <a:gd name="connsiteX35" fmla="*/ 123825 w 666750"/>
              <a:gd name="connsiteY35" fmla="*/ 751523 h 751522"/>
              <a:gd name="connsiteX36" fmla="*/ 542925 w 666750"/>
              <a:gd name="connsiteY36" fmla="*/ 751523 h 751522"/>
              <a:gd name="connsiteX37" fmla="*/ 542925 w 666750"/>
              <a:gd name="connsiteY37" fmla="*/ 732473 h 751522"/>
              <a:gd name="connsiteX38" fmla="*/ 504825 w 666750"/>
              <a:gd name="connsiteY38" fmla="*/ 694373 h 751522"/>
              <a:gd name="connsiteX39" fmla="*/ 457200 w 666750"/>
              <a:gd name="connsiteY39" fmla="*/ 694373 h 751522"/>
              <a:gd name="connsiteX40" fmla="*/ 419100 w 666750"/>
              <a:gd name="connsiteY40" fmla="*/ 656273 h 751522"/>
              <a:gd name="connsiteX41" fmla="*/ 371475 w 666750"/>
              <a:gd name="connsiteY41" fmla="*/ 656273 h 751522"/>
              <a:gd name="connsiteX42" fmla="*/ 371475 w 666750"/>
              <a:gd name="connsiteY42" fmla="*/ 533400 h 751522"/>
              <a:gd name="connsiteX43" fmla="*/ 384810 w 666750"/>
              <a:gd name="connsiteY43" fmla="*/ 485775 h 751522"/>
              <a:gd name="connsiteX44" fmla="*/ 612458 w 666750"/>
              <a:gd name="connsiteY44" fmla="*/ 400050 h 751522"/>
              <a:gd name="connsiteX45" fmla="*/ 666750 w 666750"/>
              <a:gd name="connsiteY45" fmla="*/ 266700 h 751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666750" h="751522">
                <a:moveTo>
                  <a:pt x="570548" y="361950"/>
                </a:moveTo>
                <a:cubicBezTo>
                  <a:pt x="537210" y="396240"/>
                  <a:pt x="505778" y="418148"/>
                  <a:pt x="437198" y="425768"/>
                </a:cubicBezTo>
                <a:cubicBezTo>
                  <a:pt x="455295" y="407670"/>
                  <a:pt x="476250" y="389573"/>
                  <a:pt x="494348" y="367665"/>
                </a:cubicBezTo>
                <a:cubicBezTo>
                  <a:pt x="501967" y="359093"/>
                  <a:pt x="516255" y="340043"/>
                  <a:pt x="516255" y="339090"/>
                </a:cubicBezTo>
                <a:cubicBezTo>
                  <a:pt x="532448" y="312420"/>
                  <a:pt x="541973" y="281940"/>
                  <a:pt x="541973" y="248602"/>
                </a:cubicBezTo>
                <a:lnTo>
                  <a:pt x="541973" y="124778"/>
                </a:lnTo>
                <a:lnTo>
                  <a:pt x="608648" y="124778"/>
                </a:lnTo>
                <a:lnTo>
                  <a:pt x="608648" y="269558"/>
                </a:lnTo>
                <a:cubicBezTo>
                  <a:pt x="609600" y="271463"/>
                  <a:pt x="611505" y="319088"/>
                  <a:pt x="570548" y="361950"/>
                </a:cubicBezTo>
                <a:close/>
                <a:moveTo>
                  <a:pt x="97155" y="361950"/>
                </a:moveTo>
                <a:cubicBezTo>
                  <a:pt x="55245" y="319088"/>
                  <a:pt x="57150" y="271463"/>
                  <a:pt x="57150" y="269558"/>
                </a:cubicBezTo>
                <a:lnTo>
                  <a:pt x="57150" y="123825"/>
                </a:lnTo>
                <a:lnTo>
                  <a:pt x="123825" y="123825"/>
                </a:lnTo>
                <a:lnTo>
                  <a:pt x="123825" y="247650"/>
                </a:lnTo>
                <a:cubicBezTo>
                  <a:pt x="123825" y="280988"/>
                  <a:pt x="133350" y="311468"/>
                  <a:pt x="149543" y="338138"/>
                </a:cubicBezTo>
                <a:cubicBezTo>
                  <a:pt x="149543" y="339090"/>
                  <a:pt x="163830" y="359093"/>
                  <a:pt x="171450" y="366713"/>
                </a:cubicBezTo>
                <a:cubicBezTo>
                  <a:pt x="190500" y="388620"/>
                  <a:pt x="210502" y="406718"/>
                  <a:pt x="228600" y="424815"/>
                </a:cubicBezTo>
                <a:cubicBezTo>
                  <a:pt x="161925" y="417195"/>
                  <a:pt x="129540" y="395288"/>
                  <a:pt x="97155" y="361950"/>
                </a:cubicBezTo>
                <a:close/>
                <a:moveTo>
                  <a:pt x="666750" y="266700"/>
                </a:moveTo>
                <a:lnTo>
                  <a:pt x="666750" y="66675"/>
                </a:lnTo>
                <a:lnTo>
                  <a:pt x="542925" y="66675"/>
                </a:lnTo>
                <a:lnTo>
                  <a:pt x="542925" y="0"/>
                </a:lnTo>
                <a:lnTo>
                  <a:pt x="333375" y="0"/>
                </a:lnTo>
                <a:lnTo>
                  <a:pt x="123825" y="0"/>
                </a:lnTo>
                <a:lnTo>
                  <a:pt x="123825" y="66675"/>
                </a:lnTo>
                <a:lnTo>
                  <a:pt x="0" y="66675"/>
                </a:lnTo>
                <a:lnTo>
                  <a:pt x="0" y="265748"/>
                </a:lnTo>
                <a:cubicBezTo>
                  <a:pt x="0" y="275273"/>
                  <a:pt x="0" y="340995"/>
                  <a:pt x="54293" y="399098"/>
                </a:cubicBezTo>
                <a:cubicBezTo>
                  <a:pt x="106680" y="454343"/>
                  <a:pt x="170498" y="482918"/>
                  <a:pt x="281940" y="484823"/>
                </a:cubicBezTo>
                <a:cubicBezTo>
                  <a:pt x="290513" y="499110"/>
                  <a:pt x="295275" y="515303"/>
                  <a:pt x="295275" y="532448"/>
                </a:cubicBezTo>
                <a:lnTo>
                  <a:pt x="295275" y="656273"/>
                </a:lnTo>
                <a:lnTo>
                  <a:pt x="247650" y="656273"/>
                </a:lnTo>
                <a:cubicBezTo>
                  <a:pt x="226695" y="656273"/>
                  <a:pt x="209550" y="673418"/>
                  <a:pt x="209550" y="694373"/>
                </a:cubicBezTo>
                <a:lnTo>
                  <a:pt x="161925" y="694373"/>
                </a:lnTo>
                <a:cubicBezTo>
                  <a:pt x="140970" y="694373"/>
                  <a:pt x="123825" y="711518"/>
                  <a:pt x="123825" y="732473"/>
                </a:cubicBezTo>
                <a:lnTo>
                  <a:pt x="123825" y="751523"/>
                </a:lnTo>
                <a:lnTo>
                  <a:pt x="542925" y="751523"/>
                </a:lnTo>
                <a:lnTo>
                  <a:pt x="542925" y="732473"/>
                </a:lnTo>
                <a:cubicBezTo>
                  <a:pt x="542925" y="711518"/>
                  <a:pt x="525780" y="694373"/>
                  <a:pt x="504825" y="694373"/>
                </a:cubicBezTo>
                <a:lnTo>
                  <a:pt x="457200" y="694373"/>
                </a:lnTo>
                <a:cubicBezTo>
                  <a:pt x="457200" y="673418"/>
                  <a:pt x="440055" y="656273"/>
                  <a:pt x="419100" y="656273"/>
                </a:cubicBezTo>
                <a:lnTo>
                  <a:pt x="371475" y="656273"/>
                </a:lnTo>
                <a:lnTo>
                  <a:pt x="371475" y="533400"/>
                </a:lnTo>
                <a:cubicBezTo>
                  <a:pt x="371475" y="516255"/>
                  <a:pt x="376238" y="500063"/>
                  <a:pt x="384810" y="485775"/>
                </a:cubicBezTo>
                <a:cubicBezTo>
                  <a:pt x="496253" y="483870"/>
                  <a:pt x="560070" y="454343"/>
                  <a:pt x="612458" y="400050"/>
                </a:cubicBezTo>
                <a:cubicBezTo>
                  <a:pt x="666750" y="342900"/>
                  <a:pt x="666750" y="276225"/>
                  <a:pt x="666750" y="266700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79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8476</TotalTime>
  <Words>247</Words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Abstract Fluid Bubbles – Slide Template</vt:lpstr>
      <vt:lpstr>Abstract Fluid Bubbles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Fluid Bubbles</dc:title>
  <dc:creator>PresentationGO.com</dc:creator>
  <dc:description>© Copyright PresentationGO.com</dc:description>
  <dcterms:created xsi:type="dcterms:W3CDTF">2014-11-26T05:14:11Z</dcterms:created>
  <dcterms:modified xsi:type="dcterms:W3CDTF">2020-03-25T04:03:23Z</dcterms:modified>
  <cp:category>Text &amp; Tables</cp:category>
</cp:coreProperties>
</file>