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464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66F6-8FAE-FBD6-5E4A-7BCD03643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Fluid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2A35B6-F7D7-FC63-80F3-9AB654BC5708}"/>
              </a:ext>
            </a:extLst>
          </p:cNvPr>
          <p:cNvSpPr/>
          <p:nvPr/>
        </p:nvSpPr>
        <p:spPr>
          <a:xfrm>
            <a:off x="628650" y="1651596"/>
            <a:ext cx="2735237" cy="2228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5" name="Graphic 4" descr="Target Audience with solid fill">
            <a:extLst>
              <a:ext uri="{FF2B5EF4-FFF2-40B4-BE49-F238E27FC236}">
                <a16:creationId xmlns:a16="http://schemas.microsoft.com/office/drawing/2014/main" id="{BDD8949A-0E67-916D-296E-51AD5B3D9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5456" y="1920912"/>
            <a:ext cx="597412" cy="597412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1112060-F9CC-A474-CB47-E37781E12C04}"/>
              </a:ext>
            </a:extLst>
          </p:cNvPr>
          <p:cNvGrpSpPr/>
          <p:nvPr/>
        </p:nvGrpSpPr>
        <p:grpSpPr>
          <a:xfrm>
            <a:off x="1177174" y="2694231"/>
            <a:ext cx="1412125" cy="879962"/>
            <a:chOff x="332936" y="2753356"/>
            <a:chExt cx="2975111" cy="96086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28474D-3A37-2B69-EBC3-16F7E9B03335}"/>
                </a:ext>
              </a:extLst>
            </p:cNvPr>
            <p:cNvSpPr txBox="1"/>
            <p:nvPr/>
          </p:nvSpPr>
          <p:spPr>
            <a:xfrm>
              <a:off x="332936" y="2753356"/>
              <a:ext cx="2926081" cy="3360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4CEB1AB-E31B-914C-BBE4-65BDBC9D462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3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E8168486-6DAC-321A-3E35-4E57848AF322}"/>
              </a:ext>
            </a:extLst>
          </p:cNvPr>
          <p:cNvSpPr/>
          <p:nvPr/>
        </p:nvSpPr>
        <p:spPr>
          <a:xfrm>
            <a:off x="1909357" y="3696107"/>
            <a:ext cx="2735237" cy="2228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764E4C-2EA1-8D6C-3912-467F8552888B}"/>
              </a:ext>
            </a:extLst>
          </p:cNvPr>
          <p:cNvGrpSpPr/>
          <p:nvPr/>
        </p:nvGrpSpPr>
        <p:grpSpPr>
          <a:xfrm>
            <a:off x="2457882" y="4738743"/>
            <a:ext cx="1412125" cy="879962"/>
            <a:chOff x="332936" y="2753356"/>
            <a:chExt cx="2975111" cy="96086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671CC95-7930-F62D-0BF3-72A186EBE544}"/>
                </a:ext>
              </a:extLst>
            </p:cNvPr>
            <p:cNvSpPr txBox="1"/>
            <p:nvPr/>
          </p:nvSpPr>
          <p:spPr>
            <a:xfrm>
              <a:off x="332936" y="2753356"/>
              <a:ext cx="2926081" cy="3360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2B07B-C2C6-1709-7578-FEFF25121A0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3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E6E01A89-B420-3248-5389-BCB2395E9FBD}"/>
              </a:ext>
            </a:extLst>
          </p:cNvPr>
          <p:cNvSpPr/>
          <p:nvPr/>
        </p:nvSpPr>
        <p:spPr>
          <a:xfrm>
            <a:off x="4417141" y="1651596"/>
            <a:ext cx="2735237" cy="2228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1725F1D-8EC8-2E52-A49C-0E33D7EB2025}"/>
              </a:ext>
            </a:extLst>
          </p:cNvPr>
          <p:cNvGrpSpPr/>
          <p:nvPr/>
        </p:nvGrpSpPr>
        <p:grpSpPr>
          <a:xfrm>
            <a:off x="4965666" y="2694231"/>
            <a:ext cx="1412125" cy="879962"/>
            <a:chOff x="332936" y="2753356"/>
            <a:chExt cx="2975111" cy="96086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BDAE9C-F270-DDC3-FAC5-DB659664DFC3}"/>
                </a:ext>
              </a:extLst>
            </p:cNvPr>
            <p:cNvSpPr txBox="1"/>
            <p:nvPr/>
          </p:nvSpPr>
          <p:spPr>
            <a:xfrm>
              <a:off x="332936" y="2753356"/>
              <a:ext cx="2926081" cy="3360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30DCBA9-E3DC-EA36-D5A8-3676336EACA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3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Shape">
            <a:extLst>
              <a:ext uri="{FF2B5EF4-FFF2-40B4-BE49-F238E27FC236}">
                <a16:creationId xmlns:a16="http://schemas.microsoft.com/office/drawing/2014/main" id="{FD550AD5-7610-C68C-772D-2F280834B7C7}"/>
              </a:ext>
            </a:extLst>
          </p:cNvPr>
          <p:cNvSpPr/>
          <p:nvPr/>
        </p:nvSpPr>
        <p:spPr>
          <a:xfrm>
            <a:off x="5890744" y="3560959"/>
            <a:ext cx="2735237" cy="2228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AB0D4F4-79E0-C4D3-5BA7-3F0D2244A6F1}"/>
              </a:ext>
            </a:extLst>
          </p:cNvPr>
          <p:cNvGrpSpPr/>
          <p:nvPr/>
        </p:nvGrpSpPr>
        <p:grpSpPr>
          <a:xfrm>
            <a:off x="6439269" y="4603595"/>
            <a:ext cx="1412125" cy="879962"/>
            <a:chOff x="332936" y="2753356"/>
            <a:chExt cx="2975111" cy="96086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345719-574A-1172-C287-305309AA1492}"/>
                </a:ext>
              </a:extLst>
            </p:cNvPr>
            <p:cNvSpPr txBox="1"/>
            <p:nvPr/>
          </p:nvSpPr>
          <p:spPr>
            <a:xfrm>
              <a:off x="332936" y="2753356"/>
              <a:ext cx="2926081" cy="3360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C3E297-FB18-11A8-2872-C2BC238A770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3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1" name="Graphic 30" descr="Customer review with solid fill">
            <a:extLst>
              <a:ext uri="{FF2B5EF4-FFF2-40B4-BE49-F238E27FC236}">
                <a16:creationId xmlns:a16="http://schemas.microsoft.com/office/drawing/2014/main" id="{EE0903BB-DD3E-2C99-DA41-7AF972C0A4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9016" y="3968275"/>
            <a:ext cx="594560" cy="594560"/>
          </a:xfrm>
          <a:prstGeom prst="rect">
            <a:avLst/>
          </a:prstGeom>
        </p:spPr>
      </p:pic>
      <p:pic>
        <p:nvPicPr>
          <p:cNvPr id="32" name="Graphic 31" descr="Open folder with solid fill">
            <a:extLst>
              <a:ext uri="{FF2B5EF4-FFF2-40B4-BE49-F238E27FC236}">
                <a16:creationId xmlns:a16="http://schemas.microsoft.com/office/drawing/2014/main" id="{F68947B6-1B6D-5A8A-7A67-715CECFAFC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46799" y="1923764"/>
            <a:ext cx="594560" cy="594560"/>
          </a:xfrm>
          <a:prstGeom prst="rect">
            <a:avLst/>
          </a:prstGeom>
        </p:spPr>
      </p:pic>
      <p:pic>
        <p:nvPicPr>
          <p:cNvPr id="33" name="Graphic 32" descr="Briefcase with solid fill">
            <a:extLst>
              <a:ext uri="{FF2B5EF4-FFF2-40B4-BE49-F238E27FC236}">
                <a16:creationId xmlns:a16="http://schemas.microsoft.com/office/drawing/2014/main" id="{9E33BE2F-9F18-3390-7AD7-FF100D077B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20404" y="3833127"/>
            <a:ext cx="594560" cy="5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66F6-8FAE-FBD6-5E4A-7BCD03643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Fluid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2A35B6-F7D7-FC63-80F3-9AB654BC5708}"/>
              </a:ext>
            </a:extLst>
          </p:cNvPr>
          <p:cNvSpPr/>
          <p:nvPr/>
        </p:nvSpPr>
        <p:spPr>
          <a:xfrm>
            <a:off x="628650" y="1651596"/>
            <a:ext cx="2735237" cy="2228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5" name="Graphic 4" descr="Target Audience with solid fill">
            <a:extLst>
              <a:ext uri="{FF2B5EF4-FFF2-40B4-BE49-F238E27FC236}">
                <a16:creationId xmlns:a16="http://schemas.microsoft.com/office/drawing/2014/main" id="{BDD8949A-0E67-916D-296E-51AD5B3D9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5456" y="1920912"/>
            <a:ext cx="597412" cy="597412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1112060-F9CC-A474-CB47-E37781E12C04}"/>
              </a:ext>
            </a:extLst>
          </p:cNvPr>
          <p:cNvGrpSpPr/>
          <p:nvPr/>
        </p:nvGrpSpPr>
        <p:grpSpPr>
          <a:xfrm>
            <a:off x="1177174" y="2694231"/>
            <a:ext cx="1412125" cy="879962"/>
            <a:chOff x="332936" y="2753356"/>
            <a:chExt cx="2975111" cy="96086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28474D-3A37-2B69-EBC3-16F7E9B03335}"/>
                </a:ext>
              </a:extLst>
            </p:cNvPr>
            <p:cNvSpPr txBox="1"/>
            <p:nvPr/>
          </p:nvSpPr>
          <p:spPr>
            <a:xfrm>
              <a:off x="332936" y="2753356"/>
              <a:ext cx="2926081" cy="3360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4CEB1AB-E31B-914C-BBE4-65BDBC9D462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3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E8168486-6DAC-321A-3E35-4E57848AF322}"/>
              </a:ext>
            </a:extLst>
          </p:cNvPr>
          <p:cNvSpPr/>
          <p:nvPr/>
        </p:nvSpPr>
        <p:spPr>
          <a:xfrm>
            <a:off x="1909357" y="3696107"/>
            <a:ext cx="2735237" cy="2228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764E4C-2EA1-8D6C-3912-467F8552888B}"/>
              </a:ext>
            </a:extLst>
          </p:cNvPr>
          <p:cNvGrpSpPr/>
          <p:nvPr/>
        </p:nvGrpSpPr>
        <p:grpSpPr>
          <a:xfrm>
            <a:off x="2457882" y="4738743"/>
            <a:ext cx="1412125" cy="879962"/>
            <a:chOff x="332936" y="2753356"/>
            <a:chExt cx="2975111" cy="96086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671CC95-7930-F62D-0BF3-72A186EBE544}"/>
                </a:ext>
              </a:extLst>
            </p:cNvPr>
            <p:cNvSpPr txBox="1"/>
            <p:nvPr/>
          </p:nvSpPr>
          <p:spPr>
            <a:xfrm>
              <a:off x="332936" y="2753356"/>
              <a:ext cx="2926081" cy="3360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2B07B-C2C6-1709-7578-FEFF25121A0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3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E6E01A89-B420-3248-5389-BCB2395E9FBD}"/>
              </a:ext>
            </a:extLst>
          </p:cNvPr>
          <p:cNvSpPr/>
          <p:nvPr/>
        </p:nvSpPr>
        <p:spPr>
          <a:xfrm>
            <a:off x="4417141" y="1651596"/>
            <a:ext cx="2735237" cy="2228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1725F1D-8EC8-2E52-A49C-0E33D7EB2025}"/>
              </a:ext>
            </a:extLst>
          </p:cNvPr>
          <p:cNvGrpSpPr/>
          <p:nvPr/>
        </p:nvGrpSpPr>
        <p:grpSpPr>
          <a:xfrm>
            <a:off x="4965666" y="2694231"/>
            <a:ext cx="1412125" cy="879962"/>
            <a:chOff x="332936" y="2753356"/>
            <a:chExt cx="2975111" cy="96086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BDAE9C-F270-DDC3-FAC5-DB659664DFC3}"/>
                </a:ext>
              </a:extLst>
            </p:cNvPr>
            <p:cNvSpPr txBox="1"/>
            <p:nvPr/>
          </p:nvSpPr>
          <p:spPr>
            <a:xfrm>
              <a:off x="332936" y="2753356"/>
              <a:ext cx="2926081" cy="3360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30DCBA9-E3DC-EA36-D5A8-3676336EACA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3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Shape">
            <a:extLst>
              <a:ext uri="{FF2B5EF4-FFF2-40B4-BE49-F238E27FC236}">
                <a16:creationId xmlns:a16="http://schemas.microsoft.com/office/drawing/2014/main" id="{FD550AD5-7610-C68C-772D-2F280834B7C7}"/>
              </a:ext>
            </a:extLst>
          </p:cNvPr>
          <p:cNvSpPr/>
          <p:nvPr/>
        </p:nvSpPr>
        <p:spPr>
          <a:xfrm>
            <a:off x="5890744" y="3560959"/>
            <a:ext cx="2735237" cy="2228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AB0D4F4-79E0-C4D3-5BA7-3F0D2244A6F1}"/>
              </a:ext>
            </a:extLst>
          </p:cNvPr>
          <p:cNvGrpSpPr/>
          <p:nvPr/>
        </p:nvGrpSpPr>
        <p:grpSpPr>
          <a:xfrm>
            <a:off x="6439269" y="4603595"/>
            <a:ext cx="1412125" cy="879962"/>
            <a:chOff x="332936" y="2753356"/>
            <a:chExt cx="2975111" cy="96086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345719-574A-1172-C287-305309AA1492}"/>
                </a:ext>
              </a:extLst>
            </p:cNvPr>
            <p:cNvSpPr txBox="1"/>
            <p:nvPr/>
          </p:nvSpPr>
          <p:spPr>
            <a:xfrm>
              <a:off x="332936" y="2753356"/>
              <a:ext cx="2926081" cy="33607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C3E297-FB18-11A8-2872-C2BC238A770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273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1" name="Graphic 30" descr="Customer review with solid fill">
            <a:extLst>
              <a:ext uri="{FF2B5EF4-FFF2-40B4-BE49-F238E27FC236}">
                <a16:creationId xmlns:a16="http://schemas.microsoft.com/office/drawing/2014/main" id="{EE0903BB-DD3E-2C99-DA41-7AF972C0A4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9016" y="3968275"/>
            <a:ext cx="594560" cy="594560"/>
          </a:xfrm>
          <a:prstGeom prst="rect">
            <a:avLst/>
          </a:prstGeom>
        </p:spPr>
      </p:pic>
      <p:pic>
        <p:nvPicPr>
          <p:cNvPr id="32" name="Graphic 31" descr="Open folder with solid fill">
            <a:extLst>
              <a:ext uri="{FF2B5EF4-FFF2-40B4-BE49-F238E27FC236}">
                <a16:creationId xmlns:a16="http://schemas.microsoft.com/office/drawing/2014/main" id="{F68947B6-1B6D-5A8A-7A67-715CECFAFC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46799" y="1923764"/>
            <a:ext cx="594560" cy="594560"/>
          </a:xfrm>
          <a:prstGeom prst="rect">
            <a:avLst/>
          </a:prstGeom>
        </p:spPr>
      </p:pic>
      <p:pic>
        <p:nvPicPr>
          <p:cNvPr id="33" name="Graphic 32" descr="Briefcase with solid fill">
            <a:extLst>
              <a:ext uri="{FF2B5EF4-FFF2-40B4-BE49-F238E27FC236}">
                <a16:creationId xmlns:a16="http://schemas.microsoft.com/office/drawing/2014/main" id="{9E33BE2F-9F18-3390-7AD7-FF100D077B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20404" y="3833127"/>
            <a:ext cx="594560" cy="5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84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165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Fluid Text Boxes – Slide Template</vt:lpstr>
      <vt:lpstr>Abstract Fluid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Fluid Text Boxes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2022-12-26T18:28:10Z</dcterms:modified>
  <cp:category>Text &amp; Tables</cp:category>
</cp:coreProperties>
</file>