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104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66F6-8FAE-FBD6-5E4A-7BCD0364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Fluid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2A35B6-F7D7-FC63-80F3-9AB654BC5708}"/>
              </a:ext>
            </a:extLst>
          </p:cNvPr>
          <p:cNvSpPr/>
          <p:nvPr/>
        </p:nvSpPr>
        <p:spPr>
          <a:xfrm>
            <a:off x="643329" y="130819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5" name="Graphic 4" descr="Target Audience with solid fill">
            <a:extLst>
              <a:ext uri="{FF2B5EF4-FFF2-40B4-BE49-F238E27FC236}">
                <a16:creationId xmlns:a16="http://schemas.microsoft.com/office/drawing/2014/main" id="{BDD8949A-0E67-916D-296E-51AD5B3D9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5020" y="1625619"/>
            <a:ext cx="704133" cy="70413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1112060-F9CC-A474-CB47-E37781E12C04}"/>
              </a:ext>
            </a:extLst>
          </p:cNvPr>
          <p:cNvGrpSpPr/>
          <p:nvPr/>
        </p:nvGrpSpPr>
        <p:grpSpPr>
          <a:xfrm>
            <a:off x="1289841" y="2530512"/>
            <a:ext cx="1664387" cy="1012956"/>
            <a:chOff x="332936" y="2747266"/>
            <a:chExt cx="2975111" cy="9384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28474D-3A37-2B69-EBC3-16F7E9B03335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4CEB1AB-E31B-914C-BBE4-65BDBC9D46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168486-6DAC-321A-3E35-4E57848AF322}"/>
              </a:ext>
            </a:extLst>
          </p:cNvPr>
          <p:cNvSpPr/>
          <p:nvPr/>
        </p:nvSpPr>
        <p:spPr>
          <a:xfrm>
            <a:off x="2823648" y="310060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764E4C-2EA1-8D6C-3912-467F8552888B}"/>
              </a:ext>
            </a:extLst>
          </p:cNvPr>
          <p:cNvGrpSpPr/>
          <p:nvPr/>
        </p:nvGrpSpPr>
        <p:grpSpPr>
          <a:xfrm>
            <a:off x="3470160" y="4322923"/>
            <a:ext cx="1664387" cy="1012956"/>
            <a:chOff x="332936" y="2747266"/>
            <a:chExt cx="2975111" cy="93844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671CC95-7930-F62D-0BF3-72A186EBE544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2B07B-C2C6-1709-7578-FEFF25121A0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E6E01A89-B420-3248-5389-BCB2395E9FBD}"/>
              </a:ext>
            </a:extLst>
          </p:cNvPr>
          <p:cNvSpPr/>
          <p:nvPr/>
        </p:nvSpPr>
        <p:spPr>
          <a:xfrm>
            <a:off x="6096000" y="130819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725F1D-8EC8-2E52-A49C-0E33D7EB2025}"/>
              </a:ext>
            </a:extLst>
          </p:cNvPr>
          <p:cNvGrpSpPr/>
          <p:nvPr/>
        </p:nvGrpSpPr>
        <p:grpSpPr>
          <a:xfrm>
            <a:off x="6742512" y="2530512"/>
            <a:ext cx="1664387" cy="1012956"/>
            <a:chOff x="332936" y="2747266"/>
            <a:chExt cx="2975111" cy="93844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BDAE9C-F270-DDC3-FAC5-DB659664DFC3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0DCBA9-E3DC-EA36-D5A8-3676336EACA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Shape">
            <a:extLst>
              <a:ext uri="{FF2B5EF4-FFF2-40B4-BE49-F238E27FC236}">
                <a16:creationId xmlns:a16="http://schemas.microsoft.com/office/drawing/2014/main" id="{FD550AD5-7610-C68C-772D-2F280834B7C7}"/>
              </a:ext>
            </a:extLst>
          </p:cNvPr>
          <p:cNvSpPr/>
          <p:nvPr/>
        </p:nvSpPr>
        <p:spPr>
          <a:xfrm>
            <a:off x="8277448" y="310060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AB0D4F4-79E0-C4D3-5BA7-3F0D2244A6F1}"/>
              </a:ext>
            </a:extLst>
          </p:cNvPr>
          <p:cNvGrpSpPr/>
          <p:nvPr/>
        </p:nvGrpSpPr>
        <p:grpSpPr>
          <a:xfrm>
            <a:off x="8923960" y="4322923"/>
            <a:ext cx="1664387" cy="1012956"/>
            <a:chOff x="332936" y="2747266"/>
            <a:chExt cx="2975111" cy="93844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345719-574A-1172-C287-305309AA1492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C3E297-FB18-11A8-2872-C2BC238A770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1" name="Graphic 30" descr="Customer review with solid fill">
            <a:extLst>
              <a:ext uri="{FF2B5EF4-FFF2-40B4-BE49-F238E27FC236}">
                <a16:creationId xmlns:a16="http://schemas.microsoft.com/office/drawing/2014/main" id="{EE0903BB-DD3E-2C99-DA41-7AF972C0A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8700" y="3421391"/>
            <a:ext cx="700772" cy="700772"/>
          </a:xfrm>
          <a:prstGeom prst="rect">
            <a:avLst/>
          </a:prstGeom>
        </p:spPr>
      </p:pic>
      <p:pic>
        <p:nvPicPr>
          <p:cNvPr id="32" name="Graphic 31" descr="Open folder with solid fill">
            <a:extLst>
              <a:ext uri="{FF2B5EF4-FFF2-40B4-BE49-F238E27FC236}">
                <a16:creationId xmlns:a16="http://schemas.microsoft.com/office/drawing/2014/main" id="{F68947B6-1B6D-5A8A-7A67-715CECFAFC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1052" y="1628981"/>
            <a:ext cx="700772" cy="700772"/>
          </a:xfrm>
          <a:prstGeom prst="rect">
            <a:avLst/>
          </a:prstGeom>
        </p:spPr>
      </p:pic>
      <p:pic>
        <p:nvPicPr>
          <p:cNvPr id="33" name="Graphic 32" descr="Briefcase with solid fill">
            <a:extLst>
              <a:ext uri="{FF2B5EF4-FFF2-40B4-BE49-F238E27FC236}">
                <a16:creationId xmlns:a16="http://schemas.microsoft.com/office/drawing/2014/main" id="{9E33BE2F-9F18-3390-7AD7-FF100D077B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2501" y="3421391"/>
            <a:ext cx="700772" cy="70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1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B66F6-8FAE-FBD6-5E4A-7BCD03643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Fluid Text Boxes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62A35B6-F7D7-FC63-80F3-9AB654BC5708}"/>
              </a:ext>
            </a:extLst>
          </p:cNvPr>
          <p:cNvSpPr/>
          <p:nvPr/>
        </p:nvSpPr>
        <p:spPr>
          <a:xfrm>
            <a:off x="579926" y="130819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5" name="Graphic 4" descr="Target Audience with solid fill">
            <a:extLst>
              <a:ext uri="{FF2B5EF4-FFF2-40B4-BE49-F238E27FC236}">
                <a16:creationId xmlns:a16="http://schemas.microsoft.com/office/drawing/2014/main" id="{BDD8949A-0E67-916D-296E-51AD5B3D9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61617" y="1625619"/>
            <a:ext cx="704133" cy="70413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1112060-F9CC-A474-CB47-E37781E12C04}"/>
              </a:ext>
            </a:extLst>
          </p:cNvPr>
          <p:cNvGrpSpPr/>
          <p:nvPr/>
        </p:nvGrpSpPr>
        <p:grpSpPr>
          <a:xfrm>
            <a:off x="1226438" y="2530512"/>
            <a:ext cx="1664387" cy="1012956"/>
            <a:chOff x="332936" y="2747266"/>
            <a:chExt cx="2975111" cy="9384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28474D-3A37-2B69-EBC3-16F7E9B03335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4CEB1AB-E31B-914C-BBE4-65BDBC9D462E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0" name="Shape">
            <a:extLst>
              <a:ext uri="{FF2B5EF4-FFF2-40B4-BE49-F238E27FC236}">
                <a16:creationId xmlns:a16="http://schemas.microsoft.com/office/drawing/2014/main" id="{E8168486-6DAC-321A-3E35-4E57848AF322}"/>
              </a:ext>
            </a:extLst>
          </p:cNvPr>
          <p:cNvSpPr/>
          <p:nvPr/>
        </p:nvSpPr>
        <p:spPr>
          <a:xfrm>
            <a:off x="2934416" y="3309605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1764E4C-2EA1-8D6C-3912-467F8552888B}"/>
              </a:ext>
            </a:extLst>
          </p:cNvPr>
          <p:cNvGrpSpPr/>
          <p:nvPr/>
        </p:nvGrpSpPr>
        <p:grpSpPr>
          <a:xfrm>
            <a:off x="3580928" y="4531925"/>
            <a:ext cx="1664387" cy="1012956"/>
            <a:chOff x="332936" y="2747266"/>
            <a:chExt cx="2975111" cy="93844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671CC95-7930-F62D-0BF3-72A186EBE544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E2B07B-C2C6-1709-7578-FEFF25121A0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6" name="Shape">
            <a:extLst>
              <a:ext uri="{FF2B5EF4-FFF2-40B4-BE49-F238E27FC236}">
                <a16:creationId xmlns:a16="http://schemas.microsoft.com/office/drawing/2014/main" id="{E6E01A89-B420-3248-5389-BCB2395E9FBD}"/>
              </a:ext>
            </a:extLst>
          </p:cNvPr>
          <p:cNvSpPr/>
          <p:nvPr/>
        </p:nvSpPr>
        <p:spPr>
          <a:xfrm>
            <a:off x="6032597" y="130819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1725F1D-8EC8-2E52-A49C-0E33D7EB2025}"/>
              </a:ext>
            </a:extLst>
          </p:cNvPr>
          <p:cNvGrpSpPr/>
          <p:nvPr/>
        </p:nvGrpSpPr>
        <p:grpSpPr>
          <a:xfrm>
            <a:off x="6679109" y="2530512"/>
            <a:ext cx="1664387" cy="1012956"/>
            <a:chOff x="332936" y="2747266"/>
            <a:chExt cx="2975111" cy="93844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0BDAE9C-F270-DDC3-FAC5-DB659664DFC3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30DCBA9-E3DC-EA36-D5A8-3676336EACAA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Shape">
            <a:extLst>
              <a:ext uri="{FF2B5EF4-FFF2-40B4-BE49-F238E27FC236}">
                <a16:creationId xmlns:a16="http://schemas.microsoft.com/office/drawing/2014/main" id="{FD550AD5-7610-C68C-772D-2F280834B7C7}"/>
              </a:ext>
            </a:extLst>
          </p:cNvPr>
          <p:cNvSpPr/>
          <p:nvPr/>
        </p:nvSpPr>
        <p:spPr>
          <a:xfrm>
            <a:off x="8388216" y="3309605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AB0D4F4-79E0-C4D3-5BA7-3F0D2244A6F1}"/>
              </a:ext>
            </a:extLst>
          </p:cNvPr>
          <p:cNvGrpSpPr/>
          <p:nvPr/>
        </p:nvGrpSpPr>
        <p:grpSpPr>
          <a:xfrm>
            <a:off x="9034728" y="4531925"/>
            <a:ext cx="1664387" cy="1012956"/>
            <a:chOff x="332936" y="2747266"/>
            <a:chExt cx="2975111" cy="93844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2345719-574A-1172-C287-305309AA1492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7C3E297-FB18-11A8-2872-C2BC238A770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1" name="Graphic 30" descr="Customer review with solid fill">
            <a:extLst>
              <a:ext uri="{FF2B5EF4-FFF2-40B4-BE49-F238E27FC236}">
                <a16:creationId xmlns:a16="http://schemas.microsoft.com/office/drawing/2014/main" id="{EE0903BB-DD3E-2C99-DA41-7AF972C0A4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19468" y="3630393"/>
            <a:ext cx="700772" cy="700772"/>
          </a:xfrm>
          <a:prstGeom prst="rect">
            <a:avLst/>
          </a:prstGeom>
        </p:spPr>
      </p:pic>
      <p:pic>
        <p:nvPicPr>
          <p:cNvPr id="32" name="Graphic 31" descr="Open folder with solid fill">
            <a:extLst>
              <a:ext uri="{FF2B5EF4-FFF2-40B4-BE49-F238E27FC236}">
                <a16:creationId xmlns:a16="http://schemas.microsoft.com/office/drawing/2014/main" id="{F68947B6-1B6D-5A8A-7A67-715CECFAFC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17649" y="1628981"/>
            <a:ext cx="700772" cy="700772"/>
          </a:xfrm>
          <a:prstGeom prst="rect">
            <a:avLst/>
          </a:prstGeom>
        </p:spPr>
      </p:pic>
      <p:pic>
        <p:nvPicPr>
          <p:cNvPr id="33" name="Graphic 32" descr="Briefcase with solid fill">
            <a:extLst>
              <a:ext uri="{FF2B5EF4-FFF2-40B4-BE49-F238E27FC236}">
                <a16:creationId xmlns:a16="http://schemas.microsoft.com/office/drawing/2014/main" id="{9E33BE2F-9F18-3390-7AD7-FF100D077B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073269" y="3630393"/>
            <a:ext cx="700772" cy="700772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ADA017F7-C717-E7FD-07EF-413849739B23}"/>
              </a:ext>
            </a:extLst>
          </p:cNvPr>
          <p:cNvSpPr/>
          <p:nvPr/>
        </p:nvSpPr>
        <p:spPr>
          <a:xfrm>
            <a:off x="643329" y="130819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pic>
        <p:nvPicPr>
          <p:cNvPr id="9" name="Graphic 8" descr="Target Audience with solid fill">
            <a:extLst>
              <a:ext uri="{FF2B5EF4-FFF2-40B4-BE49-F238E27FC236}">
                <a16:creationId xmlns:a16="http://schemas.microsoft.com/office/drawing/2014/main" id="{BAC3F888-B169-8445-BE64-EA2CFAB78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25020" y="1625619"/>
            <a:ext cx="704133" cy="70413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0BC4FE2-8122-0EED-CD4C-EAE4EB20D0FB}"/>
              </a:ext>
            </a:extLst>
          </p:cNvPr>
          <p:cNvGrpSpPr/>
          <p:nvPr/>
        </p:nvGrpSpPr>
        <p:grpSpPr>
          <a:xfrm>
            <a:off x="1289841" y="2530512"/>
            <a:ext cx="1664387" cy="1012956"/>
            <a:chOff x="332936" y="2747266"/>
            <a:chExt cx="2975111" cy="93844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B79B777-6DF0-F62D-B4E1-49DCF21A75A5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F2E913A-33EF-3976-FFDA-639D5579BB4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3551F4E4-AE16-B0A5-AF58-8156D57699B1}"/>
              </a:ext>
            </a:extLst>
          </p:cNvPr>
          <p:cNvSpPr/>
          <p:nvPr/>
        </p:nvSpPr>
        <p:spPr>
          <a:xfrm>
            <a:off x="2823648" y="310060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50C6E11-B686-E9C4-7A60-AA909DDBD302}"/>
              </a:ext>
            </a:extLst>
          </p:cNvPr>
          <p:cNvGrpSpPr/>
          <p:nvPr/>
        </p:nvGrpSpPr>
        <p:grpSpPr>
          <a:xfrm>
            <a:off x="3470160" y="4322923"/>
            <a:ext cx="1664387" cy="1012956"/>
            <a:chOff x="332936" y="2747266"/>
            <a:chExt cx="2975111" cy="93844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69237C2-A7E9-E76D-7CCE-4911997AD48B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5DC3B34-9A40-AA29-3949-46B96DB21D4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9" name="Shape">
            <a:extLst>
              <a:ext uri="{FF2B5EF4-FFF2-40B4-BE49-F238E27FC236}">
                <a16:creationId xmlns:a16="http://schemas.microsoft.com/office/drawing/2014/main" id="{95F01101-7E11-498C-7560-E86DC31780E0}"/>
              </a:ext>
            </a:extLst>
          </p:cNvPr>
          <p:cNvSpPr/>
          <p:nvPr/>
        </p:nvSpPr>
        <p:spPr>
          <a:xfrm>
            <a:off x="6096000" y="130819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DC7FAAF5-DF38-6AEB-2EFA-25795CC4A13D}"/>
              </a:ext>
            </a:extLst>
          </p:cNvPr>
          <p:cNvGrpSpPr/>
          <p:nvPr/>
        </p:nvGrpSpPr>
        <p:grpSpPr>
          <a:xfrm>
            <a:off x="6742512" y="2530512"/>
            <a:ext cx="1664387" cy="1012956"/>
            <a:chOff x="332936" y="2747266"/>
            <a:chExt cx="2975111" cy="938444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B115CB1-909D-2179-C904-08C05E48BA39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54A165F-8AF4-327D-3B26-8F1B11B3DAC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36" name="Shape">
            <a:extLst>
              <a:ext uri="{FF2B5EF4-FFF2-40B4-BE49-F238E27FC236}">
                <a16:creationId xmlns:a16="http://schemas.microsoft.com/office/drawing/2014/main" id="{C335B235-96A2-4C54-C228-E3ACC0527FC5}"/>
              </a:ext>
            </a:extLst>
          </p:cNvPr>
          <p:cNvSpPr/>
          <p:nvPr/>
        </p:nvSpPr>
        <p:spPr>
          <a:xfrm>
            <a:off x="8277448" y="3100603"/>
            <a:ext cx="3223858" cy="26270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19638" extrusionOk="0">
                <a:moveTo>
                  <a:pt x="21537" y="9080"/>
                </a:moveTo>
                <a:cubicBezTo>
                  <a:pt x="21537" y="8959"/>
                  <a:pt x="21537" y="8839"/>
                  <a:pt x="21537" y="8758"/>
                </a:cubicBezTo>
                <a:lnTo>
                  <a:pt x="19815" y="8758"/>
                </a:lnTo>
                <a:cubicBezTo>
                  <a:pt x="19815" y="8598"/>
                  <a:pt x="19851" y="8437"/>
                  <a:pt x="19851" y="8277"/>
                </a:cubicBezTo>
                <a:lnTo>
                  <a:pt x="21537" y="8277"/>
                </a:lnTo>
                <a:cubicBezTo>
                  <a:pt x="21537" y="8196"/>
                  <a:pt x="21537" y="8116"/>
                  <a:pt x="21501" y="8036"/>
                </a:cubicBezTo>
                <a:cubicBezTo>
                  <a:pt x="21501" y="7996"/>
                  <a:pt x="21501" y="7996"/>
                  <a:pt x="21501" y="7955"/>
                </a:cubicBezTo>
                <a:lnTo>
                  <a:pt x="19887" y="7955"/>
                </a:lnTo>
                <a:cubicBezTo>
                  <a:pt x="19887" y="7795"/>
                  <a:pt x="19887" y="7634"/>
                  <a:pt x="19887" y="7474"/>
                </a:cubicBezTo>
                <a:lnTo>
                  <a:pt x="21429" y="7474"/>
                </a:lnTo>
                <a:cubicBezTo>
                  <a:pt x="21393" y="7353"/>
                  <a:pt x="21358" y="7233"/>
                  <a:pt x="21358" y="7152"/>
                </a:cubicBezTo>
                <a:lnTo>
                  <a:pt x="19887" y="7152"/>
                </a:lnTo>
                <a:cubicBezTo>
                  <a:pt x="19887" y="6992"/>
                  <a:pt x="19851" y="6871"/>
                  <a:pt x="19851" y="6711"/>
                </a:cubicBezTo>
                <a:cubicBezTo>
                  <a:pt x="19851" y="6671"/>
                  <a:pt x="19851" y="6671"/>
                  <a:pt x="19851" y="6631"/>
                </a:cubicBezTo>
                <a:lnTo>
                  <a:pt x="21214" y="6631"/>
                </a:lnTo>
                <a:cubicBezTo>
                  <a:pt x="21178" y="6510"/>
                  <a:pt x="21106" y="6390"/>
                  <a:pt x="21071" y="6309"/>
                </a:cubicBezTo>
                <a:lnTo>
                  <a:pt x="19743" y="6309"/>
                </a:lnTo>
                <a:cubicBezTo>
                  <a:pt x="19707" y="6149"/>
                  <a:pt x="19671" y="5988"/>
                  <a:pt x="19635" y="5828"/>
                </a:cubicBezTo>
                <a:lnTo>
                  <a:pt x="20712" y="5828"/>
                </a:lnTo>
                <a:cubicBezTo>
                  <a:pt x="20640" y="5707"/>
                  <a:pt x="20568" y="5587"/>
                  <a:pt x="20461" y="5506"/>
                </a:cubicBezTo>
                <a:lnTo>
                  <a:pt x="19528" y="5506"/>
                </a:lnTo>
                <a:cubicBezTo>
                  <a:pt x="19492" y="5346"/>
                  <a:pt x="19420" y="5185"/>
                  <a:pt x="19384" y="5025"/>
                </a:cubicBezTo>
                <a:lnTo>
                  <a:pt x="20030" y="5025"/>
                </a:lnTo>
                <a:cubicBezTo>
                  <a:pt x="19922" y="4904"/>
                  <a:pt x="19779" y="4784"/>
                  <a:pt x="19671" y="4703"/>
                </a:cubicBezTo>
                <a:lnTo>
                  <a:pt x="19277" y="4703"/>
                </a:lnTo>
                <a:cubicBezTo>
                  <a:pt x="18738" y="3378"/>
                  <a:pt x="17877" y="2254"/>
                  <a:pt x="16801" y="1451"/>
                </a:cubicBezTo>
                <a:cubicBezTo>
                  <a:pt x="14863" y="6"/>
                  <a:pt x="11921" y="-797"/>
                  <a:pt x="10199" y="1170"/>
                </a:cubicBezTo>
                <a:lnTo>
                  <a:pt x="8512" y="1170"/>
                </a:lnTo>
                <a:cubicBezTo>
                  <a:pt x="8369" y="1251"/>
                  <a:pt x="8189" y="1371"/>
                  <a:pt x="8046" y="1491"/>
                </a:cubicBezTo>
                <a:lnTo>
                  <a:pt x="9948" y="1491"/>
                </a:lnTo>
                <a:cubicBezTo>
                  <a:pt x="9876" y="1612"/>
                  <a:pt x="9768" y="1732"/>
                  <a:pt x="9696" y="1893"/>
                </a:cubicBezTo>
                <a:cubicBezTo>
                  <a:pt x="9696" y="1933"/>
                  <a:pt x="9661" y="1933"/>
                  <a:pt x="9661" y="1973"/>
                </a:cubicBezTo>
                <a:lnTo>
                  <a:pt x="7687" y="1973"/>
                </a:lnTo>
                <a:cubicBezTo>
                  <a:pt x="7651" y="2013"/>
                  <a:pt x="7615" y="2094"/>
                  <a:pt x="7580" y="2134"/>
                </a:cubicBezTo>
                <a:cubicBezTo>
                  <a:pt x="7544" y="2174"/>
                  <a:pt x="7508" y="2254"/>
                  <a:pt x="7472" y="2294"/>
                </a:cubicBezTo>
                <a:lnTo>
                  <a:pt x="9481" y="2294"/>
                </a:lnTo>
                <a:cubicBezTo>
                  <a:pt x="9409" y="2455"/>
                  <a:pt x="9338" y="2616"/>
                  <a:pt x="9266" y="2776"/>
                </a:cubicBezTo>
                <a:lnTo>
                  <a:pt x="7257" y="2776"/>
                </a:lnTo>
                <a:cubicBezTo>
                  <a:pt x="7221" y="2897"/>
                  <a:pt x="7185" y="2977"/>
                  <a:pt x="7149" y="3097"/>
                </a:cubicBezTo>
                <a:lnTo>
                  <a:pt x="9158" y="3097"/>
                </a:lnTo>
                <a:cubicBezTo>
                  <a:pt x="9086" y="3258"/>
                  <a:pt x="9051" y="3419"/>
                  <a:pt x="8979" y="3579"/>
                </a:cubicBezTo>
                <a:lnTo>
                  <a:pt x="6970" y="3579"/>
                </a:lnTo>
                <a:cubicBezTo>
                  <a:pt x="6934" y="3700"/>
                  <a:pt x="6898" y="3820"/>
                  <a:pt x="6862" y="3900"/>
                </a:cubicBezTo>
                <a:lnTo>
                  <a:pt x="8871" y="3900"/>
                </a:lnTo>
                <a:cubicBezTo>
                  <a:pt x="8835" y="4061"/>
                  <a:pt x="8764" y="4222"/>
                  <a:pt x="8728" y="4382"/>
                </a:cubicBezTo>
                <a:lnTo>
                  <a:pt x="6718" y="4382"/>
                </a:lnTo>
                <a:cubicBezTo>
                  <a:pt x="6683" y="4503"/>
                  <a:pt x="6647" y="4623"/>
                  <a:pt x="6575" y="4703"/>
                </a:cubicBezTo>
                <a:lnTo>
                  <a:pt x="8620" y="4703"/>
                </a:lnTo>
                <a:cubicBezTo>
                  <a:pt x="8584" y="4864"/>
                  <a:pt x="8512" y="5025"/>
                  <a:pt x="8441" y="5185"/>
                </a:cubicBezTo>
                <a:lnTo>
                  <a:pt x="6324" y="5185"/>
                </a:lnTo>
                <a:cubicBezTo>
                  <a:pt x="6252" y="5306"/>
                  <a:pt x="6180" y="5426"/>
                  <a:pt x="6108" y="5506"/>
                </a:cubicBezTo>
                <a:lnTo>
                  <a:pt x="8297" y="5506"/>
                </a:lnTo>
                <a:cubicBezTo>
                  <a:pt x="8225" y="5667"/>
                  <a:pt x="8154" y="5828"/>
                  <a:pt x="8082" y="5988"/>
                </a:cubicBezTo>
                <a:lnTo>
                  <a:pt x="5678" y="5988"/>
                </a:lnTo>
                <a:cubicBezTo>
                  <a:pt x="5534" y="6109"/>
                  <a:pt x="5391" y="6229"/>
                  <a:pt x="5247" y="6309"/>
                </a:cubicBezTo>
                <a:lnTo>
                  <a:pt x="7938" y="6309"/>
                </a:lnTo>
                <a:cubicBezTo>
                  <a:pt x="7867" y="6470"/>
                  <a:pt x="7759" y="6630"/>
                  <a:pt x="7651" y="6791"/>
                </a:cubicBezTo>
                <a:lnTo>
                  <a:pt x="4314" y="6791"/>
                </a:lnTo>
                <a:cubicBezTo>
                  <a:pt x="4099" y="6912"/>
                  <a:pt x="3848" y="6992"/>
                  <a:pt x="3633" y="7112"/>
                </a:cubicBezTo>
                <a:lnTo>
                  <a:pt x="7400" y="7112"/>
                </a:lnTo>
                <a:cubicBezTo>
                  <a:pt x="7328" y="7193"/>
                  <a:pt x="7292" y="7273"/>
                  <a:pt x="7221" y="7353"/>
                </a:cubicBezTo>
                <a:cubicBezTo>
                  <a:pt x="7149" y="7433"/>
                  <a:pt x="7041" y="7514"/>
                  <a:pt x="6970" y="7634"/>
                </a:cubicBezTo>
                <a:lnTo>
                  <a:pt x="2915" y="7634"/>
                </a:lnTo>
                <a:cubicBezTo>
                  <a:pt x="2772" y="7755"/>
                  <a:pt x="2664" y="7835"/>
                  <a:pt x="2520" y="7955"/>
                </a:cubicBezTo>
                <a:lnTo>
                  <a:pt x="6575" y="7955"/>
                </a:lnTo>
                <a:cubicBezTo>
                  <a:pt x="6324" y="8156"/>
                  <a:pt x="6073" y="8317"/>
                  <a:pt x="5821" y="8437"/>
                </a:cubicBezTo>
                <a:lnTo>
                  <a:pt x="2018" y="8437"/>
                </a:lnTo>
                <a:cubicBezTo>
                  <a:pt x="1946" y="8558"/>
                  <a:pt x="1839" y="8638"/>
                  <a:pt x="1767" y="8758"/>
                </a:cubicBezTo>
                <a:lnTo>
                  <a:pt x="5176" y="8758"/>
                </a:lnTo>
                <a:cubicBezTo>
                  <a:pt x="4853" y="8919"/>
                  <a:pt x="4494" y="9080"/>
                  <a:pt x="4171" y="9240"/>
                </a:cubicBezTo>
                <a:lnTo>
                  <a:pt x="1480" y="9240"/>
                </a:lnTo>
                <a:cubicBezTo>
                  <a:pt x="1408" y="9361"/>
                  <a:pt x="1372" y="9441"/>
                  <a:pt x="1336" y="9561"/>
                </a:cubicBezTo>
                <a:lnTo>
                  <a:pt x="3561" y="9561"/>
                </a:lnTo>
                <a:cubicBezTo>
                  <a:pt x="3310" y="9722"/>
                  <a:pt x="3059" y="9883"/>
                  <a:pt x="2807" y="10043"/>
                </a:cubicBezTo>
                <a:lnTo>
                  <a:pt x="1157" y="10043"/>
                </a:lnTo>
                <a:cubicBezTo>
                  <a:pt x="1121" y="10164"/>
                  <a:pt x="1121" y="10244"/>
                  <a:pt x="1085" y="10364"/>
                </a:cubicBezTo>
                <a:lnTo>
                  <a:pt x="2377" y="10364"/>
                </a:lnTo>
                <a:cubicBezTo>
                  <a:pt x="2197" y="10525"/>
                  <a:pt x="2018" y="10686"/>
                  <a:pt x="1839" y="10846"/>
                </a:cubicBezTo>
                <a:lnTo>
                  <a:pt x="1085" y="10846"/>
                </a:lnTo>
                <a:cubicBezTo>
                  <a:pt x="1085" y="10886"/>
                  <a:pt x="1085" y="10926"/>
                  <a:pt x="1085" y="10967"/>
                </a:cubicBezTo>
                <a:cubicBezTo>
                  <a:pt x="1085" y="11047"/>
                  <a:pt x="1085" y="11127"/>
                  <a:pt x="1121" y="11167"/>
                </a:cubicBezTo>
                <a:lnTo>
                  <a:pt x="1552" y="11167"/>
                </a:lnTo>
                <a:cubicBezTo>
                  <a:pt x="1300" y="11448"/>
                  <a:pt x="1085" y="11729"/>
                  <a:pt x="870" y="12051"/>
                </a:cubicBezTo>
                <a:cubicBezTo>
                  <a:pt x="296" y="12974"/>
                  <a:pt x="-63" y="14098"/>
                  <a:pt x="9" y="15222"/>
                </a:cubicBezTo>
                <a:cubicBezTo>
                  <a:pt x="116" y="16788"/>
                  <a:pt x="1121" y="18033"/>
                  <a:pt x="2377" y="18635"/>
                </a:cubicBezTo>
                <a:cubicBezTo>
                  <a:pt x="6826" y="20803"/>
                  <a:pt x="12890" y="19317"/>
                  <a:pt x="16585" y="15503"/>
                </a:cubicBezTo>
                <a:lnTo>
                  <a:pt x="17160" y="15503"/>
                </a:lnTo>
                <a:cubicBezTo>
                  <a:pt x="17339" y="15383"/>
                  <a:pt x="17554" y="15303"/>
                  <a:pt x="17734" y="15182"/>
                </a:cubicBezTo>
                <a:lnTo>
                  <a:pt x="16908" y="15182"/>
                </a:lnTo>
                <a:cubicBezTo>
                  <a:pt x="17052" y="15022"/>
                  <a:pt x="17195" y="14861"/>
                  <a:pt x="17339" y="14700"/>
                </a:cubicBezTo>
                <a:lnTo>
                  <a:pt x="18451" y="14700"/>
                </a:lnTo>
                <a:cubicBezTo>
                  <a:pt x="18595" y="14580"/>
                  <a:pt x="18738" y="14500"/>
                  <a:pt x="18846" y="14379"/>
                </a:cubicBezTo>
                <a:lnTo>
                  <a:pt x="17590" y="14379"/>
                </a:lnTo>
                <a:cubicBezTo>
                  <a:pt x="17698" y="14219"/>
                  <a:pt x="17841" y="14058"/>
                  <a:pt x="17949" y="13897"/>
                </a:cubicBezTo>
                <a:lnTo>
                  <a:pt x="19384" y="13897"/>
                </a:lnTo>
                <a:cubicBezTo>
                  <a:pt x="19492" y="13777"/>
                  <a:pt x="19599" y="13697"/>
                  <a:pt x="19707" y="13576"/>
                </a:cubicBezTo>
                <a:lnTo>
                  <a:pt x="18200" y="13576"/>
                </a:lnTo>
                <a:cubicBezTo>
                  <a:pt x="18308" y="13416"/>
                  <a:pt x="18415" y="13255"/>
                  <a:pt x="18487" y="13094"/>
                </a:cubicBezTo>
                <a:lnTo>
                  <a:pt x="20102" y="13094"/>
                </a:lnTo>
                <a:cubicBezTo>
                  <a:pt x="20174" y="12974"/>
                  <a:pt x="20245" y="12894"/>
                  <a:pt x="20353" y="12773"/>
                </a:cubicBezTo>
                <a:lnTo>
                  <a:pt x="18702" y="12773"/>
                </a:lnTo>
                <a:cubicBezTo>
                  <a:pt x="18774" y="12613"/>
                  <a:pt x="18882" y="12452"/>
                  <a:pt x="18954" y="12291"/>
                </a:cubicBezTo>
                <a:lnTo>
                  <a:pt x="20676" y="12291"/>
                </a:lnTo>
                <a:cubicBezTo>
                  <a:pt x="20748" y="12171"/>
                  <a:pt x="20784" y="12091"/>
                  <a:pt x="20855" y="11970"/>
                </a:cubicBezTo>
                <a:lnTo>
                  <a:pt x="19025" y="11970"/>
                </a:lnTo>
                <a:cubicBezTo>
                  <a:pt x="19097" y="11810"/>
                  <a:pt x="19169" y="11649"/>
                  <a:pt x="19205" y="11488"/>
                </a:cubicBezTo>
                <a:lnTo>
                  <a:pt x="20999" y="11488"/>
                </a:lnTo>
                <a:cubicBezTo>
                  <a:pt x="21035" y="11368"/>
                  <a:pt x="21071" y="11288"/>
                  <a:pt x="21142" y="11167"/>
                </a:cubicBezTo>
                <a:cubicBezTo>
                  <a:pt x="21142" y="11167"/>
                  <a:pt x="21142" y="11167"/>
                  <a:pt x="21142" y="11167"/>
                </a:cubicBezTo>
                <a:lnTo>
                  <a:pt x="19348" y="11167"/>
                </a:lnTo>
                <a:cubicBezTo>
                  <a:pt x="19384" y="11007"/>
                  <a:pt x="19456" y="10846"/>
                  <a:pt x="19492" y="10686"/>
                </a:cubicBezTo>
                <a:lnTo>
                  <a:pt x="21322" y="10686"/>
                </a:lnTo>
                <a:cubicBezTo>
                  <a:pt x="21358" y="10565"/>
                  <a:pt x="21393" y="10485"/>
                  <a:pt x="21393" y="10364"/>
                </a:cubicBezTo>
                <a:lnTo>
                  <a:pt x="19599" y="10364"/>
                </a:lnTo>
                <a:cubicBezTo>
                  <a:pt x="19635" y="10204"/>
                  <a:pt x="19671" y="10043"/>
                  <a:pt x="19707" y="9883"/>
                </a:cubicBezTo>
                <a:lnTo>
                  <a:pt x="21501" y="9883"/>
                </a:lnTo>
                <a:cubicBezTo>
                  <a:pt x="21501" y="9762"/>
                  <a:pt x="21537" y="9642"/>
                  <a:pt x="21537" y="9561"/>
                </a:cubicBezTo>
                <a:lnTo>
                  <a:pt x="19743" y="9561"/>
                </a:lnTo>
                <a:cubicBezTo>
                  <a:pt x="19779" y="9401"/>
                  <a:pt x="19779" y="9240"/>
                  <a:pt x="19815" y="9080"/>
                </a:cubicBezTo>
                <a:lnTo>
                  <a:pt x="21537" y="908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80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1D25CF9-420C-13BA-9A63-4A3B65E8E616}"/>
              </a:ext>
            </a:extLst>
          </p:cNvPr>
          <p:cNvGrpSpPr/>
          <p:nvPr/>
        </p:nvGrpSpPr>
        <p:grpSpPr>
          <a:xfrm>
            <a:off x="8923960" y="4322923"/>
            <a:ext cx="1664387" cy="1012956"/>
            <a:chOff x="332936" y="2747266"/>
            <a:chExt cx="2975111" cy="93844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245EB11-4B51-9DEE-ACD7-906A77EF1ADE}"/>
                </a:ext>
              </a:extLst>
            </p:cNvPr>
            <p:cNvSpPr txBox="1"/>
            <p:nvPr/>
          </p:nvSpPr>
          <p:spPr>
            <a:xfrm>
              <a:off x="332936" y="2747266"/>
              <a:ext cx="2926080" cy="34216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E49BE42-6DFF-9B1D-8005-2257424311D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9878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40" name="Graphic 39" descr="Customer review with solid fill">
            <a:extLst>
              <a:ext uri="{FF2B5EF4-FFF2-40B4-BE49-F238E27FC236}">
                <a16:creationId xmlns:a16="http://schemas.microsoft.com/office/drawing/2014/main" id="{2417146D-7623-5C76-04B4-468CB40479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08700" y="3421391"/>
            <a:ext cx="700772" cy="700772"/>
          </a:xfrm>
          <a:prstGeom prst="rect">
            <a:avLst/>
          </a:prstGeom>
        </p:spPr>
      </p:pic>
      <p:pic>
        <p:nvPicPr>
          <p:cNvPr id="41" name="Graphic 40" descr="Open folder with solid fill">
            <a:extLst>
              <a:ext uri="{FF2B5EF4-FFF2-40B4-BE49-F238E27FC236}">
                <a16:creationId xmlns:a16="http://schemas.microsoft.com/office/drawing/2014/main" id="{85780091-30E1-8A15-4D19-0775760876E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81052" y="1628981"/>
            <a:ext cx="700772" cy="700772"/>
          </a:xfrm>
          <a:prstGeom prst="rect">
            <a:avLst/>
          </a:prstGeom>
        </p:spPr>
      </p:pic>
      <p:pic>
        <p:nvPicPr>
          <p:cNvPr id="42" name="Graphic 41" descr="Briefcase with solid fill">
            <a:extLst>
              <a:ext uri="{FF2B5EF4-FFF2-40B4-BE49-F238E27FC236}">
                <a16:creationId xmlns:a16="http://schemas.microsoft.com/office/drawing/2014/main" id="{B9A0F077-D5C1-C0A8-45B6-48BFFF85465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962501" y="3421391"/>
            <a:ext cx="700772" cy="70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0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233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Fluid Text Boxes – Slide Template</vt:lpstr>
      <vt:lpstr>Abstract Fluid Text Boxes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Fluid Text Boxes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2022-12-26T18:26:17Z</dcterms:modified>
  <cp:category>Text &amp; Tables</cp:category>
</cp:coreProperties>
</file>