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82" d="100"/>
          <a:sy n="82" d="100"/>
        </p:scale>
        <p:origin x="144" y="154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6/13/2022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26271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6/13/2022</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s/_rels/slide2.xml.rels><?xml version="1.0" encoding="UTF-8" standalone="yes"?>
<Relationships xmlns="http://schemas.openxmlformats.org/package/2006/relationships"><Relationship Id="rId8" Type="http://schemas.openxmlformats.org/officeDocument/2006/relationships/image" Target="../media/image19.svg"/><Relationship Id="rId13" Type="http://schemas.openxmlformats.org/officeDocument/2006/relationships/image" Target="../media/image24.pn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7.sv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 Id="rId14" Type="http://schemas.openxmlformats.org/officeDocument/2006/relationships/image" Target="../media/image25.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Abstract Grape Cluster – Slide Template</a:t>
            </a:r>
          </a:p>
        </p:txBody>
      </p:sp>
      <p:sp>
        <p:nvSpPr>
          <p:cNvPr id="3" name="Shape">
            <a:extLst>
              <a:ext uri="{FF2B5EF4-FFF2-40B4-BE49-F238E27FC236}">
                <a16:creationId xmlns:a16="http://schemas.microsoft.com/office/drawing/2014/main" id="{9D786596-8396-E347-B1A7-04AEC38BF497}"/>
              </a:ext>
            </a:extLst>
          </p:cNvPr>
          <p:cNvSpPr/>
          <p:nvPr/>
        </p:nvSpPr>
        <p:spPr>
          <a:xfrm>
            <a:off x="5283575" y="1066799"/>
            <a:ext cx="1624852" cy="805972"/>
          </a:xfrm>
          <a:custGeom>
            <a:avLst/>
            <a:gdLst/>
            <a:ahLst/>
            <a:cxnLst>
              <a:cxn ang="0">
                <a:pos x="wd2" y="hd2"/>
              </a:cxn>
              <a:cxn ang="5400000">
                <a:pos x="wd2" y="hd2"/>
              </a:cxn>
              <a:cxn ang="10800000">
                <a:pos x="wd2" y="hd2"/>
              </a:cxn>
              <a:cxn ang="16200000">
                <a:pos x="wd2" y="hd2"/>
              </a:cxn>
            </a:cxnLst>
            <a:rect l="0" t="0" r="r" b="b"/>
            <a:pathLst>
              <a:path w="21600" h="21600" extrusionOk="0">
                <a:moveTo>
                  <a:pt x="10788" y="5042"/>
                </a:moveTo>
                <a:cubicBezTo>
                  <a:pt x="15336" y="5042"/>
                  <a:pt x="19050" y="12456"/>
                  <a:pt x="19111" y="21600"/>
                </a:cubicBezTo>
                <a:cubicBezTo>
                  <a:pt x="19908" y="21180"/>
                  <a:pt x="20742" y="20908"/>
                  <a:pt x="21600" y="20834"/>
                </a:cubicBezTo>
                <a:cubicBezTo>
                  <a:pt x="21343" y="9268"/>
                  <a:pt x="16598" y="0"/>
                  <a:pt x="10800" y="0"/>
                </a:cubicBezTo>
                <a:cubicBezTo>
                  <a:pt x="5002" y="0"/>
                  <a:pt x="257" y="9243"/>
                  <a:pt x="0" y="20834"/>
                </a:cubicBezTo>
                <a:cubicBezTo>
                  <a:pt x="858" y="20908"/>
                  <a:pt x="1692" y="21155"/>
                  <a:pt x="2489" y="21600"/>
                </a:cubicBezTo>
                <a:cubicBezTo>
                  <a:pt x="2525" y="12456"/>
                  <a:pt x="6227" y="5042"/>
                  <a:pt x="10788" y="5042"/>
                </a:cubicBez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4" name="Line">
            <a:extLst>
              <a:ext uri="{FF2B5EF4-FFF2-40B4-BE49-F238E27FC236}">
                <a16:creationId xmlns:a16="http://schemas.microsoft.com/office/drawing/2014/main" id="{D6642629-DC3D-2F48-AC52-8B93DA81D38B}"/>
              </a:ext>
            </a:extLst>
          </p:cNvPr>
          <p:cNvSpPr/>
          <p:nvPr/>
        </p:nvSpPr>
        <p:spPr>
          <a:xfrm>
            <a:off x="6926408" y="2514593"/>
            <a:ext cx="0" cy="923"/>
          </a:xfrm>
          <a:prstGeom prst="line">
            <a:avLst/>
          </a:prstGeom>
          <a:solidFill>
            <a:srgbClr val="8FA0B7"/>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5" name="Shape">
            <a:extLst>
              <a:ext uri="{FF2B5EF4-FFF2-40B4-BE49-F238E27FC236}">
                <a16:creationId xmlns:a16="http://schemas.microsoft.com/office/drawing/2014/main" id="{3039E164-F235-2049-AD23-94B6F75DAE84}"/>
              </a:ext>
            </a:extLst>
          </p:cNvPr>
          <p:cNvSpPr/>
          <p:nvPr/>
        </p:nvSpPr>
        <p:spPr>
          <a:xfrm>
            <a:off x="6113521" y="1905967"/>
            <a:ext cx="1625774" cy="814962"/>
          </a:xfrm>
          <a:custGeom>
            <a:avLst/>
            <a:gdLst/>
            <a:ahLst/>
            <a:cxnLst>
              <a:cxn ang="0">
                <a:pos x="wd2" y="hd2"/>
              </a:cxn>
              <a:cxn ang="5400000">
                <a:pos x="wd2" y="hd2"/>
              </a:cxn>
              <a:cxn ang="10800000">
                <a:pos x="wd2" y="hd2"/>
              </a:cxn>
              <a:cxn ang="16200000">
                <a:pos x="wd2" y="hd2"/>
              </a:cxn>
            </a:cxnLst>
            <a:rect l="0" t="0" r="r" b="b"/>
            <a:pathLst>
              <a:path w="21600" h="21594" extrusionOk="0">
                <a:moveTo>
                  <a:pt x="19113" y="21576"/>
                </a:moveTo>
                <a:cubicBezTo>
                  <a:pt x="19113" y="21600"/>
                  <a:pt x="19113" y="21600"/>
                  <a:pt x="19113" y="21576"/>
                </a:cubicBezTo>
                <a:cubicBezTo>
                  <a:pt x="19909" y="21209"/>
                  <a:pt x="20742" y="20965"/>
                  <a:pt x="21600" y="20916"/>
                </a:cubicBezTo>
                <a:cubicBezTo>
                  <a:pt x="21428" y="9554"/>
                  <a:pt x="16834" y="391"/>
                  <a:pt x="11137" y="24"/>
                </a:cubicBezTo>
                <a:cubicBezTo>
                  <a:pt x="11027" y="24"/>
                  <a:pt x="10916" y="0"/>
                  <a:pt x="10806" y="0"/>
                </a:cubicBezTo>
                <a:cubicBezTo>
                  <a:pt x="10782" y="0"/>
                  <a:pt x="10757" y="0"/>
                  <a:pt x="10733" y="0"/>
                </a:cubicBezTo>
                <a:cubicBezTo>
                  <a:pt x="10598" y="0"/>
                  <a:pt x="10451" y="0"/>
                  <a:pt x="10316" y="24"/>
                </a:cubicBezTo>
                <a:cubicBezTo>
                  <a:pt x="9446" y="98"/>
                  <a:pt x="8601" y="391"/>
                  <a:pt x="7792" y="855"/>
                </a:cubicBezTo>
                <a:cubicBezTo>
                  <a:pt x="7645" y="929"/>
                  <a:pt x="7498" y="1026"/>
                  <a:pt x="7363" y="1124"/>
                </a:cubicBezTo>
                <a:cubicBezTo>
                  <a:pt x="7216" y="1222"/>
                  <a:pt x="7069" y="1319"/>
                  <a:pt x="6922" y="1442"/>
                </a:cubicBezTo>
                <a:cubicBezTo>
                  <a:pt x="4031" y="3665"/>
                  <a:pt x="1740" y="8283"/>
                  <a:pt x="662" y="14099"/>
                </a:cubicBezTo>
                <a:cubicBezTo>
                  <a:pt x="613" y="14392"/>
                  <a:pt x="564" y="14685"/>
                  <a:pt x="515" y="14978"/>
                </a:cubicBezTo>
                <a:cubicBezTo>
                  <a:pt x="466" y="15272"/>
                  <a:pt x="429" y="15565"/>
                  <a:pt x="380" y="15834"/>
                </a:cubicBezTo>
                <a:cubicBezTo>
                  <a:pt x="172" y="17348"/>
                  <a:pt x="37" y="18937"/>
                  <a:pt x="0" y="20574"/>
                </a:cubicBezTo>
                <a:cubicBezTo>
                  <a:pt x="294" y="20598"/>
                  <a:pt x="576" y="20647"/>
                  <a:pt x="858" y="20720"/>
                </a:cubicBezTo>
                <a:cubicBezTo>
                  <a:pt x="1262" y="20818"/>
                  <a:pt x="1666" y="20965"/>
                  <a:pt x="2058" y="21136"/>
                </a:cubicBezTo>
                <a:cubicBezTo>
                  <a:pt x="2193" y="21209"/>
                  <a:pt x="2340" y="21258"/>
                  <a:pt x="2475" y="21331"/>
                </a:cubicBezTo>
                <a:cubicBezTo>
                  <a:pt x="2475" y="21185"/>
                  <a:pt x="2475" y="21062"/>
                  <a:pt x="2475" y="20916"/>
                </a:cubicBezTo>
                <a:cubicBezTo>
                  <a:pt x="2475" y="20623"/>
                  <a:pt x="2487" y="20329"/>
                  <a:pt x="2499" y="20036"/>
                </a:cubicBezTo>
                <a:cubicBezTo>
                  <a:pt x="2597" y="17862"/>
                  <a:pt x="2904" y="15834"/>
                  <a:pt x="3381" y="13976"/>
                </a:cubicBezTo>
                <a:cubicBezTo>
                  <a:pt x="3516" y="13463"/>
                  <a:pt x="3651" y="12975"/>
                  <a:pt x="3810" y="12510"/>
                </a:cubicBezTo>
                <a:cubicBezTo>
                  <a:pt x="4423" y="10629"/>
                  <a:pt x="5219" y="9016"/>
                  <a:pt x="6150" y="7770"/>
                </a:cubicBezTo>
                <a:cubicBezTo>
                  <a:pt x="6383" y="7453"/>
                  <a:pt x="6628" y="7159"/>
                  <a:pt x="6886" y="6891"/>
                </a:cubicBezTo>
                <a:cubicBezTo>
                  <a:pt x="7804" y="5913"/>
                  <a:pt x="8821" y="5278"/>
                  <a:pt x="9912" y="5033"/>
                </a:cubicBezTo>
                <a:cubicBezTo>
                  <a:pt x="10059" y="5009"/>
                  <a:pt x="10206" y="4985"/>
                  <a:pt x="10353" y="4960"/>
                </a:cubicBezTo>
                <a:cubicBezTo>
                  <a:pt x="10500" y="4936"/>
                  <a:pt x="10635" y="4936"/>
                  <a:pt x="10782" y="4936"/>
                </a:cubicBezTo>
                <a:cubicBezTo>
                  <a:pt x="10782" y="4936"/>
                  <a:pt x="10782" y="4936"/>
                  <a:pt x="10782" y="4936"/>
                </a:cubicBezTo>
                <a:cubicBezTo>
                  <a:pt x="15376" y="4985"/>
                  <a:pt x="19113" y="12437"/>
                  <a:pt x="19113" y="21576"/>
                </a:cubicBezTo>
                <a:close/>
              </a:path>
            </a:pathLst>
          </a:cu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6" name="Shape">
            <a:extLst>
              <a:ext uri="{FF2B5EF4-FFF2-40B4-BE49-F238E27FC236}">
                <a16:creationId xmlns:a16="http://schemas.microsoft.com/office/drawing/2014/main" id="{EEF4F906-E088-774C-8547-F79A3CDDBD3D}"/>
              </a:ext>
            </a:extLst>
          </p:cNvPr>
          <p:cNvSpPr/>
          <p:nvPr/>
        </p:nvSpPr>
        <p:spPr>
          <a:xfrm>
            <a:off x="4434265" y="1915188"/>
            <a:ext cx="1625774" cy="815193"/>
          </a:xfrm>
          <a:custGeom>
            <a:avLst/>
            <a:gdLst/>
            <a:ahLst/>
            <a:cxnLst>
              <a:cxn ang="0">
                <a:pos x="wd2" y="hd2"/>
              </a:cxn>
              <a:cxn ang="5400000">
                <a:pos x="wd2" y="hd2"/>
              </a:cxn>
              <a:cxn ang="10800000">
                <a:pos x="wd2" y="hd2"/>
              </a:cxn>
              <a:cxn ang="16200000">
                <a:pos x="wd2" y="hd2"/>
              </a:cxn>
            </a:cxnLst>
            <a:rect l="0" t="0" r="r" b="b"/>
            <a:pathLst>
              <a:path w="21600" h="21600" extrusionOk="0">
                <a:moveTo>
                  <a:pt x="14714" y="6891"/>
                </a:moveTo>
                <a:cubicBezTo>
                  <a:pt x="14960" y="7159"/>
                  <a:pt x="15205" y="7453"/>
                  <a:pt x="15450" y="7770"/>
                </a:cubicBezTo>
                <a:cubicBezTo>
                  <a:pt x="16381" y="9016"/>
                  <a:pt x="17177" y="10629"/>
                  <a:pt x="17790" y="12510"/>
                </a:cubicBezTo>
                <a:cubicBezTo>
                  <a:pt x="17949" y="12975"/>
                  <a:pt x="18084" y="13463"/>
                  <a:pt x="18219" y="13976"/>
                </a:cubicBezTo>
                <a:cubicBezTo>
                  <a:pt x="18696" y="15809"/>
                  <a:pt x="19003" y="17862"/>
                  <a:pt x="19101" y="20036"/>
                </a:cubicBezTo>
                <a:cubicBezTo>
                  <a:pt x="19113" y="20329"/>
                  <a:pt x="19125" y="20623"/>
                  <a:pt x="19125" y="20916"/>
                </a:cubicBezTo>
                <a:cubicBezTo>
                  <a:pt x="19125" y="21063"/>
                  <a:pt x="19125" y="21185"/>
                  <a:pt x="19125" y="21331"/>
                </a:cubicBezTo>
                <a:cubicBezTo>
                  <a:pt x="19260" y="21258"/>
                  <a:pt x="19407" y="21185"/>
                  <a:pt x="19542" y="21136"/>
                </a:cubicBezTo>
                <a:cubicBezTo>
                  <a:pt x="19934" y="20965"/>
                  <a:pt x="20338" y="20818"/>
                  <a:pt x="20742" y="20720"/>
                </a:cubicBezTo>
                <a:cubicBezTo>
                  <a:pt x="21024" y="20647"/>
                  <a:pt x="21318" y="20598"/>
                  <a:pt x="21600" y="20574"/>
                </a:cubicBezTo>
                <a:cubicBezTo>
                  <a:pt x="21563" y="18937"/>
                  <a:pt x="21428" y="17348"/>
                  <a:pt x="21220" y="15834"/>
                </a:cubicBezTo>
                <a:cubicBezTo>
                  <a:pt x="21183" y="15540"/>
                  <a:pt x="21134" y="15247"/>
                  <a:pt x="21085" y="14978"/>
                </a:cubicBezTo>
                <a:cubicBezTo>
                  <a:pt x="21036" y="14685"/>
                  <a:pt x="20987" y="14392"/>
                  <a:pt x="20938" y="14099"/>
                </a:cubicBezTo>
                <a:cubicBezTo>
                  <a:pt x="19860" y="8308"/>
                  <a:pt x="17569" y="3690"/>
                  <a:pt x="14678" y="1442"/>
                </a:cubicBezTo>
                <a:cubicBezTo>
                  <a:pt x="14531" y="1319"/>
                  <a:pt x="14384" y="1222"/>
                  <a:pt x="14237" y="1124"/>
                </a:cubicBezTo>
                <a:cubicBezTo>
                  <a:pt x="14090" y="1026"/>
                  <a:pt x="13955" y="929"/>
                  <a:pt x="13808" y="855"/>
                </a:cubicBezTo>
                <a:cubicBezTo>
                  <a:pt x="12999" y="391"/>
                  <a:pt x="12154" y="98"/>
                  <a:pt x="11284" y="24"/>
                </a:cubicBezTo>
                <a:cubicBezTo>
                  <a:pt x="11149" y="0"/>
                  <a:pt x="11002" y="0"/>
                  <a:pt x="10867" y="0"/>
                </a:cubicBezTo>
                <a:cubicBezTo>
                  <a:pt x="10843" y="0"/>
                  <a:pt x="10818" y="0"/>
                  <a:pt x="10794" y="0"/>
                </a:cubicBezTo>
                <a:cubicBezTo>
                  <a:pt x="10684" y="0"/>
                  <a:pt x="10573" y="0"/>
                  <a:pt x="10463" y="24"/>
                </a:cubicBezTo>
                <a:cubicBezTo>
                  <a:pt x="4766" y="367"/>
                  <a:pt x="172" y="9554"/>
                  <a:pt x="0" y="20916"/>
                </a:cubicBezTo>
                <a:cubicBezTo>
                  <a:pt x="858" y="20965"/>
                  <a:pt x="1691" y="21185"/>
                  <a:pt x="2487" y="21600"/>
                </a:cubicBezTo>
                <a:cubicBezTo>
                  <a:pt x="2487" y="21600"/>
                  <a:pt x="2487" y="21576"/>
                  <a:pt x="2487" y="21576"/>
                </a:cubicBezTo>
                <a:cubicBezTo>
                  <a:pt x="2487" y="12437"/>
                  <a:pt x="6224" y="4985"/>
                  <a:pt x="10806" y="4985"/>
                </a:cubicBezTo>
                <a:cubicBezTo>
                  <a:pt x="10806" y="4985"/>
                  <a:pt x="10806" y="4985"/>
                  <a:pt x="10806" y="4985"/>
                </a:cubicBezTo>
                <a:cubicBezTo>
                  <a:pt x="10953" y="4985"/>
                  <a:pt x="11100" y="4985"/>
                  <a:pt x="11235" y="5009"/>
                </a:cubicBezTo>
                <a:cubicBezTo>
                  <a:pt x="11382" y="5034"/>
                  <a:pt x="11529" y="5058"/>
                  <a:pt x="11676" y="5082"/>
                </a:cubicBezTo>
                <a:cubicBezTo>
                  <a:pt x="12779" y="5278"/>
                  <a:pt x="13796" y="5913"/>
                  <a:pt x="14714" y="6891"/>
                </a:cubicBezTo>
                <a:close/>
              </a:path>
            </a:pathLst>
          </a:cu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7" name="Shape">
            <a:extLst>
              <a:ext uri="{FF2B5EF4-FFF2-40B4-BE49-F238E27FC236}">
                <a16:creationId xmlns:a16="http://schemas.microsoft.com/office/drawing/2014/main" id="{31776B0D-C4D6-C743-8982-EE411468C6BE}"/>
              </a:ext>
            </a:extLst>
          </p:cNvPr>
          <p:cNvSpPr/>
          <p:nvPr/>
        </p:nvSpPr>
        <p:spPr>
          <a:xfrm>
            <a:off x="5283575" y="5262634"/>
            <a:ext cx="1624852" cy="805972"/>
          </a:xfrm>
          <a:custGeom>
            <a:avLst/>
            <a:gdLst/>
            <a:ahLst/>
            <a:cxnLst>
              <a:cxn ang="0">
                <a:pos x="wd2" y="hd2"/>
              </a:cxn>
              <a:cxn ang="5400000">
                <a:pos x="wd2" y="hd2"/>
              </a:cxn>
              <a:cxn ang="10800000">
                <a:pos x="wd2" y="hd2"/>
              </a:cxn>
              <a:cxn ang="16200000">
                <a:pos x="wd2" y="hd2"/>
              </a:cxn>
            </a:cxnLst>
            <a:rect l="0" t="0" r="r" b="b"/>
            <a:pathLst>
              <a:path w="21600" h="21600" extrusionOk="0">
                <a:moveTo>
                  <a:pt x="10812" y="16558"/>
                </a:moveTo>
                <a:cubicBezTo>
                  <a:pt x="6264" y="16558"/>
                  <a:pt x="2550" y="9144"/>
                  <a:pt x="2489" y="0"/>
                </a:cubicBezTo>
                <a:cubicBezTo>
                  <a:pt x="1692" y="420"/>
                  <a:pt x="858" y="692"/>
                  <a:pt x="0" y="766"/>
                </a:cubicBezTo>
                <a:cubicBezTo>
                  <a:pt x="257" y="12332"/>
                  <a:pt x="5002" y="21600"/>
                  <a:pt x="10800" y="21600"/>
                </a:cubicBezTo>
                <a:cubicBezTo>
                  <a:pt x="16598" y="21600"/>
                  <a:pt x="21343" y="12357"/>
                  <a:pt x="21600" y="766"/>
                </a:cubicBezTo>
                <a:cubicBezTo>
                  <a:pt x="20742" y="692"/>
                  <a:pt x="19908" y="445"/>
                  <a:pt x="19111" y="0"/>
                </a:cubicBezTo>
                <a:cubicBezTo>
                  <a:pt x="19075" y="9144"/>
                  <a:pt x="15360" y="16558"/>
                  <a:pt x="10812" y="16558"/>
                </a:cubicBez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8" name="Shape">
            <a:extLst>
              <a:ext uri="{FF2B5EF4-FFF2-40B4-BE49-F238E27FC236}">
                <a16:creationId xmlns:a16="http://schemas.microsoft.com/office/drawing/2014/main" id="{158673C3-7569-D54A-9397-ED489A757612}"/>
              </a:ext>
            </a:extLst>
          </p:cNvPr>
          <p:cNvSpPr/>
          <p:nvPr/>
        </p:nvSpPr>
        <p:spPr>
          <a:xfrm>
            <a:off x="4434265" y="4414246"/>
            <a:ext cx="1625774" cy="814270"/>
          </a:xfrm>
          <a:custGeom>
            <a:avLst/>
            <a:gdLst/>
            <a:ahLst/>
            <a:cxnLst>
              <a:cxn ang="0">
                <a:pos x="wd2" y="hd2"/>
              </a:cxn>
              <a:cxn ang="5400000">
                <a:pos x="wd2" y="hd2"/>
              </a:cxn>
              <a:cxn ang="10800000">
                <a:pos x="wd2" y="hd2"/>
              </a:cxn>
              <a:cxn ang="16200000">
                <a:pos x="wd2" y="hd2"/>
              </a:cxn>
            </a:cxnLst>
            <a:rect l="0" t="0" r="r" b="b"/>
            <a:pathLst>
              <a:path w="21600" h="21600" extrusionOk="0">
                <a:moveTo>
                  <a:pt x="2487" y="0"/>
                </a:moveTo>
                <a:cubicBezTo>
                  <a:pt x="2487" y="0"/>
                  <a:pt x="2487" y="0"/>
                  <a:pt x="2487" y="0"/>
                </a:cubicBezTo>
                <a:cubicBezTo>
                  <a:pt x="1691" y="367"/>
                  <a:pt x="858" y="612"/>
                  <a:pt x="0" y="660"/>
                </a:cubicBezTo>
                <a:cubicBezTo>
                  <a:pt x="172" y="12035"/>
                  <a:pt x="4766" y="21209"/>
                  <a:pt x="10463" y="21576"/>
                </a:cubicBezTo>
                <a:cubicBezTo>
                  <a:pt x="10573" y="21576"/>
                  <a:pt x="10684" y="21600"/>
                  <a:pt x="10794" y="21600"/>
                </a:cubicBezTo>
                <a:cubicBezTo>
                  <a:pt x="10818" y="21600"/>
                  <a:pt x="10843" y="21600"/>
                  <a:pt x="10867" y="21600"/>
                </a:cubicBezTo>
                <a:cubicBezTo>
                  <a:pt x="11002" y="21600"/>
                  <a:pt x="11149" y="21600"/>
                  <a:pt x="11284" y="21576"/>
                </a:cubicBezTo>
                <a:cubicBezTo>
                  <a:pt x="12154" y="21502"/>
                  <a:pt x="12999" y="21209"/>
                  <a:pt x="13808" y="20744"/>
                </a:cubicBezTo>
                <a:cubicBezTo>
                  <a:pt x="13955" y="20670"/>
                  <a:pt x="14102" y="20573"/>
                  <a:pt x="14237" y="20475"/>
                </a:cubicBezTo>
                <a:cubicBezTo>
                  <a:pt x="14384" y="20377"/>
                  <a:pt x="14531" y="20279"/>
                  <a:pt x="14678" y="20157"/>
                </a:cubicBezTo>
                <a:cubicBezTo>
                  <a:pt x="17569" y="17931"/>
                  <a:pt x="19860" y="13307"/>
                  <a:pt x="20938" y="7485"/>
                </a:cubicBezTo>
                <a:cubicBezTo>
                  <a:pt x="20987" y="7192"/>
                  <a:pt x="21036" y="6898"/>
                  <a:pt x="21085" y="6605"/>
                </a:cubicBezTo>
                <a:cubicBezTo>
                  <a:pt x="21134" y="6311"/>
                  <a:pt x="21171" y="6018"/>
                  <a:pt x="21220" y="5749"/>
                </a:cubicBezTo>
                <a:cubicBezTo>
                  <a:pt x="21428" y="4232"/>
                  <a:pt x="21563" y="2642"/>
                  <a:pt x="21600" y="1003"/>
                </a:cubicBezTo>
                <a:cubicBezTo>
                  <a:pt x="21306" y="978"/>
                  <a:pt x="21024" y="930"/>
                  <a:pt x="20742" y="856"/>
                </a:cubicBezTo>
                <a:cubicBezTo>
                  <a:pt x="20338" y="758"/>
                  <a:pt x="19934" y="611"/>
                  <a:pt x="19542" y="440"/>
                </a:cubicBezTo>
                <a:cubicBezTo>
                  <a:pt x="19407" y="367"/>
                  <a:pt x="19260" y="318"/>
                  <a:pt x="19125" y="245"/>
                </a:cubicBezTo>
                <a:cubicBezTo>
                  <a:pt x="19125" y="391"/>
                  <a:pt x="19125" y="514"/>
                  <a:pt x="19125" y="660"/>
                </a:cubicBezTo>
                <a:cubicBezTo>
                  <a:pt x="19125" y="954"/>
                  <a:pt x="19113" y="1247"/>
                  <a:pt x="19101" y="1541"/>
                </a:cubicBezTo>
                <a:cubicBezTo>
                  <a:pt x="19003" y="3718"/>
                  <a:pt x="18696" y="5749"/>
                  <a:pt x="18219" y="7608"/>
                </a:cubicBezTo>
                <a:cubicBezTo>
                  <a:pt x="18084" y="8121"/>
                  <a:pt x="17949" y="8611"/>
                  <a:pt x="17790" y="9075"/>
                </a:cubicBezTo>
                <a:cubicBezTo>
                  <a:pt x="17177" y="10959"/>
                  <a:pt x="16381" y="12573"/>
                  <a:pt x="15450" y="13821"/>
                </a:cubicBezTo>
                <a:cubicBezTo>
                  <a:pt x="15217" y="14139"/>
                  <a:pt x="14972" y="14433"/>
                  <a:pt x="14714" y="14702"/>
                </a:cubicBezTo>
                <a:cubicBezTo>
                  <a:pt x="13796" y="15680"/>
                  <a:pt x="12779" y="16316"/>
                  <a:pt x="11688" y="16561"/>
                </a:cubicBezTo>
                <a:cubicBezTo>
                  <a:pt x="11541" y="16585"/>
                  <a:pt x="11394" y="16610"/>
                  <a:pt x="11247" y="16634"/>
                </a:cubicBezTo>
                <a:cubicBezTo>
                  <a:pt x="11100" y="16659"/>
                  <a:pt x="10965" y="16659"/>
                  <a:pt x="10818" y="16659"/>
                </a:cubicBezTo>
                <a:cubicBezTo>
                  <a:pt x="10818" y="16659"/>
                  <a:pt x="10818" y="16659"/>
                  <a:pt x="10818" y="16659"/>
                </a:cubicBezTo>
                <a:cubicBezTo>
                  <a:pt x="6224" y="16610"/>
                  <a:pt x="2487" y="9173"/>
                  <a:pt x="2487" y="0"/>
                </a:cubicBezTo>
                <a:close/>
              </a:path>
            </a:pathLst>
          </a:cu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9" name="Shape">
            <a:extLst>
              <a:ext uri="{FF2B5EF4-FFF2-40B4-BE49-F238E27FC236}">
                <a16:creationId xmlns:a16="http://schemas.microsoft.com/office/drawing/2014/main" id="{37784111-781D-C54D-8FC8-80D24DE99164}"/>
              </a:ext>
            </a:extLst>
          </p:cNvPr>
          <p:cNvSpPr/>
          <p:nvPr/>
        </p:nvSpPr>
        <p:spPr>
          <a:xfrm>
            <a:off x="6131042" y="4414245"/>
            <a:ext cx="1625774" cy="815193"/>
          </a:xfrm>
          <a:custGeom>
            <a:avLst/>
            <a:gdLst/>
            <a:ahLst/>
            <a:cxnLst>
              <a:cxn ang="0">
                <a:pos x="wd2" y="hd2"/>
              </a:cxn>
              <a:cxn ang="5400000">
                <a:pos x="wd2" y="hd2"/>
              </a:cxn>
              <a:cxn ang="10800000">
                <a:pos x="wd2" y="hd2"/>
              </a:cxn>
              <a:cxn ang="16200000">
                <a:pos x="wd2" y="hd2"/>
              </a:cxn>
            </a:cxnLst>
            <a:rect l="0" t="0" r="r" b="b"/>
            <a:pathLst>
              <a:path w="21600" h="21600" extrusionOk="0">
                <a:moveTo>
                  <a:pt x="6886" y="14709"/>
                </a:moveTo>
                <a:cubicBezTo>
                  <a:pt x="6640" y="14441"/>
                  <a:pt x="6395" y="14147"/>
                  <a:pt x="6150" y="13830"/>
                </a:cubicBezTo>
                <a:cubicBezTo>
                  <a:pt x="5219" y="12584"/>
                  <a:pt x="4423" y="10971"/>
                  <a:pt x="3810" y="9090"/>
                </a:cubicBezTo>
                <a:cubicBezTo>
                  <a:pt x="3651" y="8625"/>
                  <a:pt x="3516" y="8137"/>
                  <a:pt x="3381" y="7624"/>
                </a:cubicBezTo>
                <a:cubicBezTo>
                  <a:pt x="2904" y="5791"/>
                  <a:pt x="2597" y="3738"/>
                  <a:pt x="2499" y="1564"/>
                </a:cubicBezTo>
                <a:cubicBezTo>
                  <a:pt x="2487" y="1271"/>
                  <a:pt x="2475" y="977"/>
                  <a:pt x="2475" y="684"/>
                </a:cubicBezTo>
                <a:cubicBezTo>
                  <a:pt x="2475" y="537"/>
                  <a:pt x="2475" y="415"/>
                  <a:pt x="2475" y="269"/>
                </a:cubicBezTo>
                <a:cubicBezTo>
                  <a:pt x="2340" y="342"/>
                  <a:pt x="2193" y="415"/>
                  <a:pt x="2058" y="464"/>
                </a:cubicBezTo>
                <a:cubicBezTo>
                  <a:pt x="1666" y="635"/>
                  <a:pt x="1262" y="782"/>
                  <a:pt x="858" y="880"/>
                </a:cubicBezTo>
                <a:cubicBezTo>
                  <a:pt x="576" y="953"/>
                  <a:pt x="282" y="1002"/>
                  <a:pt x="0" y="1026"/>
                </a:cubicBezTo>
                <a:cubicBezTo>
                  <a:pt x="37" y="2663"/>
                  <a:pt x="172" y="4252"/>
                  <a:pt x="380" y="5766"/>
                </a:cubicBezTo>
                <a:cubicBezTo>
                  <a:pt x="417" y="6060"/>
                  <a:pt x="466" y="6353"/>
                  <a:pt x="515" y="6622"/>
                </a:cubicBezTo>
                <a:cubicBezTo>
                  <a:pt x="564" y="6915"/>
                  <a:pt x="613" y="7208"/>
                  <a:pt x="662" y="7501"/>
                </a:cubicBezTo>
                <a:cubicBezTo>
                  <a:pt x="1740" y="13292"/>
                  <a:pt x="4031" y="17910"/>
                  <a:pt x="6922" y="20158"/>
                </a:cubicBezTo>
                <a:cubicBezTo>
                  <a:pt x="7069" y="20281"/>
                  <a:pt x="7216" y="20378"/>
                  <a:pt x="7363" y="20476"/>
                </a:cubicBezTo>
                <a:cubicBezTo>
                  <a:pt x="7510" y="20574"/>
                  <a:pt x="7645" y="20671"/>
                  <a:pt x="7792" y="20745"/>
                </a:cubicBezTo>
                <a:cubicBezTo>
                  <a:pt x="8601" y="21209"/>
                  <a:pt x="9446" y="21502"/>
                  <a:pt x="10316" y="21576"/>
                </a:cubicBezTo>
                <a:cubicBezTo>
                  <a:pt x="10451" y="21600"/>
                  <a:pt x="10598" y="21600"/>
                  <a:pt x="10733" y="21600"/>
                </a:cubicBezTo>
                <a:cubicBezTo>
                  <a:pt x="10757" y="21600"/>
                  <a:pt x="10782" y="21600"/>
                  <a:pt x="10806" y="21600"/>
                </a:cubicBezTo>
                <a:cubicBezTo>
                  <a:pt x="10916" y="21600"/>
                  <a:pt x="11027" y="21600"/>
                  <a:pt x="11137" y="21576"/>
                </a:cubicBezTo>
                <a:cubicBezTo>
                  <a:pt x="16834" y="21233"/>
                  <a:pt x="21428" y="12046"/>
                  <a:pt x="21600" y="684"/>
                </a:cubicBezTo>
                <a:cubicBezTo>
                  <a:pt x="20742" y="635"/>
                  <a:pt x="19909" y="415"/>
                  <a:pt x="19113" y="0"/>
                </a:cubicBezTo>
                <a:cubicBezTo>
                  <a:pt x="19113" y="0"/>
                  <a:pt x="19113" y="24"/>
                  <a:pt x="19113" y="24"/>
                </a:cubicBezTo>
                <a:cubicBezTo>
                  <a:pt x="19113" y="9163"/>
                  <a:pt x="15376" y="16615"/>
                  <a:pt x="10794" y="16615"/>
                </a:cubicBezTo>
                <a:cubicBezTo>
                  <a:pt x="10794" y="16615"/>
                  <a:pt x="10794" y="16615"/>
                  <a:pt x="10794" y="16615"/>
                </a:cubicBezTo>
                <a:cubicBezTo>
                  <a:pt x="10647" y="16615"/>
                  <a:pt x="10500" y="16615"/>
                  <a:pt x="10365" y="16591"/>
                </a:cubicBezTo>
                <a:cubicBezTo>
                  <a:pt x="10218" y="16566"/>
                  <a:pt x="10071" y="16542"/>
                  <a:pt x="9924" y="16518"/>
                </a:cubicBezTo>
                <a:cubicBezTo>
                  <a:pt x="8821" y="16322"/>
                  <a:pt x="7804" y="15687"/>
                  <a:pt x="6886" y="14709"/>
                </a:cubicBezTo>
                <a:close/>
              </a:path>
            </a:pathLst>
          </a:cu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1" name="Shape">
            <a:extLst>
              <a:ext uri="{FF2B5EF4-FFF2-40B4-BE49-F238E27FC236}">
                <a16:creationId xmlns:a16="http://schemas.microsoft.com/office/drawing/2014/main" id="{A3D459C2-BF83-3B4B-95F6-9A6BD3EE7751}"/>
              </a:ext>
            </a:extLst>
          </p:cNvPr>
          <p:cNvSpPr/>
          <p:nvPr/>
        </p:nvSpPr>
        <p:spPr>
          <a:xfrm>
            <a:off x="3595097" y="2763577"/>
            <a:ext cx="1626696" cy="1626698"/>
          </a:xfrm>
          <a:custGeom>
            <a:avLst/>
            <a:gdLst/>
            <a:ahLst/>
            <a:cxnLst>
              <a:cxn ang="0">
                <a:pos x="wd2" y="hd2"/>
              </a:cxn>
              <a:cxn ang="5400000">
                <a:pos x="wd2" y="hd2"/>
              </a:cxn>
              <a:cxn ang="10800000">
                <a:pos x="wd2" y="hd2"/>
              </a:cxn>
              <a:cxn ang="16200000">
                <a:pos x="wd2" y="hd2"/>
              </a:cxn>
            </a:cxnLst>
            <a:rect l="0" t="0" r="r" b="b"/>
            <a:pathLst>
              <a:path w="21600" h="21600" extrusionOk="0">
                <a:moveTo>
                  <a:pt x="13690" y="21208"/>
                </a:moveTo>
                <a:cubicBezTo>
                  <a:pt x="13837" y="21171"/>
                  <a:pt x="13984" y="21122"/>
                  <a:pt x="14131" y="21073"/>
                </a:cubicBezTo>
                <a:cubicBezTo>
                  <a:pt x="14278" y="21024"/>
                  <a:pt x="14424" y="20975"/>
                  <a:pt x="14571" y="20927"/>
                </a:cubicBezTo>
                <a:cubicBezTo>
                  <a:pt x="17473" y="19849"/>
                  <a:pt x="19775" y="17571"/>
                  <a:pt x="20890" y="14694"/>
                </a:cubicBezTo>
                <a:cubicBezTo>
                  <a:pt x="20951" y="14547"/>
                  <a:pt x="21000" y="14400"/>
                  <a:pt x="21049" y="14253"/>
                </a:cubicBezTo>
                <a:cubicBezTo>
                  <a:pt x="21098" y="14106"/>
                  <a:pt x="21147" y="13971"/>
                  <a:pt x="21184" y="13824"/>
                </a:cubicBezTo>
                <a:cubicBezTo>
                  <a:pt x="21416" y="13016"/>
                  <a:pt x="21563" y="12171"/>
                  <a:pt x="21600" y="11302"/>
                </a:cubicBezTo>
                <a:cubicBezTo>
                  <a:pt x="21600" y="11241"/>
                  <a:pt x="21600" y="11180"/>
                  <a:pt x="21600" y="11131"/>
                </a:cubicBezTo>
                <a:cubicBezTo>
                  <a:pt x="21600" y="11057"/>
                  <a:pt x="21600" y="10971"/>
                  <a:pt x="21600" y="10898"/>
                </a:cubicBezTo>
                <a:cubicBezTo>
                  <a:pt x="21600" y="10873"/>
                  <a:pt x="21600" y="10861"/>
                  <a:pt x="21600" y="10837"/>
                </a:cubicBezTo>
                <a:cubicBezTo>
                  <a:pt x="21600" y="10824"/>
                  <a:pt x="21600" y="10812"/>
                  <a:pt x="21600" y="10800"/>
                </a:cubicBezTo>
                <a:cubicBezTo>
                  <a:pt x="21600" y="10776"/>
                  <a:pt x="21600" y="10739"/>
                  <a:pt x="21600" y="10714"/>
                </a:cubicBezTo>
                <a:cubicBezTo>
                  <a:pt x="21600" y="10678"/>
                  <a:pt x="21600" y="10641"/>
                  <a:pt x="21600" y="10604"/>
                </a:cubicBezTo>
                <a:cubicBezTo>
                  <a:pt x="21600" y="10567"/>
                  <a:pt x="21600" y="10518"/>
                  <a:pt x="21600" y="10482"/>
                </a:cubicBezTo>
                <a:cubicBezTo>
                  <a:pt x="21600" y="10420"/>
                  <a:pt x="21600" y="10359"/>
                  <a:pt x="21600" y="10310"/>
                </a:cubicBezTo>
                <a:cubicBezTo>
                  <a:pt x="21563" y="9441"/>
                  <a:pt x="21416" y="8596"/>
                  <a:pt x="21184" y="7788"/>
                </a:cubicBezTo>
                <a:cubicBezTo>
                  <a:pt x="21147" y="7641"/>
                  <a:pt x="21098" y="7494"/>
                  <a:pt x="21049" y="7359"/>
                </a:cubicBezTo>
                <a:cubicBezTo>
                  <a:pt x="21000" y="7212"/>
                  <a:pt x="20951" y="7065"/>
                  <a:pt x="20890" y="6918"/>
                </a:cubicBezTo>
                <a:cubicBezTo>
                  <a:pt x="19775" y="4041"/>
                  <a:pt x="17461" y="1751"/>
                  <a:pt x="14559" y="673"/>
                </a:cubicBezTo>
                <a:cubicBezTo>
                  <a:pt x="14412" y="625"/>
                  <a:pt x="14265" y="576"/>
                  <a:pt x="14118" y="527"/>
                </a:cubicBezTo>
                <a:cubicBezTo>
                  <a:pt x="13971" y="478"/>
                  <a:pt x="13824" y="441"/>
                  <a:pt x="13678" y="392"/>
                </a:cubicBezTo>
                <a:cubicBezTo>
                  <a:pt x="12869" y="171"/>
                  <a:pt x="12024" y="37"/>
                  <a:pt x="11155" y="12"/>
                </a:cubicBezTo>
                <a:cubicBezTo>
                  <a:pt x="11033" y="12"/>
                  <a:pt x="10922" y="0"/>
                  <a:pt x="10800" y="0"/>
                </a:cubicBezTo>
                <a:cubicBezTo>
                  <a:pt x="10776" y="0"/>
                  <a:pt x="10763" y="0"/>
                  <a:pt x="10739" y="0"/>
                </a:cubicBezTo>
                <a:cubicBezTo>
                  <a:pt x="10604" y="0"/>
                  <a:pt x="10457" y="0"/>
                  <a:pt x="10322" y="12"/>
                </a:cubicBezTo>
                <a:cubicBezTo>
                  <a:pt x="4592" y="269"/>
                  <a:pt x="0" y="5008"/>
                  <a:pt x="0" y="10800"/>
                </a:cubicBezTo>
                <a:cubicBezTo>
                  <a:pt x="0" y="16592"/>
                  <a:pt x="4592" y="21343"/>
                  <a:pt x="10322" y="21588"/>
                </a:cubicBezTo>
                <a:cubicBezTo>
                  <a:pt x="10457" y="21588"/>
                  <a:pt x="10604" y="21600"/>
                  <a:pt x="10739" y="21600"/>
                </a:cubicBezTo>
                <a:cubicBezTo>
                  <a:pt x="10763" y="21600"/>
                  <a:pt x="10776" y="21600"/>
                  <a:pt x="10800" y="21600"/>
                </a:cubicBezTo>
                <a:cubicBezTo>
                  <a:pt x="10922" y="21600"/>
                  <a:pt x="11033" y="21600"/>
                  <a:pt x="11155" y="21588"/>
                </a:cubicBezTo>
                <a:cubicBezTo>
                  <a:pt x="12037" y="21563"/>
                  <a:pt x="12882" y="21429"/>
                  <a:pt x="13690" y="21208"/>
                </a:cubicBezTo>
                <a:close/>
                <a:moveTo>
                  <a:pt x="11143" y="19102"/>
                </a:moveTo>
                <a:cubicBezTo>
                  <a:pt x="11033" y="19102"/>
                  <a:pt x="10922" y="19114"/>
                  <a:pt x="10812" y="19114"/>
                </a:cubicBezTo>
                <a:cubicBezTo>
                  <a:pt x="10775" y="19114"/>
                  <a:pt x="10751" y="19114"/>
                  <a:pt x="10714" y="19114"/>
                </a:cubicBezTo>
                <a:cubicBezTo>
                  <a:pt x="6171" y="19065"/>
                  <a:pt x="2498" y="15355"/>
                  <a:pt x="2498" y="10800"/>
                </a:cubicBezTo>
                <a:cubicBezTo>
                  <a:pt x="2498" y="6245"/>
                  <a:pt x="6171" y="2547"/>
                  <a:pt x="10714" y="2486"/>
                </a:cubicBezTo>
                <a:cubicBezTo>
                  <a:pt x="10751" y="2486"/>
                  <a:pt x="10788" y="2486"/>
                  <a:pt x="10812" y="2486"/>
                </a:cubicBezTo>
                <a:cubicBezTo>
                  <a:pt x="10922" y="2486"/>
                  <a:pt x="11033" y="2486"/>
                  <a:pt x="11143" y="2498"/>
                </a:cubicBezTo>
                <a:cubicBezTo>
                  <a:pt x="11290" y="2498"/>
                  <a:pt x="11437" y="2510"/>
                  <a:pt x="11584" y="2523"/>
                </a:cubicBezTo>
                <a:cubicBezTo>
                  <a:pt x="12673" y="2620"/>
                  <a:pt x="13690" y="2939"/>
                  <a:pt x="14620" y="3416"/>
                </a:cubicBezTo>
                <a:cubicBezTo>
                  <a:pt x="14878" y="3551"/>
                  <a:pt x="15122" y="3698"/>
                  <a:pt x="15367" y="3845"/>
                </a:cubicBezTo>
                <a:cubicBezTo>
                  <a:pt x="16298" y="4457"/>
                  <a:pt x="17094" y="5241"/>
                  <a:pt x="17706" y="6159"/>
                </a:cubicBezTo>
                <a:cubicBezTo>
                  <a:pt x="17865" y="6392"/>
                  <a:pt x="18012" y="6637"/>
                  <a:pt x="18147" y="6894"/>
                </a:cubicBezTo>
                <a:cubicBezTo>
                  <a:pt x="18637" y="7812"/>
                  <a:pt x="18967" y="8841"/>
                  <a:pt x="19078" y="9918"/>
                </a:cubicBezTo>
                <a:cubicBezTo>
                  <a:pt x="19090" y="10065"/>
                  <a:pt x="19102" y="10212"/>
                  <a:pt x="19114" y="10359"/>
                </a:cubicBezTo>
                <a:cubicBezTo>
                  <a:pt x="19127" y="10506"/>
                  <a:pt x="19127" y="10641"/>
                  <a:pt x="19127" y="10788"/>
                </a:cubicBezTo>
                <a:cubicBezTo>
                  <a:pt x="19127" y="10788"/>
                  <a:pt x="19127" y="10800"/>
                  <a:pt x="19127" y="10800"/>
                </a:cubicBezTo>
                <a:cubicBezTo>
                  <a:pt x="19127" y="10800"/>
                  <a:pt x="19127" y="10812"/>
                  <a:pt x="19127" y="10812"/>
                </a:cubicBezTo>
                <a:cubicBezTo>
                  <a:pt x="19127" y="10959"/>
                  <a:pt x="19127" y="11106"/>
                  <a:pt x="19114" y="11241"/>
                </a:cubicBezTo>
                <a:cubicBezTo>
                  <a:pt x="19102" y="11388"/>
                  <a:pt x="19090" y="11535"/>
                  <a:pt x="19078" y="11682"/>
                </a:cubicBezTo>
                <a:cubicBezTo>
                  <a:pt x="18967" y="12771"/>
                  <a:pt x="18637" y="13788"/>
                  <a:pt x="18147" y="14706"/>
                </a:cubicBezTo>
                <a:cubicBezTo>
                  <a:pt x="18012" y="14963"/>
                  <a:pt x="17865" y="15208"/>
                  <a:pt x="17706" y="15441"/>
                </a:cubicBezTo>
                <a:cubicBezTo>
                  <a:pt x="17094" y="16347"/>
                  <a:pt x="16298" y="17131"/>
                  <a:pt x="15380" y="17743"/>
                </a:cubicBezTo>
                <a:cubicBezTo>
                  <a:pt x="15135" y="17902"/>
                  <a:pt x="14890" y="18049"/>
                  <a:pt x="14633" y="18184"/>
                </a:cubicBezTo>
                <a:cubicBezTo>
                  <a:pt x="13702" y="18661"/>
                  <a:pt x="12686" y="18980"/>
                  <a:pt x="11596" y="19078"/>
                </a:cubicBezTo>
                <a:cubicBezTo>
                  <a:pt x="11437" y="19090"/>
                  <a:pt x="11290" y="19102"/>
                  <a:pt x="11143" y="19102"/>
                </a:cubicBezTo>
                <a:close/>
              </a:path>
            </a:pathLst>
          </a:cu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2" name="Shape">
            <a:extLst>
              <a:ext uri="{FF2B5EF4-FFF2-40B4-BE49-F238E27FC236}">
                <a16:creationId xmlns:a16="http://schemas.microsoft.com/office/drawing/2014/main" id="{EACDDCD9-55F8-B041-8108-CEADCF2A3E40}"/>
              </a:ext>
            </a:extLst>
          </p:cNvPr>
          <p:cNvSpPr/>
          <p:nvPr/>
        </p:nvSpPr>
        <p:spPr>
          <a:xfrm>
            <a:off x="5282653" y="2763577"/>
            <a:ext cx="1626696" cy="1626698"/>
          </a:xfrm>
          <a:custGeom>
            <a:avLst/>
            <a:gdLst/>
            <a:ahLst/>
            <a:cxnLst>
              <a:cxn ang="0">
                <a:pos x="wd2" y="hd2"/>
              </a:cxn>
              <a:cxn ang="5400000">
                <a:pos x="wd2" y="hd2"/>
              </a:cxn>
              <a:cxn ang="10800000">
                <a:pos x="wd2" y="hd2"/>
              </a:cxn>
              <a:cxn ang="16200000">
                <a:pos x="wd2" y="hd2"/>
              </a:cxn>
            </a:cxnLst>
            <a:rect l="0" t="0" r="r" b="b"/>
            <a:pathLst>
              <a:path w="21600" h="21600" extrusionOk="0">
                <a:moveTo>
                  <a:pt x="13690" y="21208"/>
                </a:moveTo>
                <a:cubicBezTo>
                  <a:pt x="13837" y="21171"/>
                  <a:pt x="13984" y="21122"/>
                  <a:pt x="14131" y="21073"/>
                </a:cubicBezTo>
                <a:cubicBezTo>
                  <a:pt x="14278" y="21024"/>
                  <a:pt x="14424" y="20975"/>
                  <a:pt x="14571" y="20927"/>
                </a:cubicBezTo>
                <a:cubicBezTo>
                  <a:pt x="17473" y="19849"/>
                  <a:pt x="19775" y="17571"/>
                  <a:pt x="20890" y="14694"/>
                </a:cubicBezTo>
                <a:cubicBezTo>
                  <a:pt x="20951" y="14547"/>
                  <a:pt x="21000" y="14400"/>
                  <a:pt x="21049" y="14253"/>
                </a:cubicBezTo>
                <a:cubicBezTo>
                  <a:pt x="21098" y="14106"/>
                  <a:pt x="21147" y="13971"/>
                  <a:pt x="21184" y="13824"/>
                </a:cubicBezTo>
                <a:cubicBezTo>
                  <a:pt x="21416" y="13016"/>
                  <a:pt x="21563" y="12171"/>
                  <a:pt x="21600" y="11302"/>
                </a:cubicBezTo>
                <a:cubicBezTo>
                  <a:pt x="21600" y="11241"/>
                  <a:pt x="21600" y="11180"/>
                  <a:pt x="21600" y="11131"/>
                </a:cubicBezTo>
                <a:cubicBezTo>
                  <a:pt x="21600" y="11057"/>
                  <a:pt x="21600" y="10971"/>
                  <a:pt x="21600" y="10898"/>
                </a:cubicBezTo>
                <a:cubicBezTo>
                  <a:pt x="21600" y="10873"/>
                  <a:pt x="21600" y="10861"/>
                  <a:pt x="21600" y="10837"/>
                </a:cubicBezTo>
                <a:cubicBezTo>
                  <a:pt x="21600" y="10824"/>
                  <a:pt x="21600" y="10812"/>
                  <a:pt x="21600" y="10800"/>
                </a:cubicBezTo>
                <a:cubicBezTo>
                  <a:pt x="21600" y="10776"/>
                  <a:pt x="21600" y="10739"/>
                  <a:pt x="21600" y="10714"/>
                </a:cubicBezTo>
                <a:cubicBezTo>
                  <a:pt x="21600" y="10678"/>
                  <a:pt x="21600" y="10641"/>
                  <a:pt x="21600" y="10604"/>
                </a:cubicBezTo>
                <a:cubicBezTo>
                  <a:pt x="21600" y="10567"/>
                  <a:pt x="21600" y="10518"/>
                  <a:pt x="21600" y="10482"/>
                </a:cubicBezTo>
                <a:cubicBezTo>
                  <a:pt x="21600" y="10420"/>
                  <a:pt x="21600" y="10359"/>
                  <a:pt x="21600" y="10310"/>
                </a:cubicBezTo>
                <a:cubicBezTo>
                  <a:pt x="21563" y="9441"/>
                  <a:pt x="21416" y="8596"/>
                  <a:pt x="21184" y="7788"/>
                </a:cubicBezTo>
                <a:cubicBezTo>
                  <a:pt x="21147" y="7641"/>
                  <a:pt x="21098" y="7494"/>
                  <a:pt x="21049" y="7359"/>
                </a:cubicBezTo>
                <a:cubicBezTo>
                  <a:pt x="21000" y="7212"/>
                  <a:pt x="20951" y="7065"/>
                  <a:pt x="20890" y="6918"/>
                </a:cubicBezTo>
                <a:cubicBezTo>
                  <a:pt x="19775" y="4041"/>
                  <a:pt x="17461" y="1751"/>
                  <a:pt x="14559" y="673"/>
                </a:cubicBezTo>
                <a:cubicBezTo>
                  <a:pt x="14412" y="625"/>
                  <a:pt x="14265" y="576"/>
                  <a:pt x="14118" y="527"/>
                </a:cubicBezTo>
                <a:cubicBezTo>
                  <a:pt x="13971" y="478"/>
                  <a:pt x="13824" y="441"/>
                  <a:pt x="13678" y="392"/>
                </a:cubicBezTo>
                <a:cubicBezTo>
                  <a:pt x="12869" y="171"/>
                  <a:pt x="12024" y="37"/>
                  <a:pt x="11155" y="12"/>
                </a:cubicBezTo>
                <a:cubicBezTo>
                  <a:pt x="11033" y="12"/>
                  <a:pt x="10922" y="0"/>
                  <a:pt x="10800" y="0"/>
                </a:cubicBezTo>
                <a:cubicBezTo>
                  <a:pt x="10776" y="0"/>
                  <a:pt x="10763" y="0"/>
                  <a:pt x="10739" y="0"/>
                </a:cubicBezTo>
                <a:cubicBezTo>
                  <a:pt x="10604" y="0"/>
                  <a:pt x="10457" y="0"/>
                  <a:pt x="10322" y="12"/>
                </a:cubicBezTo>
                <a:cubicBezTo>
                  <a:pt x="4592" y="269"/>
                  <a:pt x="0" y="5008"/>
                  <a:pt x="0" y="10800"/>
                </a:cubicBezTo>
                <a:cubicBezTo>
                  <a:pt x="0" y="16592"/>
                  <a:pt x="4592" y="21343"/>
                  <a:pt x="10322" y="21588"/>
                </a:cubicBezTo>
                <a:cubicBezTo>
                  <a:pt x="10457" y="21588"/>
                  <a:pt x="10604" y="21600"/>
                  <a:pt x="10739" y="21600"/>
                </a:cubicBezTo>
                <a:cubicBezTo>
                  <a:pt x="10763" y="21600"/>
                  <a:pt x="10776" y="21600"/>
                  <a:pt x="10800" y="21600"/>
                </a:cubicBezTo>
                <a:cubicBezTo>
                  <a:pt x="10922" y="21600"/>
                  <a:pt x="11033" y="21600"/>
                  <a:pt x="11155" y="21588"/>
                </a:cubicBezTo>
                <a:cubicBezTo>
                  <a:pt x="12037" y="21563"/>
                  <a:pt x="12882" y="21429"/>
                  <a:pt x="13690" y="21208"/>
                </a:cubicBezTo>
                <a:close/>
                <a:moveTo>
                  <a:pt x="11143" y="19102"/>
                </a:moveTo>
                <a:cubicBezTo>
                  <a:pt x="11033" y="19102"/>
                  <a:pt x="10922" y="19114"/>
                  <a:pt x="10812" y="19114"/>
                </a:cubicBezTo>
                <a:cubicBezTo>
                  <a:pt x="10775" y="19114"/>
                  <a:pt x="10751" y="19114"/>
                  <a:pt x="10714" y="19114"/>
                </a:cubicBezTo>
                <a:cubicBezTo>
                  <a:pt x="6171" y="19065"/>
                  <a:pt x="2498" y="15355"/>
                  <a:pt x="2498" y="10800"/>
                </a:cubicBezTo>
                <a:cubicBezTo>
                  <a:pt x="2498" y="6245"/>
                  <a:pt x="6171" y="2547"/>
                  <a:pt x="10714" y="2486"/>
                </a:cubicBezTo>
                <a:cubicBezTo>
                  <a:pt x="10751" y="2486"/>
                  <a:pt x="10788" y="2486"/>
                  <a:pt x="10812" y="2486"/>
                </a:cubicBezTo>
                <a:cubicBezTo>
                  <a:pt x="10922" y="2486"/>
                  <a:pt x="11033" y="2486"/>
                  <a:pt x="11143" y="2498"/>
                </a:cubicBezTo>
                <a:cubicBezTo>
                  <a:pt x="11290" y="2498"/>
                  <a:pt x="11437" y="2510"/>
                  <a:pt x="11584" y="2523"/>
                </a:cubicBezTo>
                <a:cubicBezTo>
                  <a:pt x="12673" y="2620"/>
                  <a:pt x="13690" y="2939"/>
                  <a:pt x="14620" y="3416"/>
                </a:cubicBezTo>
                <a:cubicBezTo>
                  <a:pt x="14878" y="3551"/>
                  <a:pt x="15122" y="3698"/>
                  <a:pt x="15367" y="3845"/>
                </a:cubicBezTo>
                <a:cubicBezTo>
                  <a:pt x="16298" y="4457"/>
                  <a:pt x="17094" y="5241"/>
                  <a:pt x="17706" y="6159"/>
                </a:cubicBezTo>
                <a:cubicBezTo>
                  <a:pt x="17865" y="6392"/>
                  <a:pt x="18012" y="6637"/>
                  <a:pt x="18147" y="6894"/>
                </a:cubicBezTo>
                <a:cubicBezTo>
                  <a:pt x="18637" y="7812"/>
                  <a:pt x="18967" y="8841"/>
                  <a:pt x="19078" y="9918"/>
                </a:cubicBezTo>
                <a:cubicBezTo>
                  <a:pt x="19090" y="10065"/>
                  <a:pt x="19102" y="10212"/>
                  <a:pt x="19114" y="10359"/>
                </a:cubicBezTo>
                <a:cubicBezTo>
                  <a:pt x="19127" y="10506"/>
                  <a:pt x="19127" y="10641"/>
                  <a:pt x="19127" y="10788"/>
                </a:cubicBezTo>
                <a:cubicBezTo>
                  <a:pt x="19127" y="10788"/>
                  <a:pt x="19127" y="10800"/>
                  <a:pt x="19127" y="10800"/>
                </a:cubicBezTo>
                <a:cubicBezTo>
                  <a:pt x="19127" y="10800"/>
                  <a:pt x="19127" y="10812"/>
                  <a:pt x="19127" y="10812"/>
                </a:cubicBezTo>
                <a:cubicBezTo>
                  <a:pt x="19127" y="10959"/>
                  <a:pt x="19127" y="11106"/>
                  <a:pt x="19114" y="11241"/>
                </a:cubicBezTo>
                <a:cubicBezTo>
                  <a:pt x="19102" y="11388"/>
                  <a:pt x="19090" y="11535"/>
                  <a:pt x="19078" y="11682"/>
                </a:cubicBezTo>
                <a:cubicBezTo>
                  <a:pt x="18967" y="12771"/>
                  <a:pt x="18637" y="13788"/>
                  <a:pt x="18147" y="14706"/>
                </a:cubicBezTo>
                <a:cubicBezTo>
                  <a:pt x="18012" y="14963"/>
                  <a:pt x="17865" y="15208"/>
                  <a:pt x="17706" y="15441"/>
                </a:cubicBezTo>
                <a:cubicBezTo>
                  <a:pt x="17094" y="16347"/>
                  <a:pt x="16298" y="17131"/>
                  <a:pt x="15380" y="17743"/>
                </a:cubicBezTo>
                <a:cubicBezTo>
                  <a:pt x="15135" y="17902"/>
                  <a:pt x="14890" y="18049"/>
                  <a:pt x="14633" y="18184"/>
                </a:cubicBezTo>
                <a:cubicBezTo>
                  <a:pt x="13702" y="18661"/>
                  <a:pt x="12686" y="18980"/>
                  <a:pt x="11596" y="19078"/>
                </a:cubicBezTo>
                <a:cubicBezTo>
                  <a:pt x="11437" y="19090"/>
                  <a:pt x="11290" y="19102"/>
                  <a:pt x="11143" y="19102"/>
                </a:cubicBez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13" name="Shape">
            <a:extLst>
              <a:ext uri="{FF2B5EF4-FFF2-40B4-BE49-F238E27FC236}">
                <a16:creationId xmlns:a16="http://schemas.microsoft.com/office/drawing/2014/main" id="{E3D767DA-2C7C-8445-B5D1-116997416189}"/>
              </a:ext>
            </a:extLst>
          </p:cNvPr>
          <p:cNvSpPr/>
          <p:nvPr/>
        </p:nvSpPr>
        <p:spPr>
          <a:xfrm>
            <a:off x="6970208" y="2763577"/>
            <a:ext cx="1626696" cy="1626698"/>
          </a:xfrm>
          <a:custGeom>
            <a:avLst/>
            <a:gdLst/>
            <a:ahLst/>
            <a:cxnLst>
              <a:cxn ang="0">
                <a:pos x="wd2" y="hd2"/>
              </a:cxn>
              <a:cxn ang="5400000">
                <a:pos x="wd2" y="hd2"/>
              </a:cxn>
              <a:cxn ang="10800000">
                <a:pos x="wd2" y="hd2"/>
              </a:cxn>
              <a:cxn ang="16200000">
                <a:pos x="wd2" y="hd2"/>
              </a:cxn>
            </a:cxnLst>
            <a:rect l="0" t="0" r="r" b="b"/>
            <a:pathLst>
              <a:path w="21600" h="21600" extrusionOk="0">
                <a:moveTo>
                  <a:pt x="13690" y="21208"/>
                </a:moveTo>
                <a:cubicBezTo>
                  <a:pt x="13837" y="21171"/>
                  <a:pt x="13984" y="21122"/>
                  <a:pt x="14131" y="21073"/>
                </a:cubicBezTo>
                <a:cubicBezTo>
                  <a:pt x="14278" y="21024"/>
                  <a:pt x="14424" y="20975"/>
                  <a:pt x="14571" y="20927"/>
                </a:cubicBezTo>
                <a:cubicBezTo>
                  <a:pt x="17473" y="19849"/>
                  <a:pt x="19775" y="17571"/>
                  <a:pt x="20890" y="14694"/>
                </a:cubicBezTo>
                <a:cubicBezTo>
                  <a:pt x="20951" y="14547"/>
                  <a:pt x="21000" y="14400"/>
                  <a:pt x="21049" y="14253"/>
                </a:cubicBezTo>
                <a:cubicBezTo>
                  <a:pt x="21098" y="14106"/>
                  <a:pt x="21147" y="13971"/>
                  <a:pt x="21184" y="13824"/>
                </a:cubicBezTo>
                <a:cubicBezTo>
                  <a:pt x="21416" y="13016"/>
                  <a:pt x="21563" y="12171"/>
                  <a:pt x="21600" y="11302"/>
                </a:cubicBezTo>
                <a:cubicBezTo>
                  <a:pt x="21600" y="11241"/>
                  <a:pt x="21600" y="11180"/>
                  <a:pt x="21600" y="11131"/>
                </a:cubicBezTo>
                <a:cubicBezTo>
                  <a:pt x="21600" y="11057"/>
                  <a:pt x="21600" y="10971"/>
                  <a:pt x="21600" y="10898"/>
                </a:cubicBezTo>
                <a:cubicBezTo>
                  <a:pt x="21600" y="10873"/>
                  <a:pt x="21600" y="10861"/>
                  <a:pt x="21600" y="10837"/>
                </a:cubicBezTo>
                <a:cubicBezTo>
                  <a:pt x="21600" y="10824"/>
                  <a:pt x="21600" y="10812"/>
                  <a:pt x="21600" y="10800"/>
                </a:cubicBezTo>
                <a:cubicBezTo>
                  <a:pt x="21600" y="10776"/>
                  <a:pt x="21600" y="10739"/>
                  <a:pt x="21600" y="10714"/>
                </a:cubicBezTo>
                <a:cubicBezTo>
                  <a:pt x="21600" y="10678"/>
                  <a:pt x="21600" y="10641"/>
                  <a:pt x="21600" y="10604"/>
                </a:cubicBezTo>
                <a:cubicBezTo>
                  <a:pt x="21600" y="10567"/>
                  <a:pt x="21600" y="10518"/>
                  <a:pt x="21600" y="10482"/>
                </a:cubicBezTo>
                <a:cubicBezTo>
                  <a:pt x="21600" y="10420"/>
                  <a:pt x="21600" y="10359"/>
                  <a:pt x="21600" y="10310"/>
                </a:cubicBezTo>
                <a:cubicBezTo>
                  <a:pt x="21563" y="9441"/>
                  <a:pt x="21416" y="8596"/>
                  <a:pt x="21184" y="7788"/>
                </a:cubicBezTo>
                <a:cubicBezTo>
                  <a:pt x="21147" y="7641"/>
                  <a:pt x="21098" y="7494"/>
                  <a:pt x="21049" y="7359"/>
                </a:cubicBezTo>
                <a:cubicBezTo>
                  <a:pt x="21000" y="7212"/>
                  <a:pt x="20951" y="7065"/>
                  <a:pt x="20890" y="6918"/>
                </a:cubicBezTo>
                <a:cubicBezTo>
                  <a:pt x="19775" y="4041"/>
                  <a:pt x="17461" y="1751"/>
                  <a:pt x="14559" y="673"/>
                </a:cubicBezTo>
                <a:cubicBezTo>
                  <a:pt x="14412" y="625"/>
                  <a:pt x="14265" y="576"/>
                  <a:pt x="14118" y="527"/>
                </a:cubicBezTo>
                <a:cubicBezTo>
                  <a:pt x="13971" y="478"/>
                  <a:pt x="13824" y="441"/>
                  <a:pt x="13678" y="392"/>
                </a:cubicBezTo>
                <a:cubicBezTo>
                  <a:pt x="12869" y="171"/>
                  <a:pt x="12024" y="37"/>
                  <a:pt x="11155" y="12"/>
                </a:cubicBezTo>
                <a:cubicBezTo>
                  <a:pt x="11033" y="12"/>
                  <a:pt x="10922" y="0"/>
                  <a:pt x="10800" y="0"/>
                </a:cubicBezTo>
                <a:cubicBezTo>
                  <a:pt x="10776" y="0"/>
                  <a:pt x="10763" y="0"/>
                  <a:pt x="10739" y="0"/>
                </a:cubicBezTo>
                <a:cubicBezTo>
                  <a:pt x="10604" y="0"/>
                  <a:pt x="10457" y="0"/>
                  <a:pt x="10322" y="12"/>
                </a:cubicBezTo>
                <a:cubicBezTo>
                  <a:pt x="4592" y="269"/>
                  <a:pt x="0" y="5008"/>
                  <a:pt x="0" y="10800"/>
                </a:cubicBezTo>
                <a:cubicBezTo>
                  <a:pt x="0" y="16592"/>
                  <a:pt x="4592" y="21343"/>
                  <a:pt x="10322" y="21588"/>
                </a:cubicBezTo>
                <a:cubicBezTo>
                  <a:pt x="10457" y="21588"/>
                  <a:pt x="10604" y="21600"/>
                  <a:pt x="10739" y="21600"/>
                </a:cubicBezTo>
                <a:cubicBezTo>
                  <a:pt x="10763" y="21600"/>
                  <a:pt x="10776" y="21600"/>
                  <a:pt x="10800" y="21600"/>
                </a:cubicBezTo>
                <a:cubicBezTo>
                  <a:pt x="10922" y="21600"/>
                  <a:pt x="11033" y="21600"/>
                  <a:pt x="11155" y="21588"/>
                </a:cubicBezTo>
                <a:cubicBezTo>
                  <a:pt x="12024" y="21563"/>
                  <a:pt x="12882" y="21429"/>
                  <a:pt x="13690" y="21208"/>
                </a:cubicBezTo>
                <a:close/>
                <a:moveTo>
                  <a:pt x="11143" y="19102"/>
                </a:moveTo>
                <a:cubicBezTo>
                  <a:pt x="11033" y="19102"/>
                  <a:pt x="10922" y="19114"/>
                  <a:pt x="10812" y="19114"/>
                </a:cubicBezTo>
                <a:cubicBezTo>
                  <a:pt x="10775" y="19114"/>
                  <a:pt x="10751" y="19114"/>
                  <a:pt x="10714" y="19114"/>
                </a:cubicBezTo>
                <a:cubicBezTo>
                  <a:pt x="6171" y="19065"/>
                  <a:pt x="2498" y="15355"/>
                  <a:pt x="2498" y="10800"/>
                </a:cubicBezTo>
                <a:cubicBezTo>
                  <a:pt x="2498" y="6245"/>
                  <a:pt x="6171" y="2547"/>
                  <a:pt x="10714" y="2486"/>
                </a:cubicBezTo>
                <a:cubicBezTo>
                  <a:pt x="10751" y="2486"/>
                  <a:pt x="10788" y="2486"/>
                  <a:pt x="10812" y="2486"/>
                </a:cubicBezTo>
                <a:cubicBezTo>
                  <a:pt x="10922" y="2486"/>
                  <a:pt x="11033" y="2486"/>
                  <a:pt x="11143" y="2498"/>
                </a:cubicBezTo>
                <a:cubicBezTo>
                  <a:pt x="11290" y="2498"/>
                  <a:pt x="11437" y="2510"/>
                  <a:pt x="11584" y="2523"/>
                </a:cubicBezTo>
                <a:cubicBezTo>
                  <a:pt x="12673" y="2620"/>
                  <a:pt x="13690" y="2939"/>
                  <a:pt x="14620" y="3416"/>
                </a:cubicBezTo>
                <a:cubicBezTo>
                  <a:pt x="14878" y="3551"/>
                  <a:pt x="15122" y="3698"/>
                  <a:pt x="15367" y="3845"/>
                </a:cubicBezTo>
                <a:cubicBezTo>
                  <a:pt x="16298" y="4457"/>
                  <a:pt x="17094" y="5241"/>
                  <a:pt x="17706" y="6159"/>
                </a:cubicBezTo>
                <a:cubicBezTo>
                  <a:pt x="17865" y="6392"/>
                  <a:pt x="18012" y="6637"/>
                  <a:pt x="18147" y="6894"/>
                </a:cubicBezTo>
                <a:cubicBezTo>
                  <a:pt x="18637" y="7812"/>
                  <a:pt x="18967" y="8841"/>
                  <a:pt x="19078" y="9918"/>
                </a:cubicBezTo>
                <a:cubicBezTo>
                  <a:pt x="19090" y="10065"/>
                  <a:pt x="19102" y="10212"/>
                  <a:pt x="19114" y="10359"/>
                </a:cubicBezTo>
                <a:cubicBezTo>
                  <a:pt x="19127" y="10506"/>
                  <a:pt x="19127" y="10641"/>
                  <a:pt x="19127" y="10788"/>
                </a:cubicBezTo>
                <a:cubicBezTo>
                  <a:pt x="19127" y="10788"/>
                  <a:pt x="19127" y="10800"/>
                  <a:pt x="19127" y="10800"/>
                </a:cubicBezTo>
                <a:cubicBezTo>
                  <a:pt x="19127" y="10800"/>
                  <a:pt x="19127" y="10812"/>
                  <a:pt x="19127" y="10812"/>
                </a:cubicBezTo>
                <a:cubicBezTo>
                  <a:pt x="19127" y="10959"/>
                  <a:pt x="19127" y="11106"/>
                  <a:pt x="19114" y="11241"/>
                </a:cubicBezTo>
                <a:cubicBezTo>
                  <a:pt x="19102" y="11388"/>
                  <a:pt x="19090" y="11535"/>
                  <a:pt x="19078" y="11682"/>
                </a:cubicBezTo>
                <a:cubicBezTo>
                  <a:pt x="18967" y="12771"/>
                  <a:pt x="18637" y="13788"/>
                  <a:pt x="18147" y="14706"/>
                </a:cubicBezTo>
                <a:cubicBezTo>
                  <a:pt x="18012" y="14963"/>
                  <a:pt x="17865" y="15208"/>
                  <a:pt x="17706" y="15441"/>
                </a:cubicBezTo>
                <a:cubicBezTo>
                  <a:pt x="17094" y="16347"/>
                  <a:pt x="16298" y="17131"/>
                  <a:pt x="15380" y="17743"/>
                </a:cubicBezTo>
                <a:cubicBezTo>
                  <a:pt x="15135" y="17902"/>
                  <a:pt x="14890" y="18049"/>
                  <a:pt x="14633" y="18184"/>
                </a:cubicBezTo>
                <a:cubicBezTo>
                  <a:pt x="13702" y="18661"/>
                  <a:pt x="12686" y="18980"/>
                  <a:pt x="11596" y="19078"/>
                </a:cubicBezTo>
                <a:cubicBezTo>
                  <a:pt x="11437" y="19090"/>
                  <a:pt x="11290" y="19102"/>
                  <a:pt x="11143" y="19102"/>
                </a:cubicBezTo>
                <a:close/>
              </a:path>
            </a:pathLst>
          </a:custGeom>
          <a:solidFill>
            <a:schemeClr val="accent5"/>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pic>
        <p:nvPicPr>
          <p:cNvPr id="14" name="Graphic 14" descr="Megaphone1 with solid fill">
            <a:extLst>
              <a:ext uri="{FF2B5EF4-FFF2-40B4-BE49-F238E27FC236}">
                <a16:creationId xmlns:a16="http://schemas.microsoft.com/office/drawing/2014/main" id="{072FCE43-FF1D-2945-B888-0ECA3E3269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51080" y="1280654"/>
            <a:ext cx="687999" cy="687999"/>
          </a:xfrm>
          <a:prstGeom prst="rect">
            <a:avLst/>
          </a:prstGeom>
        </p:spPr>
      </p:pic>
      <p:pic>
        <p:nvPicPr>
          <p:cNvPr id="15" name="Graphic 15" descr="Smart Phone with solid fill">
            <a:extLst>
              <a:ext uri="{FF2B5EF4-FFF2-40B4-BE49-F238E27FC236}">
                <a16:creationId xmlns:a16="http://schemas.microsoft.com/office/drawing/2014/main" id="{D9140ABE-1E2A-D94C-AC84-9941D355351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903152" y="2228180"/>
            <a:ext cx="687999" cy="687999"/>
          </a:xfrm>
          <a:prstGeom prst="rect">
            <a:avLst/>
          </a:prstGeom>
        </p:spPr>
      </p:pic>
      <p:pic>
        <p:nvPicPr>
          <p:cNvPr id="16" name="Graphic 16" descr="Cycle with people with solid fill">
            <a:extLst>
              <a:ext uri="{FF2B5EF4-FFF2-40B4-BE49-F238E27FC236}">
                <a16:creationId xmlns:a16="http://schemas.microsoft.com/office/drawing/2014/main" id="{6AD6CBBF-9B26-9B4E-8B27-69643900E7A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752001" y="5111978"/>
            <a:ext cx="687999" cy="687999"/>
          </a:xfrm>
          <a:prstGeom prst="rect">
            <a:avLst/>
          </a:prstGeom>
        </p:spPr>
      </p:pic>
      <p:pic>
        <p:nvPicPr>
          <p:cNvPr id="17" name="Graphic 17" descr="Bar graph with upward trend with solid fill">
            <a:extLst>
              <a:ext uri="{FF2B5EF4-FFF2-40B4-BE49-F238E27FC236}">
                <a16:creationId xmlns:a16="http://schemas.microsoft.com/office/drawing/2014/main" id="{F1BB0224-1A28-BF4B-91D8-9ECE3F0F8D00}"/>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875471" y="4186785"/>
            <a:ext cx="687999" cy="687999"/>
          </a:xfrm>
          <a:prstGeom prst="rect">
            <a:avLst/>
          </a:prstGeom>
        </p:spPr>
      </p:pic>
      <p:pic>
        <p:nvPicPr>
          <p:cNvPr id="18" name="Graphic 18" descr="Bullseye with solid fill">
            <a:extLst>
              <a:ext uri="{FF2B5EF4-FFF2-40B4-BE49-F238E27FC236}">
                <a16:creationId xmlns:a16="http://schemas.microsoft.com/office/drawing/2014/main" id="{3F9C0C9D-2CBA-584E-8801-E787477AE7C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582408" y="2228180"/>
            <a:ext cx="687999" cy="687999"/>
          </a:xfrm>
          <a:prstGeom prst="rect">
            <a:avLst/>
          </a:prstGeom>
        </p:spPr>
      </p:pic>
      <p:pic>
        <p:nvPicPr>
          <p:cNvPr id="19" name="Graphic 21" descr="Stopwatch 75% with solid fill">
            <a:extLst>
              <a:ext uri="{FF2B5EF4-FFF2-40B4-BE49-F238E27FC236}">
                <a16:creationId xmlns:a16="http://schemas.microsoft.com/office/drawing/2014/main" id="{F243BF87-0227-4946-A831-160682CC033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6599929" y="4133383"/>
            <a:ext cx="687999" cy="687999"/>
          </a:xfrm>
          <a:prstGeom prst="rect">
            <a:avLst/>
          </a:prstGeom>
        </p:spPr>
      </p:pic>
      <p:sp>
        <p:nvSpPr>
          <p:cNvPr id="20" name="TextBox 22">
            <a:extLst>
              <a:ext uri="{FF2B5EF4-FFF2-40B4-BE49-F238E27FC236}">
                <a16:creationId xmlns:a16="http://schemas.microsoft.com/office/drawing/2014/main" id="{1F844991-58FC-864C-A241-C901763E6442}"/>
              </a:ext>
            </a:extLst>
          </p:cNvPr>
          <p:cNvSpPr txBox="1"/>
          <p:nvPr/>
        </p:nvSpPr>
        <p:spPr>
          <a:xfrm>
            <a:off x="3804220" y="3410183"/>
            <a:ext cx="1208449" cy="687634"/>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50" noProof="1">
                <a:solidFill>
                  <a:schemeClr val="tx1">
                    <a:lumMod val="65000"/>
                    <a:lumOff val="35000"/>
                  </a:schemeClr>
                </a:solidFill>
              </a:rPr>
              <a:t>Lorem ipsum dolor sit amet, nibh est. A magna maecenas, quam. </a:t>
            </a:r>
          </a:p>
        </p:txBody>
      </p:sp>
      <p:sp>
        <p:nvSpPr>
          <p:cNvPr id="21" name="TextBox 23">
            <a:extLst>
              <a:ext uri="{FF2B5EF4-FFF2-40B4-BE49-F238E27FC236}">
                <a16:creationId xmlns:a16="http://schemas.microsoft.com/office/drawing/2014/main" id="{66352E2F-DA60-BA48-ABCE-705B913CD25B}"/>
              </a:ext>
            </a:extLst>
          </p:cNvPr>
          <p:cNvSpPr txBox="1"/>
          <p:nvPr/>
        </p:nvSpPr>
        <p:spPr>
          <a:xfrm>
            <a:off x="3702557" y="3159167"/>
            <a:ext cx="1411775" cy="286514"/>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noProof="1"/>
              <a:t>Lorem Ipsum</a:t>
            </a:r>
          </a:p>
        </p:txBody>
      </p:sp>
      <p:sp>
        <p:nvSpPr>
          <p:cNvPr id="22" name="TextBox 24">
            <a:extLst>
              <a:ext uri="{FF2B5EF4-FFF2-40B4-BE49-F238E27FC236}">
                <a16:creationId xmlns:a16="http://schemas.microsoft.com/office/drawing/2014/main" id="{14F7E5E7-35F2-D142-94C1-592408400705}"/>
              </a:ext>
            </a:extLst>
          </p:cNvPr>
          <p:cNvSpPr txBox="1"/>
          <p:nvPr/>
        </p:nvSpPr>
        <p:spPr>
          <a:xfrm>
            <a:off x="5491776" y="3410183"/>
            <a:ext cx="1208449" cy="687634"/>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50" noProof="1">
                <a:solidFill>
                  <a:schemeClr val="tx1">
                    <a:lumMod val="65000"/>
                    <a:lumOff val="35000"/>
                  </a:schemeClr>
                </a:solidFill>
              </a:rPr>
              <a:t>Lorem ipsum dolor sit amet, nibh est. A magna maecenas, quam. </a:t>
            </a:r>
          </a:p>
        </p:txBody>
      </p:sp>
      <p:sp>
        <p:nvSpPr>
          <p:cNvPr id="23" name="TextBox 25">
            <a:extLst>
              <a:ext uri="{FF2B5EF4-FFF2-40B4-BE49-F238E27FC236}">
                <a16:creationId xmlns:a16="http://schemas.microsoft.com/office/drawing/2014/main" id="{7E7A2C64-0B79-B64B-BA18-ECB85348EB51}"/>
              </a:ext>
            </a:extLst>
          </p:cNvPr>
          <p:cNvSpPr txBox="1"/>
          <p:nvPr/>
        </p:nvSpPr>
        <p:spPr>
          <a:xfrm>
            <a:off x="5390113" y="3159167"/>
            <a:ext cx="1411775" cy="286514"/>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noProof="1"/>
              <a:t>Lorem Ipsum</a:t>
            </a:r>
          </a:p>
        </p:txBody>
      </p:sp>
      <p:sp>
        <p:nvSpPr>
          <p:cNvPr id="24" name="TextBox 26">
            <a:extLst>
              <a:ext uri="{FF2B5EF4-FFF2-40B4-BE49-F238E27FC236}">
                <a16:creationId xmlns:a16="http://schemas.microsoft.com/office/drawing/2014/main" id="{DB8EC44F-A372-E244-970A-91602D33CD4C}"/>
              </a:ext>
            </a:extLst>
          </p:cNvPr>
          <p:cNvSpPr txBox="1"/>
          <p:nvPr/>
        </p:nvSpPr>
        <p:spPr>
          <a:xfrm>
            <a:off x="7179331" y="3410183"/>
            <a:ext cx="1208449" cy="687634"/>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50" noProof="1">
                <a:solidFill>
                  <a:schemeClr val="tx1">
                    <a:lumMod val="65000"/>
                    <a:lumOff val="35000"/>
                  </a:schemeClr>
                </a:solidFill>
              </a:rPr>
              <a:t>Lorem ipsum dolor sit amet, nibh est. A magna maecenas, quam. </a:t>
            </a:r>
          </a:p>
        </p:txBody>
      </p:sp>
      <p:sp>
        <p:nvSpPr>
          <p:cNvPr id="25" name="TextBox 27">
            <a:extLst>
              <a:ext uri="{FF2B5EF4-FFF2-40B4-BE49-F238E27FC236}">
                <a16:creationId xmlns:a16="http://schemas.microsoft.com/office/drawing/2014/main" id="{A7E4BC8A-A727-8E47-8428-9AE81FCB0EE0}"/>
              </a:ext>
            </a:extLst>
          </p:cNvPr>
          <p:cNvSpPr txBox="1"/>
          <p:nvPr/>
        </p:nvSpPr>
        <p:spPr>
          <a:xfrm>
            <a:off x="7077669" y="3159167"/>
            <a:ext cx="1411775" cy="286514"/>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noProof="1"/>
              <a:t>Lorem Ipsum</a:t>
            </a:r>
          </a:p>
        </p:txBody>
      </p:sp>
      <p:grpSp>
        <p:nvGrpSpPr>
          <p:cNvPr id="26" name="Group 25">
            <a:extLst>
              <a:ext uri="{FF2B5EF4-FFF2-40B4-BE49-F238E27FC236}">
                <a16:creationId xmlns:a16="http://schemas.microsoft.com/office/drawing/2014/main" id="{D23A67FF-C1F0-AB4F-C441-DB405D7DE17D}"/>
              </a:ext>
            </a:extLst>
          </p:cNvPr>
          <p:cNvGrpSpPr/>
          <p:nvPr/>
        </p:nvGrpSpPr>
        <p:grpSpPr>
          <a:xfrm>
            <a:off x="508153" y="1885891"/>
            <a:ext cx="2367300" cy="3106034"/>
            <a:chOff x="332936" y="2627766"/>
            <a:chExt cx="2926080" cy="3106034"/>
          </a:xfrm>
        </p:grpSpPr>
        <p:sp>
          <p:nvSpPr>
            <p:cNvPr id="27" name="TextBox 26">
              <a:extLst>
                <a:ext uri="{FF2B5EF4-FFF2-40B4-BE49-F238E27FC236}">
                  <a16:creationId xmlns:a16="http://schemas.microsoft.com/office/drawing/2014/main" id="{B2177A02-C683-9455-80E0-E5C81966A874}"/>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28" name="TextBox 27">
              <a:extLst>
                <a:ext uri="{FF2B5EF4-FFF2-40B4-BE49-F238E27FC236}">
                  <a16:creationId xmlns:a16="http://schemas.microsoft.com/office/drawing/2014/main" id="{EBDA0CAD-3ABC-467C-A5D1-67BB709C9F4C}"/>
                </a:ext>
              </a:extLst>
            </p:cNvPr>
            <p:cNvSpPr txBox="1"/>
            <p:nvPr/>
          </p:nvSpPr>
          <p:spPr>
            <a:xfrm>
              <a:off x="332936" y="3086922"/>
              <a:ext cx="2926080" cy="2646878"/>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9" name="Group 28">
            <a:extLst>
              <a:ext uri="{FF2B5EF4-FFF2-40B4-BE49-F238E27FC236}">
                <a16:creationId xmlns:a16="http://schemas.microsoft.com/office/drawing/2014/main" id="{BDFCB488-3277-24B2-CA47-D2913E46C5E0}"/>
              </a:ext>
            </a:extLst>
          </p:cNvPr>
          <p:cNvGrpSpPr/>
          <p:nvPr/>
        </p:nvGrpSpPr>
        <p:grpSpPr>
          <a:xfrm>
            <a:off x="9316547" y="1885891"/>
            <a:ext cx="2367300" cy="3106034"/>
            <a:chOff x="332936" y="2627766"/>
            <a:chExt cx="2926080" cy="3106034"/>
          </a:xfrm>
        </p:grpSpPr>
        <p:sp>
          <p:nvSpPr>
            <p:cNvPr id="30" name="TextBox 29">
              <a:extLst>
                <a:ext uri="{FF2B5EF4-FFF2-40B4-BE49-F238E27FC236}">
                  <a16:creationId xmlns:a16="http://schemas.microsoft.com/office/drawing/2014/main" id="{6050E600-3B1C-88F3-FA58-73D421B83847}"/>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31" name="TextBox 30">
              <a:extLst>
                <a:ext uri="{FF2B5EF4-FFF2-40B4-BE49-F238E27FC236}">
                  <a16:creationId xmlns:a16="http://schemas.microsoft.com/office/drawing/2014/main" id="{B67CFB1A-26E2-5834-EC97-AFC8667F7A18}"/>
                </a:ext>
              </a:extLst>
            </p:cNvPr>
            <p:cNvSpPr txBox="1"/>
            <p:nvPr/>
          </p:nvSpPr>
          <p:spPr>
            <a:xfrm>
              <a:off x="332936" y="3086922"/>
              <a:ext cx="2926080" cy="2646878"/>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Abstract Grape Cluster – Slide Template</a:t>
            </a:r>
          </a:p>
        </p:txBody>
      </p:sp>
      <p:grpSp>
        <p:nvGrpSpPr>
          <p:cNvPr id="26" name="Group 25">
            <a:extLst>
              <a:ext uri="{FF2B5EF4-FFF2-40B4-BE49-F238E27FC236}">
                <a16:creationId xmlns:a16="http://schemas.microsoft.com/office/drawing/2014/main" id="{D23A67FF-C1F0-AB4F-C441-DB405D7DE17D}"/>
              </a:ext>
            </a:extLst>
          </p:cNvPr>
          <p:cNvGrpSpPr/>
          <p:nvPr/>
        </p:nvGrpSpPr>
        <p:grpSpPr>
          <a:xfrm>
            <a:off x="508153" y="1885891"/>
            <a:ext cx="2367300" cy="3106034"/>
            <a:chOff x="332936" y="2627766"/>
            <a:chExt cx="2926080" cy="3106034"/>
          </a:xfrm>
        </p:grpSpPr>
        <p:sp>
          <p:nvSpPr>
            <p:cNvPr id="27" name="TextBox 26">
              <a:extLst>
                <a:ext uri="{FF2B5EF4-FFF2-40B4-BE49-F238E27FC236}">
                  <a16:creationId xmlns:a16="http://schemas.microsoft.com/office/drawing/2014/main" id="{B2177A02-C683-9455-80E0-E5C81966A874}"/>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28" name="TextBox 27">
              <a:extLst>
                <a:ext uri="{FF2B5EF4-FFF2-40B4-BE49-F238E27FC236}">
                  <a16:creationId xmlns:a16="http://schemas.microsoft.com/office/drawing/2014/main" id="{EBDA0CAD-3ABC-467C-A5D1-67BB709C9F4C}"/>
                </a:ext>
              </a:extLst>
            </p:cNvPr>
            <p:cNvSpPr txBox="1"/>
            <p:nvPr/>
          </p:nvSpPr>
          <p:spPr>
            <a:xfrm>
              <a:off x="332936" y="3086922"/>
              <a:ext cx="2926080" cy="2646878"/>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9" name="Group 28">
            <a:extLst>
              <a:ext uri="{FF2B5EF4-FFF2-40B4-BE49-F238E27FC236}">
                <a16:creationId xmlns:a16="http://schemas.microsoft.com/office/drawing/2014/main" id="{BDFCB488-3277-24B2-CA47-D2913E46C5E0}"/>
              </a:ext>
            </a:extLst>
          </p:cNvPr>
          <p:cNvGrpSpPr/>
          <p:nvPr/>
        </p:nvGrpSpPr>
        <p:grpSpPr>
          <a:xfrm>
            <a:off x="9316547" y="1885891"/>
            <a:ext cx="2367300" cy="3106034"/>
            <a:chOff x="332936" y="2627766"/>
            <a:chExt cx="2926080" cy="3106034"/>
          </a:xfrm>
        </p:grpSpPr>
        <p:sp>
          <p:nvSpPr>
            <p:cNvPr id="30" name="TextBox 29">
              <a:extLst>
                <a:ext uri="{FF2B5EF4-FFF2-40B4-BE49-F238E27FC236}">
                  <a16:creationId xmlns:a16="http://schemas.microsoft.com/office/drawing/2014/main" id="{6050E600-3B1C-88F3-FA58-73D421B83847}"/>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31" name="TextBox 30">
              <a:extLst>
                <a:ext uri="{FF2B5EF4-FFF2-40B4-BE49-F238E27FC236}">
                  <a16:creationId xmlns:a16="http://schemas.microsoft.com/office/drawing/2014/main" id="{B67CFB1A-26E2-5834-EC97-AFC8667F7A18}"/>
                </a:ext>
              </a:extLst>
            </p:cNvPr>
            <p:cNvSpPr txBox="1"/>
            <p:nvPr/>
          </p:nvSpPr>
          <p:spPr>
            <a:xfrm>
              <a:off x="332936" y="3086922"/>
              <a:ext cx="2926080" cy="2646878"/>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32" name="Shape">
            <a:extLst>
              <a:ext uri="{FF2B5EF4-FFF2-40B4-BE49-F238E27FC236}">
                <a16:creationId xmlns:a16="http://schemas.microsoft.com/office/drawing/2014/main" id="{8E90C6EA-0918-6C87-3DEF-524EAA00AD4A}"/>
              </a:ext>
            </a:extLst>
          </p:cNvPr>
          <p:cNvSpPr/>
          <p:nvPr/>
        </p:nvSpPr>
        <p:spPr>
          <a:xfrm>
            <a:off x="5283575" y="1066799"/>
            <a:ext cx="1624852" cy="805972"/>
          </a:xfrm>
          <a:custGeom>
            <a:avLst/>
            <a:gdLst/>
            <a:ahLst/>
            <a:cxnLst>
              <a:cxn ang="0">
                <a:pos x="wd2" y="hd2"/>
              </a:cxn>
              <a:cxn ang="5400000">
                <a:pos x="wd2" y="hd2"/>
              </a:cxn>
              <a:cxn ang="10800000">
                <a:pos x="wd2" y="hd2"/>
              </a:cxn>
              <a:cxn ang="16200000">
                <a:pos x="wd2" y="hd2"/>
              </a:cxn>
            </a:cxnLst>
            <a:rect l="0" t="0" r="r" b="b"/>
            <a:pathLst>
              <a:path w="21600" h="21600" extrusionOk="0">
                <a:moveTo>
                  <a:pt x="10788" y="5042"/>
                </a:moveTo>
                <a:cubicBezTo>
                  <a:pt x="15336" y="5042"/>
                  <a:pt x="19050" y="12456"/>
                  <a:pt x="19111" y="21600"/>
                </a:cubicBezTo>
                <a:cubicBezTo>
                  <a:pt x="19908" y="21180"/>
                  <a:pt x="20742" y="20908"/>
                  <a:pt x="21600" y="20834"/>
                </a:cubicBezTo>
                <a:cubicBezTo>
                  <a:pt x="21343" y="9268"/>
                  <a:pt x="16598" y="0"/>
                  <a:pt x="10800" y="0"/>
                </a:cubicBezTo>
                <a:cubicBezTo>
                  <a:pt x="5002" y="0"/>
                  <a:pt x="257" y="9243"/>
                  <a:pt x="0" y="20834"/>
                </a:cubicBezTo>
                <a:cubicBezTo>
                  <a:pt x="858" y="20908"/>
                  <a:pt x="1692" y="21155"/>
                  <a:pt x="2489" y="21600"/>
                </a:cubicBezTo>
                <a:cubicBezTo>
                  <a:pt x="2525" y="12456"/>
                  <a:pt x="6227" y="5042"/>
                  <a:pt x="10788" y="5042"/>
                </a:cubicBez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3" name="Line">
            <a:extLst>
              <a:ext uri="{FF2B5EF4-FFF2-40B4-BE49-F238E27FC236}">
                <a16:creationId xmlns:a16="http://schemas.microsoft.com/office/drawing/2014/main" id="{0F7B3516-6F59-2464-DBFF-E8B47B7D8F2F}"/>
              </a:ext>
            </a:extLst>
          </p:cNvPr>
          <p:cNvSpPr/>
          <p:nvPr/>
        </p:nvSpPr>
        <p:spPr>
          <a:xfrm>
            <a:off x="6926408" y="2514593"/>
            <a:ext cx="0" cy="923"/>
          </a:xfrm>
          <a:prstGeom prst="line">
            <a:avLst/>
          </a:prstGeom>
          <a:solidFill>
            <a:srgbClr val="8FA0B7"/>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34" name="Shape">
            <a:extLst>
              <a:ext uri="{FF2B5EF4-FFF2-40B4-BE49-F238E27FC236}">
                <a16:creationId xmlns:a16="http://schemas.microsoft.com/office/drawing/2014/main" id="{63770126-EC3F-FA69-68D4-6D66F83085B2}"/>
              </a:ext>
            </a:extLst>
          </p:cNvPr>
          <p:cNvSpPr/>
          <p:nvPr/>
        </p:nvSpPr>
        <p:spPr>
          <a:xfrm>
            <a:off x="6113521" y="1905967"/>
            <a:ext cx="1625774" cy="814962"/>
          </a:xfrm>
          <a:custGeom>
            <a:avLst/>
            <a:gdLst/>
            <a:ahLst/>
            <a:cxnLst>
              <a:cxn ang="0">
                <a:pos x="wd2" y="hd2"/>
              </a:cxn>
              <a:cxn ang="5400000">
                <a:pos x="wd2" y="hd2"/>
              </a:cxn>
              <a:cxn ang="10800000">
                <a:pos x="wd2" y="hd2"/>
              </a:cxn>
              <a:cxn ang="16200000">
                <a:pos x="wd2" y="hd2"/>
              </a:cxn>
            </a:cxnLst>
            <a:rect l="0" t="0" r="r" b="b"/>
            <a:pathLst>
              <a:path w="21600" h="21594" extrusionOk="0">
                <a:moveTo>
                  <a:pt x="19113" y="21576"/>
                </a:moveTo>
                <a:cubicBezTo>
                  <a:pt x="19113" y="21600"/>
                  <a:pt x="19113" y="21600"/>
                  <a:pt x="19113" y="21576"/>
                </a:cubicBezTo>
                <a:cubicBezTo>
                  <a:pt x="19909" y="21209"/>
                  <a:pt x="20742" y="20965"/>
                  <a:pt x="21600" y="20916"/>
                </a:cubicBezTo>
                <a:cubicBezTo>
                  <a:pt x="21428" y="9554"/>
                  <a:pt x="16834" y="391"/>
                  <a:pt x="11137" y="24"/>
                </a:cubicBezTo>
                <a:cubicBezTo>
                  <a:pt x="11027" y="24"/>
                  <a:pt x="10916" y="0"/>
                  <a:pt x="10806" y="0"/>
                </a:cubicBezTo>
                <a:cubicBezTo>
                  <a:pt x="10782" y="0"/>
                  <a:pt x="10757" y="0"/>
                  <a:pt x="10733" y="0"/>
                </a:cubicBezTo>
                <a:cubicBezTo>
                  <a:pt x="10598" y="0"/>
                  <a:pt x="10451" y="0"/>
                  <a:pt x="10316" y="24"/>
                </a:cubicBezTo>
                <a:cubicBezTo>
                  <a:pt x="9446" y="98"/>
                  <a:pt x="8601" y="391"/>
                  <a:pt x="7792" y="855"/>
                </a:cubicBezTo>
                <a:cubicBezTo>
                  <a:pt x="7645" y="929"/>
                  <a:pt x="7498" y="1026"/>
                  <a:pt x="7363" y="1124"/>
                </a:cubicBezTo>
                <a:cubicBezTo>
                  <a:pt x="7216" y="1222"/>
                  <a:pt x="7069" y="1319"/>
                  <a:pt x="6922" y="1442"/>
                </a:cubicBezTo>
                <a:cubicBezTo>
                  <a:pt x="4031" y="3665"/>
                  <a:pt x="1740" y="8283"/>
                  <a:pt x="662" y="14099"/>
                </a:cubicBezTo>
                <a:cubicBezTo>
                  <a:pt x="613" y="14392"/>
                  <a:pt x="564" y="14685"/>
                  <a:pt x="515" y="14978"/>
                </a:cubicBezTo>
                <a:cubicBezTo>
                  <a:pt x="466" y="15272"/>
                  <a:pt x="429" y="15565"/>
                  <a:pt x="380" y="15834"/>
                </a:cubicBezTo>
                <a:cubicBezTo>
                  <a:pt x="172" y="17348"/>
                  <a:pt x="37" y="18937"/>
                  <a:pt x="0" y="20574"/>
                </a:cubicBezTo>
                <a:cubicBezTo>
                  <a:pt x="294" y="20598"/>
                  <a:pt x="576" y="20647"/>
                  <a:pt x="858" y="20720"/>
                </a:cubicBezTo>
                <a:cubicBezTo>
                  <a:pt x="1262" y="20818"/>
                  <a:pt x="1666" y="20965"/>
                  <a:pt x="2058" y="21136"/>
                </a:cubicBezTo>
                <a:cubicBezTo>
                  <a:pt x="2193" y="21209"/>
                  <a:pt x="2340" y="21258"/>
                  <a:pt x="2475" y="21331"/>
                </a:cubicBezTo>
                <a:cubicBezTo>
                  <a:pt x="2475" y="21185"/>
                  <a:pt x="2475" y="21062"/>
                  <a:pt x="2475" y="20916"/>
                </a:cubicBezTo>
                <a:cubicBezTo>
                  <a:pt x="2475" y="20623"/>
                  <a:pt x="2487" y="20329"/>
                  <a:pt x="2499" y="20036"/>
                </a:cubicBezTo>
                <a:cubicBezTo>
                  <a:pt x="2597" y="17862"/>
                  <a:pt x="2904" y="15834"/>
                  <a:pt x="3381" y="13976"/>
                </a:cubicBezTo>
                <a:cubicBezTo>
                  <a:pt x="3516" y="13463"/>
                  <a:pt x="3651" y="12975"/>
                  <a:pt x="3810" y="12510"/>
                </a:cubicBezTo>
                <a:cubicBezTo>
                  <a:pt x="4423" y="10629"/>
                  <a:pt x="5219" y="9016"/>
                  <a:pt x="6150" y="7770"/>
                </a:cubicBezTo>
                <a:cubicBezTo>
                  <a:pt x="6383" y="7453"/>
                  <a:pt x="6628" y="7159"/>
                  <a:pt x="6886" y="6891"/>
                </a:cubicBezTo>
                <a:cubicBezTo>
                  <a:pt x="7804" y="5913"/>
                  <a:pt x="8821" y="5278"/>
                  <a:pt x="9912" y="5033"/>
                </a:cubicBezTo>
                <a:cubicBezTo>
                  <a:pt x="10059" y="5009"/>
                  <a:pt x="10206" y="4985"/>
                  <a:pt x="10353" y="4960"/>
                </a:cubicBezTo>
                <a:cubicBezTo>
                  <a:pt x="10500" y="4936"/>
                  <a:pt x="10635" y="4936"/>
                  <a:pt x="10782" y="4936"/>
                </a:cubicBezTo>
                <a:cubicBezTo>
                  <a:pt x="10782" y="4936"/>
                  <a:pt x="10782" y="4936"/>
                  <a:pt x="10782" y="4936"/>
                </a:cubicBezTo>
                <a:cubicBezTo>
                  <a:pt x="15376" y="4985"/>
                  <a:pt x="19113" y="12437"/>
                  <a:pt x="19113" y="21576"/>
                </a:cubicBezTo>
                <a:close/>
              </a:path>
            </a:pathLst>
          </a:cu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5" name="Shape">
            <a:extLst>
              <a:ext uri="{FF2B5EF4-FFF2-40B4-BE49-F238E27FC236}">
                <a16:creationId xmlns:a16="http://schemas.microsoft.com/office/drawing/2014/main" id="{F8B23876-B43C-5A43-F215-B98C7D65DE1D}"/>
              </a:ext>
            </a:extLst>
          </p:cNvPr>
          <p:cNvSpPr/>
          <p:nvPr/>
        </p:nvSpPr>
        <p:spPr>
          <a:xfrm>
            <a:off x="4434265" y="1915188"/>
            <a:ext cx="1625774" cy="815193"/>
          </a:xfrm>
          <a:custGeom>
            <a:avLst/>
            <a:gdLst/>
            <a:ahLst/>
            <a:cxnLst>
              <a:cxn ang="0">
                <a:pos x="wd2" y="hd2"/>
              </a:cxn>
              <a:cxn ang="5400000">
                <a:pos x="wd2" y="hd2"/>
              </a:cxn>
              <a:cxn ang="10800000">
                <a:pos x="wd2" y="hd2"/>
              </a:cxn>
              <a:cxn ang="16200000">
                <a:pos x="wd2" y="hd2"/>
              </a:cxn>
            </a:cxnLst>
            <a:rect l="0" t="0" r="r" b="b"/>
            <a:pathLst>
              <a:path w="21600" h="21600" extrusionOk="0">
                <a:moveTo>
                  <a:pt x="14714" y="6891"/>
                </a:moveTo>
                <a:cubicBezTo>
                  <a:pt x="14960" y="7159"/>
                  <a:pt x="15205" y="7453"/>
                  <a:pt x="15450" y="7770"/>
                </a:cubicBezTo>
                <a:cubicBezTo>
                  <a:pt x="16381" y="9016"/>
                  <a:pt x="17177" y="10629"/>
                  <a:pt x="17790" y="12510"/>
                </a:cubicBezTo>
                <a:cubicBezTo>
                  <a:pt x="17949" y="12975"/>
                  <a:pt x="18084" y="13463"/>
                  <a:pt x="18219" y="13976"/>
                </a:cubicBezTo>
                <a:cubicBezTo>
                  <a:pt x="18696" y="15809"/>
                  <a:pt x="19003" y="17862"/>
                  <a:pt x="19101" y="20036"/>
                </a:cubicBezTo>
                <a:cubicBezTo>
                  <a:pt x="19113" y="20329"/>
                  <a:pt x="19125" y="20623"/>
                  <a:pt x="19125" y="20916"/>
                </a:cubicBezTo>
                <a:cubicBezTo>
                  <a:pt x="19125" y="21063"/>
                  <a:pt x="19125" y="21185"/>
                  <a:pt x="19125" y="21331"/>
                </a:cubicBezTo>
                <a:cubicBezTo>
                  <a:pt x="19260" y="21258"/>
                  <a:pt x="19407" y="21185"/>
                  <a:pt x="19542" y="21136"/>
                </a:cubicBezTo>
                <a:cubicBezTo>
                  <a:pt x="19934" y="20965"/>
                  <a:pt x="20338" y="20818"/>
                  <a:pt x="20742" y="20720"/>
                </a:cubicBezTo>
                <a:cubicBezTo>
                  <a:pt x="21024" y="20647"/>
                  <a:pt x="21318" y="20598"/>
                  <a:pt x="21600" y="20574"/>
                </a:cubicBezTo>
                <a:cubicBezTo>
                  <a:pt x="21563" y="18937"/>
                  <a:pt x="21428" y="17348"/>
                  <a:pt x="21220" y="15834"/>
                </a:cubicBezTo>
                <a:cubicBezTo>
                  <a:pt x="21183" y="15540"/>
                  <a:pt x="21134" y="15247"/>
                  <a:pt x="21085" y="14978"/>
                </a:cubicBezTo>
                <a:cubicBezTo>
                  <a:pt x="21036" y="14685"/>
                  <a:pt x="20987" y="14392"/>
                  <a:pt x="20938" y="14099"/>
                </a:cubicBezTo>
                <a:cubicBezTo>
                  <a:pt x="19860" y="8308"/>
                  <a:pt x="17569" y="3690"/>
                  <a:pt x="14678" y="1442"/>
                </a:cubicBezTo>
                <a:cubicBezTo>
                  <a:pt x="14531" y="1319"/>
                  <a:pt x="14384" y="1222"/>
                  <a:pt x="14237" y="1124"/>
                </a:cubicBezTo>
                <a:cubicBezTo>
                  <a:pt x="14090" y="1026"/>
                  <a:pt x="13955" y="929"/>
                  <a:pt x="13808" y="855"/>
                </a:cubicBezTo>
                <a:cubicBezTo>
                  <a:pt x="12999" y="391"/>
                  <a:pt x="12154" y="98"/>
                  <a:pt x="11284" y="24"/>
                </a:cubicBezTo>
                <a:cubicBezTo>
                  <a:pt x="11149" y="0"/>
                  <a:pt x="11002" y="0"/>
                  <a:pt x="10867" y="0"/>
                </a:cubicBezTo>
                <a:cubicBezTo>
                  <a:pt x="10843" y="0"/>
                  <a:pt x="10818" y="0"/>
                  <a:pt x="10794" y="0"/>
                </a:cubicBezTo>
                <a:cubicBezTo>
                  <a:pt x="10684" y="0"/>
                  <a:pt x="10573" y="0"/>
                  <a:pt x="10463" y="24"/>
                </a:cubicBezTo>
                <a:cubicBezTo>
                  <a:pt x="4766" y="367"/>
                  <a:pt x="172" y="9554"/>
                  <a:pt x="0" y="20916"/>
                </a:cubicBezTo>
                <a:cubicBezTo>
                  <a:pt x="858" y="20965"/>
                  <a:pt x="1691" y="21185"/>
                  <a:pt x="2487" y="21600"/>
                </a:cubicBezTo>
                <a:cubicBezTo>
                  <a:pt x="2487" y="21600"/>
                  <a:pt x="2487" y="21576"/>
                  <a:pt x="2487" y="21576"/>
                </a:cubicBezTo>
                <a:cubicBezTo>
                  <a:pt x="2487" y="12437"/>
                  <a:pt x="6224" y="4985"/>
                  <a:pt x="10806" y="4985"/>
                </a:cubicBezTo>
                <a:cubicBezTo>
                  <a:pt x="10806" y="4985"/>
                  <a:pt x="10806" y="4985"/>
                  <a:pt x="10806" y="4985"/>
                </a:cubicBezTo>
                <a:cubicBezTo>
                  <a:pt x="10953" y="4985"/>
                  <a:pt x="11100" y="4985"/>
                  <a:pt x="11235" y="5009"/>
                </a:cubicBezTo>
                <a:cubicBezTo>
                  <a:pt x="11382" y="5034"/>
                  <a:pt x="11529" y="5058"/>
                  <a:pt x="11676" y="5082"/>
                </a:cubicBezTo>
                <a:cubicBezTo>
                  <a:pt x="12779" y="5278"/>
                  <a:pt x="13796" y="5913"/>
                  <a:pt x="14714" y="6891"/>
                </a:cubicBezTo>
                <a:close/>
              </a:path>
            </a:pathLst>
          </a:cu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6" name="Shape">
            <a:extLst>
              <a:ext uri="{FF2B5EF4-FFF2-40B4-BE49-F238E27FC236}">
                <a16:creationId xmlns:a16="http://schemas.microsoft.com/office/drawing/2014/main" id="{D1BEF2A7-F5FD-2116-05A8-544FD9DD04A5}"/>
              </a:ext>
            </a:extLst>
          </p:cNvPr>
          <p:cNvSpPr/>
          <p:nvPr/>
        </p:nvSpPr>
        <p:spPr>
          <a:xfrm>
            <a:off x="5283575" y="5262634"/>
            <a:ext cx="1624852" cy="805972"/>
          </a:xfrm>
          <a:custGeom>
            <a:avLst/>
            <a:gdLst/>
            <a:ahLst/>
            <a:cxnLst>
              <a:cxn ang="0">
                <a:pos x="wd2" y="hd2"/>
              </a:cxn>
              <a:cxn ang="5400000">
                <a:pos x="wd2" y="hd2"/>
              </a:cxn>
              <a:cxn ang="10800000">
                <a:pos x="wd2" y="hd2"/>
              </a:cxn>
              <a:cxn ang="16200000">
                <a:pos x="wd2" y="hd2"/>
              </a:cxn>
            </a:cxnLst>
            <a:rect l="0" t="0" r="r" b="b"/>
            <a:pathLst>
              <a:path w="21600" h="21600" extrusionOk="0">
                <a:moveTo>
                  <a:pt x="10812" y="16558"/>
                </a:moveTo>
                <a:cubicBezTo>
                  <a:pt x="6264" y="16558"/>
                  <a:pt x="2550" y="9144"/>
                  <a:pt x="2489" y="0"/>
                </a:cubicBezTo>
                <a:cubicBezTo>
                  <a:pt x="1692" y="420"/>
                  <a:pt x="858" y="692"/>
                  <a:pt x="0" y="766"/>
                </a:cubicBezTo>
                <a:cubicBezTo>
                  <a:pt x="257" y="12332"/>
                  <a:pt x="5002" y="21600"/>
                  <a:pt x="10800" y="21600"/>
                </a:cubicBezTo>
                <a:cubicBezTo>
                  <a:pt x="16598" y="21600"/>
                  <a:pt x="21343" y="12357"/>
                  <a:pt x="21600" y="766"/>
                </a:cubicBezTo>
                <a:cubicBezTo>
                  <a:pt x="20742" y="692"/>
                  <a:pt x="19908" y="445"/>
                  <a:pt x="19111" y="0"/>
                </a:cubicBezTo>
                <a:cubicBezTo>
                  <a:pt x="19075" y="9144"/>
                  <a:pt x="15360" y="16558"/>
                  <a:pt x="10812" y="16558"/>
                </a:cubicBez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7" name="Shape">
            <a:extLst>
              <a:ext uri="{FF2B5EF4-FFF2-40B4-BE49-F238E27FC236}">
                <a16:creationId xmlns:a16="http://schemas.microsoft.com/office/drawing/2014/main" id="{099BB6D0-2A10-573E-A091-FEE7251C347C}"/>
              </a:ext>
            </a:extLst>
          </p:cNvPr>
          <p:cNvSpPr/>
          <p:nvPr/>
        </p:nvSpPr>
        <p:spPr>
          <a:xfrm>
            <a:off x="4434265" y="4414246"/>
            <a:ext cx="1625774" cy="814270"/>
          </a:xfrm>
          <a:custGeom>
            <a:avLst/>
            <a:gdLst/>
            <a:ahLst/>
            <a:cxnLst>
              <a:cxn ang="0">
                <a:pos x="wd2" y="hd2"/>
              </a:cxn>
              <a:cxn ang="5400000">
                <a:pos x="wd2" y="hd2"/>
              </a:cxn>
              <a:cxn ang="10800000">
                <a:pos x="wd2" y="hd2"/>
              </a:cxn>
              <a:cxn ang="16200000">
                <a:pos x="wd2" y="hd2"/>
              </a:cxn>
            </a:cxnLst>
            <a:rect l="0" t="0" r="r" b="b"/>
            <a:pathLst>
              <a:path w="21600" h="21600" extrusionOk="0">
                <a:moveTo>
                  <a:pt x="2487" y="0"/>
                </a:moveTo>
                <a:cubicBezTo>
                  <a:pt x="2487" y="0"/>
                  <a:pt x="2487" y="0"/>
                  <a:pt x="2487" y="0"/>
                </a:cubicBezTo>
                <a:cubicBezTo>
                  <a:pt x="1691" y="367"/>
                  <a:pt x="858" y="612"/>
                  <a:pt x="0" y="660"/>
                </a:cubicBezTo>
                <a:cubicBezTo>
                  <a:pt x="172" y="12035"/>
                  <a:pt x="4766" y="21209"/>
                  <a:pt x="10463" y="21576"/>
                </a:cubicBezTo>
                <a:cubicBezTo>
                  <a:pt x="10573" y="21576"/>
                  <a:pt x="10684" y="21600"/>
                  <a:pt x="10794" y="21600"/>
                </a:cubicBezTo>
                <a:cubicBezTo>
                  <a:pt x="10818" y="21600"/>
                  <a:pt x="10843" y="21600"/>
                  <a:pt x="10867" y="21600"/>
                </a:cubicBezTo>
                <a:cubicBezTo>
                  <a:pt x="11002" y="21600"/>
                  <a:pt x="11149" y="21600"/>
                  <a:pt x="11284" y="21576"/>
                </a:cubicBezTo>
                <a:cubicBezTo>
                  <a:pt x="12154" y="21502"/>
                  <a:pt x="12999" y="21209"/>
                  <a:pt x="13808" y="20744"/>
                </a:cubicBezTo>
                <a:cubicBezTo>
                  <a:pt x="13955" y="20670"/>
                  <a:pt x="14102" y="20573"/>
                  <a:pt x="14237" y="20475"/>
                </a:cubicBezTo>
                <a:cubicBezTo>
                  <a:pt x="14384" y="20377"/>
                  <a:pt x="14531" y="20279"/>
                  <a:pt x="14678" y="20157"/>
                </a:cubicBezTo>
                <a:cubicBezTo>
                  <a:pt x="17569" y="17931"/>
                  <a:pt x="19860" y="13307"/>
                  <a:pt x="20938" y="7485"/>
                </a:cubicBezTo>
                <a:cubicBezTo>
                  <a:pt x="20987" y="7192"/>
                  <a:pt x="21036" y="6898"/>
                  <a:pt x="21085" y="6605"/>
                </a:cubicBezTo>
                <a:cubicBezTo>
                  <a:pt x="21134" y="6311"/>
                  <a:pt x="21171" y="6018"/>
                  <a:pt x="21220" y="5749"/>
                </a:cubicBezTo>
                <a:cubicBezTo>
                  <a:pt x="21428" y="4232"/>
                  <a:pt x="21563" y="2642"/>
                  <a:pt x="21600" y="1003"/>
                </a:cubicBezTo>
                <a:cubicBezTo>
                  <a:pt x="21306" y="978"/>
                  <a:pt x="21024" y="930"/>
                  <a:pt x="20742" y="856"/>
                </a:cubicBezTo>
                <a:cubicBezTo>
                  <a:pt x="20338" y="758"/>
                  <a:pt x="19934" y="611"/>
                  <a:pt x="19542" y="440"/>
                </a:cubicBezTo>
                <a:cubicBezTo>
                  <a:pt x="19407" y="367"/>
                  <a:pt x="19260" y="318"/>
                  <a:pt x="19125" y="245"/>
                </a:cubicBezTo>
                <a:cubicBezTo>
                  <a:pt x="19125" y="391"/>
                  <a:pt x="19125" y="514"/>
                  <a:pt x="19125" y="660"/>
                </a:cubicBezTo>
                <a:cubicBezTo>
                  <a:pt x="19125" y="954"/>
                  <a:pt x="19113" y="1247"/>
                  <a:pt x="19101" y="1541"/>
                </a:cubicBezTo>
                <a:cubicBezTo>
                  <a:pt x="19003" y="3718"/>
                  <a:pt x="18696" y="5749"/>
                  <a:pt x="18219" y="7608"/>
                </a:cubicBezTo>
                <a:cubicBezTo>
                  <a:pt x="18084" y="8121"/>
                  <a:pt x="17949" y="8611"/>
                  <a:pt x="17790" y="9075"/>
                </a:cubicBezTo>
                <a:cubicBezTo>
                  <a:pt x="17177" y="10959"/>
                  <a:pt x="16381" y="12573"/>
                  <a:pt x="15450" y="13821"/>
                </a:cubicBezTo>
                <a:cubicBezTo>
                  <a:pt x="15217" y="14139"/>
                  <a:pt x="14972" y="14433"/>
                  <a:pt x="14714" y="14702"/>
                </a:cubicBezTo>
                <a:cubicBezTo>
                  <a:pt x="13796" y="15680"/>
                  <a:pt x="12779" y="16316"/>
                  <a:pt x="11688" y="16561"/>
                </a:cubicBezTo>
                <a:cubicBezTo>
                  <a:pt x="11541" y="16585"/>
                  <a:pt x="11394" y="16610"/>
                  <a:pt x="11247" y="16634"/>
                </a:cubicBezTo>
                <a:cubicBezTo>
                  <a:pt x="11100" y="16659"/>
                  <a:pt x="10965" y="16659"/>
                  <a:pt x="10818" y="16659"/>
                </a:cubicBezTo>
                <a:cubicBezTo>
                  <a:pt x="10818" y="16659"/>
                  <a:pt x="10818" y="16659"/>
                  <a:pt x="10818" y="16659"/>
                </a:cubicBezTo>
                <a:cubicBezTo>
                  <a:pt x="6224" y="16610"/>
                  <a:pt x="2487" y="9173"/>
                  <a:pt x="2487" y="0"/>
                </a:cubicBezTo>
                <a:close/>
              </a:path>
            </a:pathLst>
          </a:custGeom>
          <a:solidFill>
            <a:schemeClr val="accent2"/>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8" name="Shape">
            <a:extLst>
              <a:ext uri="{FF2B5EF4-FFF2-40B4-BE49-F238E27FC236}">
                <a16:creationId xmlns:a16="http://schemas.microsoft.com/office/drawing/2014/main" id="{01049C93-BE53-FA9E-9514-5345168020B2}"/>
              </a:ext>
            </a:extLst>
          </p:cNvPr>
          <p:cNvSpPr/>
          <p:nvPr/>
        </p:nvSpPr>
        <p:spPr>
          <a:xfrm>
            <a:off x="6131042" y="4414245"/>
            <a:ext cx="1625774" cy="815193"/>
          </a:xfrm>
          <a:custGeom>
            <a:avLst/>
            <a:gdLst/>
            <a:ahLst/>
            <a:cxnLst>
              <a:cxn ang="0">
                <a:pos x="wd2" y="hd2"/>
              </a:cxn>
              <a:cxn ang="5400000">
                <a:pos x="wd2" y="hd2"/>
              </a:cxn>
              <a:cxn ang="10800000">
                <a:pos x="wd2" y="hd2"/>
              </a:cxn>
              <a:cxn ang="16200000">
                <a:pos x="wd2" y="hd2"/>
              </a:cxn>
            </a:cxnLst>
            <a:rect l="0" t="0" r="r" b="b"/>
            <a:pathLst>
              <a:path w="21600" h="21600" extrusionOk="0">
                <a:moveTo>
                  <a:pt x="6886" y="14709"/>
                </a:moveTo>
                <a:cubicBezTo>
                  <a:pt x="6640" y="14441"/>
                  <a:pt x="6395" y="14147"/>
                  <a:pt x="6150" y="13830"/>
                </a:cubicBezTo>
                <a:cubicBezTo>
                  <a:pt x="5219" y="12584"/>
                  <a:pt x="4423" y="10971"/>
                  <a:pt x="3810" y="9090"/>
                </a:cubicBezTo>
                <a:cubicBezTo>
                  <a:pt x="3651" y="8625"/>
                  <a:pt x="3516" y="8137"/>
                  <a:pt x="3381" y="7624"/>
                </a:cubicBezTo>
                <a:cubicBezTo>
                  <a:pt x="2904" y="5791"/>
                  <a:pt x="2597" y="3738"/>
                  <a:pt x="2499" y="1564"/>
                </a:cubicBezTo>
                <a:cubicBezTo>
                  <a:pt x="2487" y="1271"/>
                  <a:pt x="2475" y="977"/>
                  <a:pt x="2475" y="684"/>
                </a:cubicBezTo>
                <a:cubicBezTo>
                  <a:pt x="2475" y="537"/>
                  <a:pt x="2475" y="415"/>
                  <a:pt x="2475" y="269"/>
                </a:cubicBezTo>
                <a:cubicBezTo>
                  <a:pt x="2340" y="342"/>
                  <a:pt x="2193" y="415"/>
                  <a:pt x="2058" y="464"/>
                </a:cubicBezTo>
                <a:cubicBezTo>
                  <a:pt x="1666" y="635"/>
                  <a:pt x="1262" y="782"/>
                  <a:pt x="858" y="880"/>
                </a:cubicBezTo>
                <a:cubicBezTo>
                  <a:pt x="576" y="953"/>
                  <a:pt x="282" y="1002"/>
                  <a:pt x="0" y="1026"/>
                </a:cubicBezTo>
                <a:cubicBezTo>
                  <a:pt x="37" y="2663"/>
                  <a:pt x="172" y="4252"/>
                  <a:pt x="380" y="5766"/>
                </a:cubicBezTo>
                <a:cubicBezTo>
                  <a:pt x="417" y="6060"/>
                  <a:pt x="466" y="6353"/>
                  <a:pt x="515" y="6622"/>
                </a:cubicBezTo>
                <a:cubicBezTo>
                  <a:pt x="564" y="6915"/>
                  <a:pt x="613" y="7208"/>
                  <a:pt x="662" y="7501"/>
                </a:cubicBezTo>
                <a:cubicBezTo>
                  <a:pt x="1740" y="13292"/>
                  <a:pt x="4031" y="17910"/>
                  <a:pt x="6922" y="20158"/>
                </a:cubicBezTo>
                <a:cubicBezTo>
                  <a:pt x="7069" y="20281"/>
                  <a:pt x="7216" y="20378"/>
                  <a:pt x="7363" y="20476"/>
                </a:cubicBezTo>
                <a:cubicBezTo>
                  <a:pt x="7510" y="20574"/>
                  <a:pt x="7645" y="20671"/>
                  <a:pt x="7792" y="20745"/>
                </a:cubicBezTo>
                <a:cubicBezTo>
                  <a:pt x="8601" y="21209"/>
                  <a:pt x="9446" y="21502"/>
                  <a:pt x="10316" y="21576"/>
                </a:cubicBezTo>
                <a:cubicBezTo>
                  <a:pt x="10451" y="21600"/>
                  <a:pt x="10598" y="21600"/>
                  <a:pt x="10733" y="21600"/>
                </a:cubicBezTo>
                <a:cubicBezTo>
                  <a:pt x="10757" y="21600"/>
                  <a:pt x="10782" y="21600"/>
                  <a:pt x="10806" y="21600"/>
                </a:cubicBezTo>
                <a:cubicBezTo>
                  <a:pt x="10916" y="21600"/>
                  <a:pt x="11027" y="21600"/>
                  <a:pt x="11137" y="21576"/>
                </a:cubicBezTo>
                <a:cubicBezTo>
                  <a:pt x="16834" y="21233"/>
                  <a:pt x="21428" y="12046"/>
                  <a:pt x="21600" y="684"/>
                </a:cubicBezTo>
                <a:cubicBezTo>
                  <a:pt x="20742" y="635"/>
                  <a:pt x="19909" y="415"/>
                  <a:pt x="19113" y="0"/>
                </a:cubicBezTo>
                <a:cubicBezTo>
                  <a:pt x="19113" y="0"/>
                  <a:pt x="19113" y="24"/>
                  <a:pt x="19113" y="24"/>
                </a:cubicBezTo>
                <a:cubicBezTo>
                  <a:pt x="19113" y="9163"/>
                  <a:pt x="15376" y="16615"/>
                  <a:pt x="10794" y="16615"/>
                </a:cubicBezTo>
                <a:cubicBezTo>
                  <a:pt x="10794" y="16615"/>
                  <a:pt x="10794" y="16615"/>
                  <a:pt x="10794" y="16615"/>
                </a:cubicBezTo>
                <a:cubicBezTo>
                  <a:pt x="10647" y="16615"/>
                  <a:pt x="10500" y="16615"/>
                  <a:pt x="10365" y="16591"/>
                </a:cubicBezTo>
                <a:cubicBezTo>
                  <a:pt x="10218" y="16566"/>
                  <a:pt x="10071" y="16542"/>
                  <a:pt x="9924" y="16518"/>
                </a:cubicBezTo>
                <a:cubicBezTo>
                  <a:pt x="8821" y="16322"/>
                  <a:pt x="7804" y="15687"/>
                  <a:pt x="6886" y="14709"/>
                </a:cubicBezTo>
                <a:close/>
              </a:path>
            </a:pathLst>
          </a:custGeom>
          <a:solidFill>
            <a:schemeClr val="accent6"/>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39" name="Shape">
            <a:extLst>
              <a:ext uri="{FF2B5EF4-FFF2-40B4-BE49-F238E27FC236}">
                <a16:creationId xmlns:a16="http://schemas.microsoft.com/office/drawing/2014/main" id="{FDF34F64-C2D4-012A-8E75-3AFBCA9DCC5E}"/>
              </a:ext>
            </a:extLst>
          </p:cNvPr>
          <p:cNvSpPr/>
          <p:nvPr/>
        </p:nvSpPr>
        <p:spPr>
          <a:xfrm>
            <a:off x="3595097" y="2763577"/>
            <a:ext cx="1626696" cy="1626698"/>
          </a:xfrm>
          <a:custGeom>
            <a:avLst/>
            <a:gdLst/>
            <a:ahLst/>
            <a:cxnLst>
              <a:cxn ang="0">
                <a:pos x="wd2" y="hd2"/>
              </a:cxn>
              <a:cxn ang="5400000">
                <a:pos x="wd2" y="hd2"/>
              </a:cxn>
              <a:cxn ang="10800000">
                <a:pos x="wd2" y="hd2"/>
              </a:cxn>
              <a:cxn ang="16200000">
                <a:pos x="wd2" y="hd2"/>
              </a:cxn>
            </a:cxnLst>
            <a:rect l="0" t="0" r="r" b="b"/>
            <a:pathLst>
              <a:path w="21600" h="21600" extrusionOk="0">
                <a:moveTo>
                  <a:pt x="13690" y="21208"/>
                </a:moveTo>
                <a:cubicBezTo>
                  <a:pt x="13837" y="21171"/>
                  <a:pt x="13984" y="21122"/>
                  <a:pt x="14131" y="21073"/>
                </a:cubicBezTo>
                <a:cubicBezTo>
                  <a:pt x="14278" y="21024"/>
                  <a:pt x="14424" y="20975"/>
                  <a:pt x="14571" y="20927"/>
                </a:cubicBezTo>
                <a:cubicBezTo>
                  <a:pt x="17473" y="19849"/>
                  <a:pt x="19775" y="17571"/>
                  <a:pt x="20890" y="14694"/>
                </a:cubicBezTo>
                <a:cubicBezTo>
                  <a:pt x="20951" y="14547"/>
                  <a:pt x="21000" y="14400"/>
                  <a:pt x="21049" y="14253"/>
                </a:cubicBezTo>
                <a:cubicBezTo>
                  <a:pt x="21098" y="14106"/>
                  <a:pt x="21147" y="13971"/>
                  <a:pt x="21184" y="13824"/>
                </a:cubicBezTo>
                <a:cubicBezTo>
                  <a:pt x="21416" y="13016"/>
                  <a:pt x="21563" y="12171"/>
                  <a:pt x="21600" y="11302"/>
                </a:cubicBezTo>
                <a:cubicBezTo>
                  <a:pt x="21600" y="11241"/>
                  <a:pt x="21600" y="11180"/>
                  <a:pt x="21600" y="11131"/>
                </a:cubicBezTo>
                <a:cubicBezTo>
                  <a:pt x="21600" y="11057"/>
                  <a:pt x="21600" y="10971"/>
                  <a:pt x="21600" y="10898"/>
                </a:cubicBezTo>
                <a:cubicBezTo>
                  <a:pt x="21600" y="10873"/>
                  <a:pt x="21600" y="10861"/>
                  <a:pt x="21600" y="10837"/>
                </a:cubicBezTo>
                <a:cubicBezTo>
                  <a:pt x="21600" y="10824"/>
                  <a:pt x="21600" y="10812"/>
                  <a:pt x="21600" y="10800"/>
                </a:cubicBezTo>
                <a:cubicBezTo>
                  <a:pt x="21600" y="10776"/>
                  <a:pt x="21600" y="10739"/>
                  <a:pt x="21600" y="10714"/>
                </a:cubicBezTo>
                <a:cubicBezTo>
                  <a:pt x="21600" y="10678"/>
                  <a:pt x="21600" y="10641"/>
                  <a:pt x="21600" y="10604"/>
                </a:cubicBezTo>
                <a:cubicBezTo>
                  <a:pt x="21600" y="10567"/>
                  <a:pt x="21600" y="10518"/>
                  <a:pt x="21600" y="10482"/>
                </a:cubicBezTo>
                <a:cubicBezTo>
                  <a:pt x="21600" y="10420"/>
                  <a:pt x="21600" y="10359"/>
                  <a:pt x="21600" y="10310"/>
                </a:cubicBezTo>
                <a:cubicBezTo>
                  <a:pt x="21563" y="9441"/>
                  <a:pt x="21416" y="8596"/>
                  <a:pt x="21184" y="7788"/>
                </a:cubicBezTo>
                <a:cubicBezTo>
                  <a:pt x="21147" y="7641"/>
                  <a:pt x="21098" y="7494"/>
                  <a:pt x="21049" y="7359"/>
                </a:cubicBezTo>
                <a:cubicBezTo>
                  <a:pt x="21000" y="7212"/>
                  <a:pt x="20951" y="7065"/>
                  <a:pt x="20890" y="6918"/>
                </a:cubicBezTo>
                <a:cubicBezTo>
                  <a:pt x="19775" y="4041"/>
                  <a:pt x="17461" y="1751"/>
                  <a:pt x="14559" y="673"/>
                </a:cubicBezTo>
                <a:cubicBezTo>
                  <a:pt x="14412" y="625"/>
                  <a:pt x="14265" y="576"/>
                  <a:pt x="14118" y="527"/>
                </a:cubicBezTo>
                <a:cubicBezTo>
                  <a:pt x="13971" y="478"/>
                  <a:pt x="13824" y="441"/>
                  <a:pt x="13678" y="392"/>
                </a:cubicBezTo>
                <a:cubicBezTo>
                  <a:pt x="12869" y="171"/>
                  <a:pt x="12024" y="37"/>
                  <a:pt x="11155" y="12"/>
                </a:cubicBezTo>
                <a:cubicBezTo>
                  <a:pt x="11033" y="12"/>
                  <a:pt x="10922" y="0"/>
                  <a:pt x="10800" y="0"/>
                </a:cubicBezTo>
                <a:cubicBezTo>
                  <a:pt x="10776" y="0"/>
                  <a:pt x="10763" y="0"/>
                  <a:pt x="10739" y="0"/>
                </a:cubicBezTo>
                <a:cubicBezTo>
                  <a:pt x="10604" y="0"/>
                  <a:pt x="10457" y="0"/>
                  <a:pt x="10322" y="12"/>
                </a:cubicBezTo>
                <a:cubicBezTo>
                  <a:pt x="4592" y="269"/>
                  <a:pt x="0" y="5008"/>
                  <a:pt x="0" y="10800"/>
                </a:cubicBezTo>
                <a:cubicBezTo>
                  <a:pt x="0" y="16592"/>
                  <a:pt x="4592" y="21343"/>
                  <a:pt x="10322" y="21588"/>
                </a:cubicBezTo>
                <a:cubicBezTo>
                  <a:pt x="10457" y="21588"/>
                  <a:pt x="10604" y="21600"/>
                  <a:pt x="10739" y="21600"/>
                </a:cubicBezTo>
                <a:cubicBezTo>
                  <a:pt x="10763" y="21600"/>
                  <a:pt x="10776" y="21600"/>
                  <a:pt x="10800" y="21600"/>
                </a:cubicBezTo>
                <a:cubicBezTo>
                  <a:pt x="10922" y="21600"/>
                  <a:pt x="11033" y="21600"/>
                  <a:pt x="11155" y="21588"/>
                </a:cubicBezTo>
                <a:cubicBezTo>
                  <a:pt x="12037" y="21563"/>
                  <a:pt x="12882" y="21429"/>
                  <a:pt x="13690" y="21208"/>
                </a:cubicBezTo>
                <a:close/>
                <a:moveTo>
                  <a:pt x="11143" y="19102"/>
                </a:moveTo>
                <a:cubicBezTo>
                  <a:pt x="11033" y="19102"/>
                  <a:pt x="10922" y="19114"/>
                  <a:pt x="10812" y="19114"/>
                </a:cubicBezTo>
                <a:cubicBezTo>
                  <a:pt x="10775" y="19114"/>
                  <a:pt x="10751" y="19114"/>
                  <a:pt x="10714" y="19114"/>
                </a:cubicBezTo>
                <a:cubicBezTo>
                  <a:pt x="6171" y="19065"/>
                  <a:pt x="2498" y="15355"/>
                  <a:pt x="2498" y="10800"/>
                </a:cubicBezTo>
                <a:cubicBezTo>
                  <a:pt x="2498" y="6245"/>
                  <a:pt x="6171" y="2547"/>
                  <a:pt x="10714" y="2486"/>
                </a:cubicBezTo>
                <a:cubicBezTo>
                  <a:pt x="10751" y="2486"/>
                  <a:pt x="10788" y="2486"/>
                  <a:pt x="10812" y="2486"/>
                </a:cubicBezTo>
                <a:cubicBezTo>
                  <a:pt x="10922" y="2486"/>
                  <a:pt x="11033" y="2486"/>
                  <a:pt x="11143" y="2498"/>
                </a:cubicBezTo>
                <a:cubicBezTo>
                  <a:pt x="11290" y="2498"/>
                  <a:pt x="11437" y="2510"/>
                  <a:pt x="11584" y="2523"/>
                </a:cubicBezTo>
                <a:cubicBezTo>
                  <a:pt x="12673" y="2620"/>
                  <a:pt x="13690" y="2939"/>
                  <a:pt x="14620" y="3416"/>
                </a:cubicBezTo>
                <a:cubicBezTo>
                  <a:pt x="14878" y="3551"/>
                  <a:pt x="15122" y="3698"/>
                  <a:pt x="15367" y="3845"/>
                </a:cubicBezTo>
                <a:cubicBezTo>
                  <a:pt x="16298" y="4457"/>
                  <a:pt x="17094" y="5241"/>
                  <a:pt x="17706" y="6159"/>
                </a:cubicBezTo>
                <a:cubicBezTo>
                  <a:pt x="17865" y="6392"/>
                  <a:pt x="18012" y="6637"/>
                  <a:pt x="18147" y="6894"/>
                </a:cubicBezTo>
                <a:cubicBezTo>
                  <a:pt x="18637" y="7812"/>
                  <a:pt x="18967" y="8841"/>
                  <a:pt x="19078" y="9918"/>
                </a:cubicBezTo>
                <a:cubicBezTo>
                  <a:pt x="19090" y="10065"/>
                  <a:pt x="19102" y="10212"/>
                  <a:pt x="19114" y="10359"/>
                </a:cubicBezTo>
                <a:cubicBezTo>
                  <a:pt x="19127" y="10506"/>
                  <a:pt x="19127" y="10641"/>
                  <a:pt x="19127" y="10788"/>
                </a:cubicBezTo>
                <a:cubicBezTo>
                  <a:pt x="19127" y="10788"/>
                  <a:pt x="19127" y="10800"/>
                  <a:pt x="19127" y="10800"/>
                </a:cubicBezTo>
                <a:cubicBezTo>
                  <a:pt x="19127" y="10800"/>
                  <a:pt x="19127" y="10812"/>
                  <a:pt x="19127" y="10812"/>
                </a:cubicBezTo>
                <a:cubicBezTo>
                  <a:pt x="19127" y="10959"/>
                  <a:pt x="19127" y="11106"/>
                  <a:pt x="19114" y="11241"/>
                </a:cubicBezTo>
                <a:cubicBezTo>
                  <a:pt x="19102" y="11388"/>
                  <a:pt x="19090" y="11535"/>
                  <a:pt x="19078" y="11682"/>
                </a:cubicBezTo>
                <a:cubicBezTo>
                  <a:pt x="18967" y="12771"/>
                  <a:pt x="18637" y="13788"/>
                  <a:pt x="18147" y="14706"/>
                </a:cubicBezTo>
                <a:cubicBezTo>
                  <a:pt x="18012" y="14963"/>
                  <a:pt x="17865" y="15208"/>
                  <a:pt x="17706" y="15441"/>
                </a:cubicBezTo>
                <a:cubicBezTo>
                  <a:pt x="17094" y="16347"/>
                  <a:pt x="16298" y="17131"/>
                  <a:pt x="15380" y="17743"/>
                </a:cubicBezTo>
                <a:cubicBezTo>
                  <a:pt x="15135" y="17902"/>
                  <a:pt x="14890" y="18049"/>
                  <a:pt x="14633" y="18184"/>
                </a:cubicBezTo>
                <a:cubicBezTo>
                  <a:pt x="13702" y="18661"/>
                  <a:pt x="12686" y="18980"/>
                  <a:pt x="11596" y="19078"/>
                </a:cubicBezTo>
                <a:cubicBezTo>
                  <a:pt x="11437" y="19090"/>
                  <a:pt x="11290" y="19102"/>
                  <a:pt x="11143" y="19102"/>
                </a:cubicBezTo>
                <a:close/>
              </a:path>
            </a:pathLst>
          </a:custGeom>
          <a:solidFill>
            <a:schemeClr val="accent4"/>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40" name="Shape">
            <a:extLst>
              <a:ext uri="{FF2B5EF4-FFF2-40B4-BE49-F238E27FC236}">
                <a16:creationId xmlns:a16="http://schemas.microsoft.com/office/drawing/2014/main" id="{717AE949-4831-40D8-E9B7-A5125DF17F24}"/>
              </a:ext>
            </a:extLst>
          </p:cNvPr>
          <p:cNvSpPr/>
          <p:nvPr/>
        </p:nvSpPr>
        <p:spPr>
          <a:xfrm>
            <a:off x="5282653" y="2763577"/>
            <a:ext cx="1626696" cy="1626698"/>
          </a:xfrm>
          <a:custGeom>
            <a:avLst/>
            <a:gdLst/>
            <a:ahLst/>
            <a:cxnLst>
              <a:cxn ang="0">
                <a:pos x="wd2" y="hd2"/>
              </a:cxn>
              <a:cxn ang="5400000">
                <a:pos x="wd2" y="hd2"/>
              </a:cxn>
              <a:cxn ang="10800000">
                <a:pos x="wd2" y="hd2"/>
              </a:cxn>
              <a:cxn ang="16200000">
                <a:pos x="wd2" y="hd2"/>
              </a:cxn>
            </a:cxnLst>
            <a:rect l="0" t="0" r="r" b="b"/>
            <a:pathLst>
              <a:path w="21600" h="21600" extrusionOk="0">
                <a:moveTo>
                  <a:pt x="13690" y="21208"/>
                </a:moveTo>
                <a:cubicBezTo>
                  <a:pt x="13837" y="21171"/>
                  <a:pt x="13984" y="21122"/>
                  <a:pt x="14131" y="21073"/>
                </a:cubicBezTo>
                <a:cubicBezTo>
                  <a:pt x="14278" y="21024"/>
                  <a:pt x="14424" y="20975"/>
                  <a:pt x="14571" y="20927"/>
                </a:cubicBezTo>
                <a:cubicBezTo>
                  <a:pt x="17473" y="19849"/>
                  <a:pt x="19775" y="17571"/>
                  <a:pt x="20890" y="14694"/>
                </a:cubicBezTo>
                <a:cubicBezTo>
                  <a:pt x="20951" y="14547"/>
                  <a:pt x="21000" y="14400"/>
                  <a:pt x="21049" y="14253"/>
                </a:cubicBezTo>
                <a:cubicBezTo>
                  <a:pt x="21098" y="14106"/>
                  <a:pt x="21147" y="13971"/>
                  <a:pt x="21184" y="13824"/>
                </a:cubicBezTo>
                <a:cubicBezTo>
                  <a:pt x="21416" y="13016"/>
                  <a:pt x="21563" y="12171"/>
                  <a:pt x="21600" y="11302"/>
                </a:cubicBezTo>
                <a:cubicBezTo>
                  <a:pt x="21600" y="11241"/>
                  <a:pt x="21600" y="11180"/>
                  <a:pt x="21600" y="11131"/>
                </a:cubicBezTo>
                <a:cubicBezTo>
                  <a:pt x="21600" y="11057"/>
                  <a:pt x="21600" y="10971"/>
                  <a:pt x="21600" y="10898"/>
                </a:cubicBezTo>
                <a:cubicBezTo>
                  <a:pt x="21600" y="10873"/>
                  <a:pt x="21600" y="10861"/>
                  <a:pt x="21600" y="10837"/>
                </a:cubicBezTo>
                <a:cubicBezTo>
                  <a:pt x="21600" y="10824"/>
                  <a:pt x="21600" y="10812"/>
                  <a:pt x="21600" y="10800"/>
                </a:cubicBezTo>
                <a:cubicBezTo>
                  <a:pt x="21600" y="10776"/>
                  <a:pt x="21600" y="10739"/>
                  <a:pt x="21600" y="10714"/>
                </a:cubicBezTo>
                <a:cubicBezTo>
                  <a:pt x="21600" y="10678"/>
                  <a:pt x="21600" y="10641"/>
                  <a:pt x="21600" y="10604"/>
                </a:cubicBezTo>
                <a:cubicBezTo>
                  <a:pt x="21600" y="10567"/>
                  <a:pt x="21600" y="10518"/>
                  <a:pt x="21600" y="10482"/>
                </a:cubicBezTo>
                <a:cubicBezTo>
                  <a:pt x="21600" y="10420"/>
                  <a:pt x="21600" y="10359"/>
                  <a:pt x="21600" y="10310"/>
                </a:cubicBezTo>
                <a:cubicBezTo>
                  <a:pt x="21563" y="9441"/>
                  <a:pt x="21416" y="8596"/>
                  <a:pt x="21184" y="7788"/>
                </a:cubicBezTo>
                <a:cubicBezTo>
                  <a:pt x="21147" y="7641"/>
                  <a:pt x="21098" y="7494"/>
                  <a:pt x="21049" y="7359"/>
                </a:cubicBezTo>
                <a:cubicBezTo>
                  <a:pt x="21000" y="7212"/>
                  <a:pt x="20951" y="7065"/>
                  <a:pt x="20890" y="6918"/>
                </a:cubicBezTo>
                <a:cubicBezTo>
                  <a:pt x="19775" y="4041"/>
                  <a:pt x="17461" y="1751"/>
                  <a:pt x="14559" y="673"/>
                </a:cubicBezTo>
                <a:cubicBezTo>
                  <a:pt x="14412" y="625"/>
                  <a:pt x="14265" y="576"/>
                  <a:pt x="14118" y="527"/>
                </a:cubicBezTo>
                <a:cubicBezTo>
                  <a:pt x="13971" y="478"/>
                  <a:pt x="13824" y="441"/>
                  <a:pt x="13678" y="392"/>
                </a:cubicBezTo>
                <a:cubicBezTo>
                  <a:pt x="12869" y="171"/>
                  <a:pt x="12024" y="37"/>
                  <a:pt x="11155" y="12"/>
                </a:cubicBezTo>
                <a:cubicBezTo>
                  <a:pt x="11033" y="12"/>
                  <a:pt x="10922" y="0"/>
                  <a:pt x="10800" y="0"/>
                </a:cubicBezTo>
                <a:cubicBezTo>
                  <a:pt x="10776" y="0"/>
                  <a:pt x="10763" y="0"/>
                  <a:pt x="10739" y="0"/>
                </a:cubicBezTo>
                <a:cubicBezTo>
                  <a:pt x="10604" y="0"/>
                  <a:pt x="10457" y="0"/>
                  <a:pt x="10322" y="12"/>
                </a:cubicBezTo>
                <a:cubicBezTo>
                  <a:pt x="4592" y="269"/>
                  <a:pt x="0" y="5008"/>
                  <a:pt x="0" y="10800"/>
                </a:cubicBezTo>
                <a:cubicBezTo>
                  <a:pt x="0" y="16592"/>
                  <a:pt x="4592" y="21343"/>
                  <a:pt x="10322" y="21588"/>
                </a:cubicBezTo>
                <a:cubicBezTo>
                  <a:pt x="10457" y="21588"/>
                  <a:pt x="10604" y="21600"/>
                  <a:pt x="10739" y="21600"/>
                </a:cubicBezTo>
                <a:cubicBezTo>
                  <a:pt x="10763" y="21600"/>
                  <a:pt x="10776" y="21600"/>
                  <a:pt x="10800" y="21600"/>
                </a:cubicBezTo>
                <a:cubicBezTo>
                  <a:pt x="10922" y="21600"/>
                  <a:pt x="11033" y="21600"/>
                  <a:pt x="11155" y="21588"/>
                </a:cubicBezTo>
                <a:cubicBezTo>
                  <a:pt x="12037" y="21563"/>
                  <a:pt x="12882" y="21429"/>
                  <a:pt x="13690" y="21208"/>
                </a:cubicBezTo>
                <a:close/>
                <a:moveTo>
                  <a:pt x="11143" y="19102"/>
                </a:moveTo>
                <a:cubicBezTo>
                  <a:pt x="11033" y="19102"/>
                  <a:pt x="10922" y="19114"/>
                  <a:pt x="10812" y="19114"/>
                </a:cubicBezTo>
                <a:cubicBezTo>
                  <a:pt x="10775" y="19114"/>
                  <a:pt x="10751" y="19114"/>
                  <a:pt x="10714" y="19114"/>
                </a:cubicBezTo>
                <a:cubicBezTo>
                  <a:pt x="6171" y="19065"/>
                  <a:pt x="2498" y="15355"/>
                  <a:pt x="2498" y="10800"/>
                </a:cubicBezTo>
                <a:cubicBezTo>
                  <a:pt x="2498" y="6245"/>
                  <a:pt x="6171" y="2547"/>
                  <a:pt x="10714" y="2486"/>
                </a:cubicBezTo>
                <a:cubicBezTo>
                  <a:pt x="10751" y="2486"/>
                  <a:pt x="10788" y="2486"/>
                  <a:pt x="10812" y="2486"/>
                </a:cubicBezTo>
                <a:cubicBezTo>
                  <a:pt x="10922" y="2486"/>
                  <a:pt x="11033" y="2486"/>
                  <a:pt x="11143" y="2498"/>
                </a:cubicBezTo>
                <a:cubicBezTo>
                  <a:pt x="11290" y="2498"/>
                  <a:pt x="11437" y="2510"/>
                  <a:pt x="11584" y="2523"/>
                </a:cubicBezTo>
                <a:cubicBezTo>
                  <a:pt x="12673" y="2620"/>
                  <a:pt x="13690" y="2939"/>
                  <a:pt x="14620" y="3416"/>
                </a:cubicBezTo>
                <a:cubicBezTo>
                  <a:pt x="14878" y="3551"/>
                  <a:pt x="15122" y="3698"/>
                  <a:pt x="15367" y="3845"/>
                </a:cubicBezTo>
                <a:cubicBezTo>
                  <a:pt x="16298" y="4457"/>
                  <a:pt x="17094" y="5241"/>
                  <a:pt x="17706" y="6159"/>
                </a:cubicBezTo>
                <a:cubicBezTo>
                  <a:pt x="17865" y="6392"/>
                  <a:pt x="18012" y="6637"/>
                  <a:pt x="18147" y="6894"/>
                </a:cubicBezTo>
                <a:cubicBezTo>
                  <a:pt x="18637" y="7812"/>
                  <a:pt x="18967" y="8841"/>
                  <a:pt x="19078" y="9918"/>
                </a:cubicBezTo>
                <a:cubicBezTo>
                  <a:pt x="19090" y="10065"/>
                  <a:pt x="19102" y="10212"/>
                  <a:pt x="19114" y="10359"/>
                </a:cubicBezTo>
                <a:cubicBezTo>
                  <a:pt x="19127" y="10506"/>
                  <a:pt x="19127" y="10641"/>
                  <a:pt x="19127" y="10788"/>
                </a:cubicBezTo>
                <a:cubicBezTo>
                  <a:pt x="19127" y="10788"/>
                  <a:pt x="19127" y="10800"/>
                  <a:pt x="19127" y="10800"/>
                </a:cubicBezTo>
                <a:cubicBezTo>
                  <a:pt x="19127" y="10800"/>
                  <a:pt x="19127" y="10812"/>
                  <a:pt x="19127" y="10812"/>
                </a:cubicBezTo>
                <a:cubicBezTo>
                  <a:pt x="19127" y="10959"/>
                  <a:pt x="19127" y="11106"/>
                  <a:pt x="19114" y="11241"/>
                </a:cubicBezTo>
                <a:cubicBezTo>
                  <a:pt x="19102" y="11388"/>
                  <a:pt x="19090" y="11535"/>
                  <a:pt x="19078" y="11682"/>
                </a:cubicBezTo>
                <a:cubicBezTo>
                  <a:pt x="18967" y="12771"/>
                  <a:pt x="18637" y="13788"/>
                  <a:pt x="18147" y="14706"/>
                </a:cubicBezTo>
                <a:cubicBezTo>
                  <a:pt x="18012" y="14963"/>
                  <a:pt x="17865" y="15208"/>
                  <a:pt x="17706" y="15441"/>
                </a:cubicBezTo>
                <a:cubicBezTo>
                  <a:pt x="17094" y="16347"/>
                  <a:pt x="16298" y="17131"/>
                  <a:pt x="15380" y="17743"/>
                </a:cubicBezTo>
                <a:cubicBezTo>
                  <a:pt x="15135" y="17902"/>
                  <a:pt x="14890" y="18049"/>
                  <a:pt x="14633" y="18184"/>
                </a:cubicBezTo>
                <a:cubicBezTo>
                  <a:pt x="13702" y="18661"/>
                  <a:pt x="12686" y="18980"/>
                  <a:pt x="11596" y="19078"/>
                </a:cubicBezTo>
                <a:cubicBezTo>
                  <a:pt x="11437" y="19090"/>
                  <a:pt x="11290" y="19102"/>
                  <a:pt x="11143" y="19102"/>
                </a:cubicBezTo>
                <a:close/>
              </a:path>
            </a:pathLst>
          </a:custGeom>
          <a:solidFill>
            <a:schemeClr val="accent3"/>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sp>
        <p:nvSpPr>
          <p:cNvPr id="41" name="Shape">
            <a:extLst>
              <a:ext uri="{FF2B5EF4-FFF2-40B4-BE49-F238E27FC236}">
                <a16:creationId xmlns:a16="http://schemas.microsoft.com/office/drawing/2014/main" id="{558E4F6B-446E-BF20-CC74-C5C954193FCA}"/>
              </a:ext>
            </a:extLst>
          </p:cNvPr>
          <p:cNvSpPr/>
          <p:nvPr/>
        </p:nvSpPr>
        <p:spPr>
          <a:xfrm>
            <a:off x="6970208" y="2763577"/>
            <a:ext cx="1626696" cy="1626698"/>
          </a:xfrm>
          <a:custGeom>
            <a:avLst/>
            <a:gdLst/>
            <a:ahLst/>
            <a:cxnLst>
              <a:cxn ang="0">
                <a:pos x="wd2" y="hd2"/>
              </a:cxn>
              <a:cxn ang="5400000">
                <a:pos x="wd2" y="hd2"/>
              </a:cxn>
              <a:cxn ang="10800000">
                <a:pos x="wd2" y="hd2"/>
              </a:cxn>
              <a:cxn ang="16200000">
                <a:pos x="wd2" y="hd2"/>
              </a:cxn>
            </a:cxnLst>
            <a:rect l="0" t="0" r="r" b="b"/>
            <a:pathLst>
              <a:path w="21600" h="21600" extrusionOk="0">
                <a:moveTo>
                  <a:pt x="13690" y="21208"/>
                </a:moveTo>
                <a:cubicBezTo>
                  <a:pt x="13837" y="21171"/>
                  <a:pt x="13984" y="21122"/>
                  <a:pt x="14131" y="21073"/>
                </a:cubicBezTo>
                <a:cubicBezTo>
                  <a:pt x="14278" y="21024"/>
                  <a:pt x="14424" y="20975"/>
                  <a:pt x="14571" y="20927"/>
                </a:cubicBezTo>
                <a:cubicBezTo>
                  <a:pt x="17473" y="19849"/>
                  <a:pt x="19775" y="17571"/>
                  <a:pt x="20890" y="14694"/>
                </a:cubicBezTo>
                <a:cubicBezTo>
                  <a:pt x="20951" y="14547"/>
                  <a:pt x="21000" y="14400"/>
                  <a:pt x="21049" y="14253"/>
                </a:cubicBezTo>
                <a:cubicBezTo>
                  <a:pt x="21098" y="14106"/>
                  <a:pt x="21147" y="13971"/>
                  <a:pt x="21184" y="13824"/>
                </a:cubicBezTo>
                <a:cubicBezTo>
                  <a:pt x="21416" y="13016"/>
                  <a:pt x="21563" y="12171"/>
                  <a:pt x="21600" y="11302"/>
                </a:cubicBezTo>
                <a:cubicBezTo>
                  <a:pt x="21600" y="11241"/>
                  <a:pt x="21600" y="11180"/>
                  <a:pt x="21600" y="11131"/>
                </a:cubicBezTo>
                <a:cubicBezTo>
                  <a:pt x="21600" y="11057"/>
                  <a:pt x="21600" y="10971"/>
                  <a:pt x="21600" y="10898"/>
                </a:cubicBezTo>
                <a:cubicBezTo>
                  <a:pt x="21600" y="10873"/>
                  <a:pt x="21600" y="10861"/>
                  <a:pt x="21600" y="10837"/>
                </a:cubicBezTo>
                <a:cubicBezTo>
                  <a:pt x="21600" y="10824"/>
                  <a:pt x="21600" y="10812"/>
                  <a:pt x="21600" y="10800"/>
                </a:cubicBezTo>
                <a:cubicBezTo>
                  <a:pt x="21600" y="10776"/>
                  <a:pt x="21600" y="10739"/>
                  <a:pt x="21600" y="10714"/>
                </a:cubicBezTo>
                <a:cubicBezTo>
                  <a:pt x="21600" y="10678"/>
                  <a:pt x="21600" y="10641"/>
                  <a:pt x="21600" y="10604"/>
                </a:cubicBezTo>
                <a:cubicBezTo>
                  <a:pt x="21600" y="10567"/>
                  <a:pt x="21600" y="10518"/>
                  <a:pt x="21600" y="10482"/>
                </a:cubicBezTo>
                <a:cubicBezTo>
                  <a:pt x="21600" y="10420"/>
                  <a:pt x="21600" y="10359"/>
                  <a:pt x="21600" y="10310"/>
                </a:cubicBezTo>
                <a:cubicBezTo>
                  <a:pt x="21563" y="9441"/>
                  <a:pt x="21416" y="8596"/>
                  <a:pt x="21184" y="7788"/>
                </a:cubicBezTo>
                <a:cubicBezTo>
                  <a:pt x="21147" y="7641"/>
                  <a:pt x="21098" y="7494"/>
                  <a:pt x="21049" y="7359"/>
                </a:cubicBezTo>
                <a:cubicBezTo>
                  <a:pt x="21000" y="7212"/>
                  <a:pt x="20951" y="7065"/>
                  <a:pt x="20890" y="6918"/>
                </a:cubicBezTo>
                <a:cubicBezTo>
                  <a:pt x="19775" y="4041"/>
                  <a:pt x="17461" y="1751"/>
                  <a:pt x="14559" y="673"/>
                </a:cubicBezTo>
                <a:cubicBezTo>
                  <a:pt x="14412" y="625"/>
                  <a:pt x="14265" y="576"/>
                  <a:pt x="14118" y="527"/>
                </a:cubicBezTo>
                <a:cubicBezTo>
                  <a:pt x="13971" y="478"/>
                  <a:pt x="13824" y="441"/>
                  <a:pt x="13678" y="392"/>
                </a:cubicBezTo>
                <a:cubicBezTo>
                  <a:pt x="12869" y="171"/>
                  <a:pt x="12024" y="37"/>
                  <a:pt x="11155" y="12"/>
                </a:cubicBezTo>
                <a:cubicBezTo>
                  <a:pt x="11033" y="12"/>
                  <a:pt x="10922" y="0"/>
                  <a:pt x="10800" y="0"/>
                </a:cubicBezTo>
                <a:cubicBezTo>
                  <a:pt x="10776" y="0"/>
                  <a:pt x="10763" y="0"/>
                  <a:pt x="10739" y="0"/>
                </a:cubicBezTo>
                <a:cubicBezTo>
                  <a:pt x="10604" y="0"/>
                  <a:pt x="10457" y="0"/>
                  <a:pt x="10322" y="12"/>
                </a:cubicBezTo>
                <a:cubicBezTo>
                  <a:pt x="4592" y="269"/>
                  <a:pt x="0" y="5008"/>
                  <a:pt x="0" y="10800"/>
                </a:cubicBezTo>
                <a:cubicBezTo>
                  <a:pt x="0" y="16592"/>
                  <a:pt x="4592" y="21343"/>
                  <a:pt x="10322" y="21588"/>
                </a:cubicBezTo>
                <a:cubicBezTo>
                  <a:pt x="10457" y="21588"/>
                  <a:pt x="10604" y="21600"/>
                  <a:pt x="10739" y="21600"/>
                </a:cubicBezTo>
                <a:cubicBezTo>
                  <a:pt x="10763" y="21600"/>
                  <a:pt x="10776" y="21600"/>
                  <a:pt x="10800" y="21600"/>
                </a:cubicBezTo>
                <a:cubicBezTo>
                  <a:pt x="10922" y="21600"/>
                  <a:pt x="11033" y="21600"/>
                  <a:pt x="11155" y="21588"/>
                </a:cubicBezTo>
                <a:cubicBezTo>
                  <a:pt x="12024" y="21563"/>
                  <a:pt x="12882" y="21429"/>
                  <a:pt x="13690" y="21208"/>
                </a:cubicBezTo>
                <a:close/>
                <a:moveTo>
                  <a:pt x="11143" y="19102"/>
                </a:moveTo>
                <a:cubicBezTo>
                  <a:pt x="11033" y="19102"/>
                  <a:pt x="10922" y="19114"/>
                  <a:pt x="10812" y="19114"/>
                </a:cubicBezTo>
                <a:cubicBezTo>
                  <a:pt x="10775" y="19114"/>
                  <a:pt x="10751" y="19114"/>
                  <a:pt x="10714" y="19114"/>
                </a:cubicBezTo>
                <a:cubicBezTo>
                  <a:pt x="6171" y="19065"/>
                  <a:pt x="2498" y="15355"/>
                  <a:pt x="2498" y="10800"/>
                </a:cubicBezTo>
                <a:cubicBezTo>
                  <a:pt x="2498" y="6245"/>
                  <a:pt x="6171" y="2547"/>
                  <a:pt x="10714" y="2486"/>
                </a:cubicBezTo>
                <a:cubicBezTo>
                  <a:pt x="10751" y="2486"/>
                  <a:pt x="10788" y="2486"/>
                  <a:pt x="10812" y="2486"/>
                </a:cubicBezTo>
                <a:cubicBezTo>
                  <a:pt x="10922" y="2486"/>
                  <a:pt x="11033" y="2486"/>
                  <a:pt x="11143" y="2498"/>
                </a:cubicBezTo>
                <a:cubicBezTo>
                  <a:pt x="11290" y="2498"/>
                  <a:pt x="11437" y="2510"/>
                  <a:pt x="11584" y="2523"/>
                </a:cubicBezTo>
                <a:cubicBezTo>
                  <a:pt x="12673" y="2620"/>
                  <a:pt x="13690" y="2939"/>
                  <a:pt x="14620" y="3416"/>
                </a:cubicBezTo>
                <a:cubicBezTo>
                  <a:pt x="14878" y="3551"/>
                  <a:pt x="15122" y="3698"/>
                  <a:pt x="15367" y="3845"/>
                </a:cubicBezTo>
                <a:cubicBezTo>
                  <a:pt x="16298" y="4457"/>
                  <a:pt x="17094" y="5241"/>
                  <a:pt x="17706" y="6159"/>
                </a:cubicBezTo>
                <a:cubicBezTo>
                  <a:pt x="17865" y="6392"/>
                  <a:pt x="18012" y="6637"/>
                  <a:pt x="18147" y="6894"/>
                </a:cubicBezTo>
                <a:cubicBezTo>
                  <a:pt x="18637" y="7812"/>
                  <a:pt x="18967" y="8841"/>
                  <a:pt x="19078" y="9918"/>
                </a:cubicBezTo>
                <a:cubicBezTo>
                  <a:pt x="19090" y="10065"/>
                  <a:pt x="19102" y="10212"/>
                  <a:pt x="19114" y="10359"/>
                </a:cubicBezTo>
                <a:cubicBezTo>
                  <a:pt x="19127" y="10506"/>
                  <a:pt x="19127" y="10641"/>
                  <a:pt x="19127" y="10788"/>
                </a:cubicBezTo>
                <a:cubicBezTo>
                  <a:pt x="19127" y="10788"/>
                  <a:pt x="19127" y="10800"/>
                  <a:pt x="19127" y="10800"/>
                </a:cubicBezTo>
                <a:cubicBezTo>
                  <a:pt x="19127" y="10800"/>
                  <a:pt x="19127" y="10812"/>
                  <a:pt x="19127" y="10812"/>
                </a:cubicBezTo>
                <a:cubicBezTo>
                  <a:pt x="19127" y="10959"/>
                  <a:pt x="19127" y="11106"/>
                  <a:pt x="19114" y="11241"/>
                </a:cubicBezTo>
                <a:cubicBezTo>
                  <a:pt x="19102" y="11388"/>
                  <a:pt x="19090" y="11535"/>
                  <a:pt x="19078" y="11682"/>
                </a:cubicBezTo>
                <a:cubicBezTo>
                  <a:pt x="18967" y="12771"/>
                  <a:pt x="18637" y="13788"/>
                  <a:pt x="18147" y="14706"/>
                </a:cubicBezTo>
                <a:cubicBezTo>
                  <a:pt x="18012" y="14963"/>
                  <a:pt x="17865" y="15208"/>
                  <a:pt x="17706" y="15441"/>
                </a:cubicBezTo>
                <a:cubicBezTo>
                  <a:pt x="17094" y="16347"/>
                  <a:pt x="16298" y="17131"/>
                  <a:pt x="15380" y="17743"/>
                </a:cubicBezTo>
                <a:cubicBezTo>
                  <a:pt x="15135" y="17902"/>
                  <a:pt x="14890" y="18049"/>
                  <a:pt x="14633" y="18184"/>
                </a:cubicBezTo>
                <a:cubicBezTo>
                  <a:pt x="13702" y="18661"/>
                  <a:pt x="12686" y="18980"/>
                  <a:pt x="11596" y="19078"/>
                </a:cubicBezTo>
                <a:cubicBezTo>
                  <a:pt x="11437" y="19090"/>
                  <a:pt x="11290" y="19102"/>
                  <a:pt x="11143" y="19102"/>
                </a:cubicBezTo>
                <a:close/>
              </a:path>
            </a:pathLst>
          </a:custGeom>
          <a:solidFill>
            <a:schemeClr val="accent5"/>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a:p>
        </p:txBody>
      </p:sp>
      <p:pic>
        <p:nvPicPr>
          <p:cNvPr id="42" name="Graphic 14" descr="Megaphone1 with solid fill">
            <a:extLst>
              <a:ext uri="{FF2B5EF4-FFF2-40B4-BE49-F238E27FC236}">
                <a16:creationId xmlns:a16="http://schemas.microsoft.com/office/drawing/2014/main" id="{FC3AE4C5-A546-0F33-FC6B-246840EA309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51080" y="1280654"/>
            <a:ext cx="687999" cy="687999"/>
          </a:xfrm>
          <a:prstGeom prst="rect">
            <a:avLst/>
          </a:prstGeom>
        </p:spPr>
      </p:pic>
      <p:pic>
        <p:nvPicPr>
          <p:cNvPr id="43" name="Graphic 15" descr="Smart Phone with solid fill">
            <a:extLst>
              <a:ext uri="{FF2B5EF4-FFF2-40B4-BE49-F238E27FC236}">
                <a16:creationId xmlns:a16="http://schemas.microsoft.com/office/drawing/2014/main" id="{6D235876-4959-D687-75B2-4C0958E374B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903152" y="2228180"/>
            <a:ext cx="687999" cy="687999"/>
          </a:xfrm>
          <a:prstGeom prst="rect">
            <a:avLst/>
          </a:prstGeom>
        </p:spPr>
      </p:pic>
      <p:pic>
        <p:nvPicPr>
          <p:cNvPr id="44" name="Graphic 16" descr="Cycle with people with solid fill">
            <a:extLst>
              <a:ext uri="{FF2B5EF4-FFF2-40B4-BE49-F238E27FC236}">
                <a16:creationId xmlns:a16="http://schemas.microsoft.com/office/drawing/2014/main" id="{B55B6EFD-B07D-7D87-86E4-F5907E8DC72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752001" y="5111978"/>
            <a:ext cx="687999" cy="687999"/>
          </a:xfrm>
          <a:prstGeom prst="rect">
            <a:avLst/>
          </a:prstGeom>
        </p:spPr>
      </p:pic>
      <p:pic>
        <p:nvPicPr>
          <p:cNvPr id="45" name="Graphic 17" descr="Bar graph with upward trend with solid fill">
            <a:extLst>
              <a:ext uri="{FF2B5EF4-FFF2-40B4-BE49-F238E27FC236}">
                <a16:creationId xmlns:a16="http://schemas.microsoft.com/office/drawing/2014/main" id="{ACBB9D91-E5F7-7AF8-4F5E-D05736D0F82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875471" y="4186785"/>
            <a:ext cx="687999" cy="687999"/>
          </a:xfrm>
          <a:prstGeom prst="rect">
            <a:avLst/>
          </a:prstGeom>
        </p:spPr>
      </p:pic>
      <p:pic>
        <p:nvPicPr>
          <p:cNvPr id="46" name="Graphic 18" descr="Bullseye with solid fill">
            <a:extLst>
              <a:ext uri="{FF2B5EF4-FFF2-40B4-BE49-F238E27FC236}">
                <a16:creationId xmlns:a16="http://schemas.microsoft.com/office/drawing/2014/main" id="{3B198734-CBD0-E731-CA29-CB6F0DFD6A33}"/>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582408" y="2228180"/>
            <a:ext cx="687999" cy="687999"/>
          </a:xfrm>
          <a:prstGeom prst="rect">
            <a:avLst/>
          </a:prstGeom>
        </p:spPr>
      </p:pic>
      <p:pic>
        <p:nvPicPr>
          <p:cNvPr id="47" name="Graphic 21" descr="Stopwatch 75% with solid fill">
            <a:extLst>
              <a:ext uri="{FF2B5EF4-FFF2-40B4-BE49-F238E27FC236}">
                <a16:creationId xmlns:a16="http://schemas.microsoft.com/office/drawing/2014/main" id="{95C8FCF4-4873-84FB-8046-94F33CA862D3}"/>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6599929" y="4133383"/>
            <a:ext cx="687999" cy="687999"/>
          </a:xfrm>
          <a:prstGeom prst="rect">
            <a:avLst/>
          </a:prstGeom>
        </p:spPr>
      </p:pic>
      <p:sp>
        <p:nvSpPr>
          <p:cNvPr id="48" name="TextBox 22">
            <a:extLst>
              <a:ext uri="{FF2B5EF4-FFF2-40B4-BE49-F238E27FC236}">
                <a16:creationId xmlns:a16="http://schemas.microsoft.com/office/drawing/2014/main" id="{B763663C-427C-17FD-D8A0-AB4A9A22DD55}"/>
              </a:ext>
            </a:extLst>
          </p:cNvPr>
          <p:cNvSpPr txBox="1"/>
          <p:nvPr/>
        </p:nvSpPr>
        <p:spPr>
          <a:xfrm>
            <a:off x="3804220" y="3410183"/>
            <a:ext cx="1208449" cy="738664"/>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50" noProof="1">
                <a:solidFill>
                  <a:schemeClr val="bg1">
                    <a:lumMod val="75000"/>
                  </a:schemeClr>
                </a:solidFill>
              </a:rPr>
              <a:t>Lorem ipsum dolor sit amet, nibh est. A magna maecenas, quam. </a:t>
            </a:r>
          </a:p>
        </p:txBody>
      </p:sp>
      <p:sp>
        <p:nvSpPr>
          <p:cNvPr id="49" name="TextBox 23">
            <a:extLst>
              <a:ext uri="{FF2B5EF4-FFF2-40B4-BE49-F238E27FC236}">
                <a16:creationId xmlns:a16="http://schemas.microsoft.com/office/drawing/2014/main" id="{259C9D39-2969-07B6-FE53-8A86EB89E4BF}"/>
              </a:ext>
            </a:extLst>
          </p:cNvPr>
          <p:cNvSpPr txBox="1"/>
          <p:nvPr/>
        </p:nvSpPr>
        <p:spPr>
          <a:xfrm>
            <a:off x="3702557" y="3137904"/>
            <a:ext cx="1411775" cy="307777"/>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noProof="1">
                <a:solidFill>
                  <a:schemeClr val="bg1"/>
                </a:solidFill>
              </a:rPr>
              <a:t>Lorem Ipsum</a:t>
            </a:r>
          </a:p>
        </p:txBody>
      </p:sp>
      <p:sp>
        <p:nvSpPr>
          <p:cNvPr id="50" name="TextBox 24">
            <a:extLst>
              <a:ext uri="{FF2B5EF4-FFF2-40B4-BE49-F238E27FC236}">
                <a16:creationId xmlns:a16="http://schemas.microsoft.com/office/drawing/2014/main" id="{F90479D4-226D-7CE8-F65F-DB1FADF0F1D0}"/>
              </a:ext>
            </a:extLst>
          </p:cNvPr>
          <p:cNvSpPr txBox="1"/>
          <p:nvPr/>
        </p:nvSpPr>
        <p:spPr>
          <a:xfrm>
            <a:off x="5491776" y="3410183"/>
            <a:ext cx="1208449" cy="738664"/>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50" noProof="1">
                <a:solidFill>
                  <a:schemeClr val="bg1">
                    <a:lumMod val="75000"/>
                  </a:schemeClr>
                </a:solidFill>
              </a:rPr>
              <a:t>Lorem ipsum dolor sit amet, nibh est. A magna maecenas, quam. </a:t>
            </a:r>
          </a:p>
        </p:txBody>
      </p:sp>
      <p:sp>
        <p:nvSpPr>
          <p:cNvPr id="51" name="TextBox 25">
            <a:extLst>
              <a:ext uri="{FF2B5EF4-FFF2-40B4-BE49-F238E27FC236}">
                <a16:creationId xmlns:a16="http://schemas.microsoft.com/office/drawing/2014/main" id="{424848F8-D288-0938-DFF3-1DC1EA0B6E82}"/>
              </a:ext>
            </a:extLst>
          </p:cNvPr>
          <p:cNvSpPr txBox="1"/>
          <p:nvPr/>
        </p:nvSpPr>
        <p:spPr>
          <a:xfrm>
            <a:off x="5390113" y="3137904"/>
            <a:ext cx="1411775" cy="307777"/>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noProof="1">
                <a:solidFill>
                  <a:schemeClr val="bg1"/>
                </a:solidFill>
              </a:rPr>
              <a:t>Lorem Ipsum</a:t>
            </a:r>
          </a:p>
        </p:txBody>
      </p:sp>
      <p:sp>
        <p:nvSpPr>
          <p:cNvPr id="52" name="TextBox 26">
            <a:extLst>
              <a:ext uri="{FF2B5EF4-FFF2-40B4-BE49-F238E27FC236}">
                <a16:creationId xmlns:a16="http://schemas.microsoft.com/office/drawing/2014/main" id="{A685DAF2-3DED-CFCB-FAEF-A2515AD73ED5}"/>
              </a:ext>
            </a:extLst>
          </p:cNvPr>
          <p:cNvSpPr txBox="1"/>
          <p:nvPr/>
        </p:nvSpPr>
        <p:spPr>
          <a:xfrm>
            <a:off x="7179331" y="3410183"/>
            <a:ext cx="1208449" cy="738664"/>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50" noProof="1">
                <a:solidFill>
                  <a:schemeClr val="bg1">
                    <a:lumMod val="75000"/>
                  </a:schemeClr>
                </a:solidFill>
              </a:rPr>
              <a:t>Lorem ipsum dolor sit amet, nibh est. A magna maecenas, quam. </a:t>
            </a:r>
          </a:p>
        </p:txBody>
      </p:sp>
      <p:sp>
        <p:nvSpPr>
          <p:cNvPr id="53" name="TextBox 27">
            <a:extLst>
              <a:ext uri="{FF2B5EF4-FFF2-40B4-BE49-F238E27FC236}">
                <a16:creationId xmlns:a16="http://schemas.microsoft.com/office/drawing/2014/main" id="{E8FF15B8-B2AA-2827-6A00-4B8CAAB3B489}"/>
              </a:ext>
            </a:extLst>
          </p:cNvPr>
          <p:cNvSpPr txBox="1"/>
          <p:nvPr/>
        </p:nvSpPr>
        <p:spPr>
          <a:xfrm>
            <a:off x="7077669" y="3137904"/>
            <a:ext cx="1411775" cy="307777"/>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noProof="1">
                <a:solidFill>
                  <a:schemeClr val="bg1"/>
                </a:solidFill>
              </a:rPr>
              <a:t>Lorem Ipsum</a:t>
            </a:r>
          </a:p>
        </p:txBody>
      </p:sp>
    </p:spTree>
    <p:extLst>
      <p:ext uri="{BB962C8B-B14F-4D97-AF65-F5344CB8AC3E}">
        <p14:creationId xmlns:p14="http://schemas.microsoft.com/office/powerpoint/2010/main" val="323531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8489</TotalTime>
  <Words>475</Words>
  <Application>Microsoft Office PowerPoint</Application>
  <PresentationFormat>Widescreen</PresentationFormat>
  <Paragraphs>32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Abstract Grape Cluster – Slide Template</vt:lpstr>
      <vt:lpstr>Abstract Grape Cluster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Abstract Grape Cluster</dc:title>
  <dc:creator>PresentationGO.com</dc:creator>
  <dc:description>© Copyright PresentationGO.com - Do not distribute or sale without written permission.</dc:description>
  <cp:lastModifiedBy>Christophe Barroche</cp:lastModifiedBy>
  <cp:revision>16</cp:revision>
  <dcterms:created xsi:type="dcterms:W3CDTF">2014-11-26T05:14:11Z</dcterms:created>
  <dcterms:modified xsi:type="dcterms:W3CDTF">2022-06-13T16:45:10Z</dcterms:modified>
  <cp:category>Charts &amp; Diagrams</cp:category>
</cp:coreProperties>
</file>