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Hourglass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08D6647-5C6F-FF49-8AD4-1CF7964CB426}"/>
              </a:ext>
            </a:extLst>
          </p:cNvPr>
          <p:cNvSpPr/>
          <p:nvPr/>
        </p:nvSpPr>
        <p:spPr>
          <a:xfrm>
            <a:off x="4076688" y="3107816"/>
            <a:ext cx="990623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96" y="18974"/>
                </a:moveTo>
                <a:cubicBezTo>
                  <a:pt x="3874" y="19052"/>
                  <a:pt x="3952" y="19091"/>
                  <a:pt x="4070" y="19170"/>
                </a:cubicBezTo>
                <a:cubicBezTo>
                  <a:pt x="4148" y="19248"/>
                  <a:pt x="4226" y="19326"/>
                  <a:pt x="4304" y="19366"/>
                </a:cubicBezTo>
                <a:cubicBezTo>
                  <a:pt x="6104" y="20777"/>
                  <a:pt x="8374" y="21600"/>
                  <a:pt x="10839" y="21600"/>
                </a:cubicBezTo>
                <a:cubicBezTo>
                  <a:pt x="13304" y="21600"/>
                  <a:pt x="15574" y="20777"/>
                  <a:pt x="17374" y="19366"/>
                </a:cubicBezTo>
                <a:cubicBezTo>
                  <a:pt x="17452" y="19287"/>
                  <a:pt x="17530" y="19209"/>
                  <a:pt x="17609" y="19170"/>
                </a:cubicBezTo>
                <a:cubicBezTo>
                  <a:pt x="17687" y="19091"/>
                  <a:pt x="17765" y="19013"/>
                  <a:pt x="17883" y="18974"/>
                </a:cubicBezTo>
                <a:cubicBezTo>
                  <a:pt x="20152" y="16974"/>
                  <a:pt x="21600" y="14073"/>
                  <a:pt x="21600" y="10820"/>
                </a:cubicBezTo>
                <a:cubicBezTo>
                  <a:pt x="21600" y="4861"/>
                  <a:pt x="16748" y="0"/>
                  <a:pt x="10800" y="0"/>
                </a:cubicBezTo>
                <a:cubicBezTo>
                  <a:pt x="4852" y="0"/>
                  <a:pt x="0" y="4861"/>
                  <a:pt x="0" y="10820"/>
                </a:cubicBezTo>
                <a:cubicBezTo>
                  <a:pt x="78" y="14073"/>
                  <a:pt x="1526" y="17013"/>
                  <a:pt x="3796" y="189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TextBox 38">
            <a:extLst>
              <a:ext uri="{FF2B5EF4-FFF2-40B4-BE49-F238E27FC236}">
                <a16:creationId xmlns:a16="http://schemas.microsoft.com/office/drawing/2014/main" id="{B673A39D-609E-034B-BBF3-8E9D2FAD6241}"/>
              </a:ext>
            </a:extLst>
          </p:cNvPr>
          <p:cNvSpPr txBox="1"/>
          <p:nvPr/>
        </p:nvSpPr>
        <p:spPr>
          <a:xfrm>
            <a:off x="4305854" y="3352193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83C7BA1-1BD8-CE44-BDA9-81D5BF2730CD}"/>
              </a:ext>
            </a:extLst>
          </p:cNvPr>
          <p:cNvSpPr/>
          <p:nvPr/>
        </p:nvSpPr>
        <p:spPr>
          <a:xfrm>
            <a:off x="2831238" y="1402045"/>
            <a:ext cx="3481524" cy="99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89" y="7513"/>
                  <a:pt x="21177" y="4578"/>
                  <a:pt x="20520" y="262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42">
            <a:extLst>
              <a:ext uri="{FF2B5EF4-FFF2-40B4-BE49-F238E27FC236}">
                <a16:creationId xmlns:a16="http://schemas.microsoft.com/office/drawing/2014/main" id="{61590C41-E81F-094F-AD26-A5D715ACDDEF}"/>
              </a:ext>
            </a:extLst>
          </p:cNvPr>
          <p:cNvSpPr txBox="1"/>
          <p:nvPr/>
        </p:nvSpPr>
        <p:spPr>
          <a:xfrm>
            <a:off x="5596932" y="1647321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14" name="Graphic 44" descr="Bullseye with solid fill">
            <a:extLst>
              <a:ext uri="{FF2B5EF4-FFF2-40B4-BE49-F238E27FC236}">
                <a16:creationId xmlns:a16="http://schemas.microsoft.com/office/drawing/2014/main" id="{200DBE79-7718-3241-A5FB-89ACF7BFA3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447" y="1661999"/>
            <a:ext cx="470714" cy="470714"/>
          </a:xfrm>
          <a:prstGeom prst="rect">
            <a:avLst/>
          </a:prstGeom>
        </p:spPr>
      </p:pic>
      <p:pic>
        <p:nvPicPr>
          <p:cNvPr id="15" name="Graphic 45" descr="Database with solid fill">
            <a:extLst>
              <a:ext uri="{FF2B5EF4-FFF2-40B4-BE49-F238E27FC236}">
                <a16:creationId xmlns:a16="http://schemas.microsoft.com/office/drawing/2014/main" id="{8F434DB8-D23D-6949-AACB-3EDBF2DCFC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2982" y="1661999"/>
            <a:ext cx="470714" cy="470714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C6C72F3-BF76-3241-8517-EA90993AE1EC}"/>
              </a:ext>
            </a:extLst>
          </p:cNvPr>
          <p:cNvSpPr/>
          <p:nvPr/>
        </p:nvSpPr>
        <p:spPr>
          <a:xfrm>
            <a:off x="3453965" y="2255828"/>
            <a:ext cx="2236069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41" y="4626"/>
                  <a:pt x="19918" y="262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DC311678-A846-A247-BE67-978DF3E04494}"/>
              </a:ext>
            </a:extLst>
          </p:cNvPr>
          <p:cNvSpPr txBox="1"/>
          <p:nvPr/>
        </p:nvSpPr>
        <p:spPr>
          <a:xfrm>
            <a:off x="4955971" y="2500205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6" name="Graphic 46" descr="Gears with solid fill">
            <a:extLst>
              <a:ext uri="{FF2B5EF4-FFF2-40B4-BE49-F238E27FC236}">
                <a16:creationId xmlns:a16="http://schemas.microsoft.com/office/drawing/2014/main" id="{B3D5C9FB-E0FC-FB4C-BE29-4B98EA0B7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6333" y="2514885"/>
            <a:ext cx="470714" cy="470714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002E0238-918D-3C46-9A7F-931661A1DAFE}"/>
              </a:ext>
            </a:extLst>
          </p:cNvPr>
          <p:cNvSpPr/>
          <p:nvPr/>
        </p:nvSpPr>
        <p:spPr>
          <a:xfrm>
            <a:off x="3453965" y="3959803"/>
            <a:ext cx="2236069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2" y="18974"/>
                </a:moveTo>
                <a:cubicBezTo>
                  <a:pt x="1716" y="19052"/>
                  <a:pt x="1751" y="19091"/>
                  <a:pt x="1803" y="19170"/>
                </a:cubicBezTo>
                <a:cubicBezTo>
                  <a:pt x="1838" y="19248"/>
                  <a:pt x="1872" y="19326"/>
                  <a:pt x="1907" y="19366"/>
                </a:cubicBezTo>
                <a:cubicBezTo>
                  <a:pt x="2704" y="20777"/>
                  <a:pt x="3710" y="21600"/>
                  <a:pt x="4802" y="21600"/>
                </a:cubicBezTo>
                <a:cubicBezTo>
                  <a:pt x="5894" y="21600"/>
                  <a:pt x="6900" y="20777"/>
                  <a:pt x="7697" y="19366"/>
                </a:cubicBezTo>
                <a:cubicBezTo>
                  <a:pt x="7766" y="19209"/>
                  <a:pt x="7853" y="19091"/>
                  <a:pt x="7922" y="18934"/>
                </a:cubicBezTo>
                <a:cubicBezTo>
                  <a:pt x="8720" y="17523"/>
                  <a:pt x="9725" y="16700"/>
                  <a:pt x="10817" y="16700"/>
                </a:cubicBezTo>
                <a:cubicBezTo>
                  <a:pt x="11909" y="16700"/>
                  <a:pt x="12915" y="17523"/>
                  <a:pt x="13712" y="18934"/>
                </a:cubicBezTo>
                <a:cubicBezTo>
                  <a:pt x="13782" y="19052"/>
                  <a:pt x="13868" y="19209"/>
                  <a:pt x="13938" y="19366"/>
                </a:cubicBezTo>
                <a:cubicBezTo>
                  <a:pt x="14735" y="20777"/>
                  <a:pt x="15741" y="21600"/>
                  <a:pt x="16833" y="21600"/>
                </a:cubicBezTo>
                <a:cubicBezTo>
                  <a:pt x="17925" y="21600"/>
                  <a:pt x="18930" y="20777"/>
                  <a:pt x="19728" y="19366"/>
                </a:cubicBezTo>
                <a:cubicBezTo>
                  <a:pt x="19762" y="19287"/>
                  <a:pt x="19797" y="19209"/>
                  <a:pt x="19832" y="19170"/>
                </a:cubicBezTo>
                <a:cubicBezTo>
                  <a:pt x="19866" y="19091"/>
                  <a:pt x="19901" y="19013"/>
                  <a:pt x="19953" y="18974"/>
                </a:cubicBezTo>
                <a:cubicBezTo>
                  <a:pt x="20959" y="16974"/>
                  <a:pt x="21600" y="14073"/>
                  <a:pt x="21600" y="10820"/>
                </a:cubicBezTo>
                <a:cubicBezTo>
                  <a:pt x="21600" y="4861"/>
                  <a:pt x="19450" y="0"/>
                  <a:pt x="16815" y="0"/>
                </a:cubicBezTo>
                <a:cubicBezTo>
                  <a:pt x="15723" y="0"/>
                  <a:pt x="14718" y="823"/>
                  <a:pt x="13920" y="2234"/>
                </a:cubicBezTo>
                <a:cubicBezTo>
                  <a:pt x="13886" y="2313"/>
                  <a:pt x="13851" y="2391"/>
                  <a:pt x="13816" y="2430"/>
                </a:cubicBezTo>
                <a:cubicBezTo>
                  <a:pt x="13782" y="2509"/>
                  <a:pt x="13747" y="2587"/>
                  <a:pt x="13695" y="2626"/>
                </a:cubicBezTo>
                <a:cubicBezTo>
                  <a:pt x="12898" y="4038"/>
                  <a:pt x="11892" y="4861"/>
                  <a:pt x="10800" y="4861"/>
                </a:cubicBezTo>
                <a:cubicBezTo>
                  <a:pt x="9708" y="4861"/>
                  <a:pt x="8702" y="4038"/>
                  <a:pt x="7905" y="2626"/>
                </a:cubicBezTo>
                <a:cubicBezTo>
                  <a:pt x="7870" y="2548"/>
                  <a:pt x="7836" y="2509"/>
                  <a:pt x="7784" y="2430"/>
                </a:cubicBezTo>
                <a:cubicBezTo>
                  <a:pt x="7749" y="2352"/>
                  <a:pt x="7714" y="2274"/>
                  <a:pt x="7680" y="2234"/>
                </a:cubicBezTo>
                <a:cubicBezTo>
                  <a:pt x="6882" y="823"/>
                  <a:pt x="5877" y="0"/>
                  <a:pt x="4785" y="0"/>
                </a:cubicBezTo>
                <a:cubicBezTo>
                  <a:pt x="2150" y="0"/>
                  <a:pt x="0" y="4861"/>
                  <a:pt x="0" y="10820"/>
                </a:cubicBezTo>
                <a:cubicBezTo>
                  <a:pt x="17" y="14073"/>
                  <a:pt x="659" y="16974"/>
                  <a:pt x="1682" y="189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TextBox 39">
            <a:extLst>
              <a:ext uri="{FF2B5EF4-FFF2-40B4-BE49-F238E27FC236}">
                <a16:creationId xmlns:a16="http://schemas.microsoft.com/office/drawing/2014/main" id="{228F46D8-BA39-9948-A157-48DF37B06E63}"/>
              </a:ext>
            </a:extLst>
          </p:cNvPr>
          <p:cNvSpPr txBox="1"/>
          <p:nvPr/>
        </p:nvSpPr>
        <p:spPr>
          <a:xfrm>
            <a:off x="3589062" y="4204181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47" descr="Lights On with solid fill">
            <a:extLst>
              <a:ext uri="{FF2B5EF4-FFF2-40B4-BE49-F238E27FC236}">
                <a16:creationId xmlns:a16="http://schemas.microsoft.com/office/drawing/2014/main" id="{50CE849A-0083-5440-A219-CFB7A5A277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7799" y="4218860"/>
            <a:ext cx="470714" cy="470714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33328B72-0053-3E4F-A032-3777F871F775}"/>
              </a:ext>
            </a:extLst>
          </p:cNvPr>
          <p:cNvSpPr/>
          <p:nvPr/>
        </p:nvSpPr>
        <p:spPr>
          <a:xfrm>
            <a:off x="2831238" y="4811791"/>
            <a:ext cx="3481524" cy="99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" y="18978"/>
                </a:moveTo>
                <a:cubicBezTo>
                  <a:pt x="1102" y="19057"/>
                  <a:pt x="1125" y="19096"/>
                  <a:pt x="1158" y="19174"/>
                </a:cubicBezTo>
                <a:cubicBezTo>
                  <a:pt x="1180" y="19252"/>
                  <a:pt x="1202" y="19330"/>
                  <a:pt x="1225" y="19370"/>
                </a:cubicBezTo>
                <a:cubicBezTo>
                  <a:pt x="1737" y="20778"/>
                  <a:pt x="2383" y="21600"/>
                  <a:pt x="3084" y="21600"/>
                </a:cubicBezTo>
                <a:cubicBezTo>
                  <a:pt x="3786" y="21600"/>
                  <a:pt x="4431" y="20778"/>
                  <a:pt x="4943" y="19370"/>
                </a:cubicBezTo>
                <a:cubicBezTo>
                  <a:pt x="4988" y="19213"/>
                  <a:pt x="5044" y="19096"/>
                  <a:pt x="5088" y="18939"/>
                </a:cubicBezTo>
                <a:cubicBezTo>
                  <a:pt x="5600" y="17530"/>
                  <a:pt x="6246" y="16709"/>
                  <a:pt x="6948" y="16709"/>
                </a:cubicBezTo>
                <a:cubicBezTo>
                  <a:pt x="7649" y="16709"/>
                  <a:pt x="8295" y="17530"/>
                  <a:pt x="8807" y="18939"/>
                </a:cubicBezTo>
                <a:cubicBezTo>
                  <a:pt x="8852" y="19057"/>
                  <a:pt x="8907" y="19213"/>
                  <a:pt x="8952" y="19370"/>
                </a:cubicBezTo>
                <a:cubicBezTo>
                  <a:pt x="9464" y="20778"/>
                  <a:pt x="10110" y="21600"/>
                  <a:pt x="10811" y="21600"/>
                </a:cubicBezTo>
                <a:cubicBezTo>
                  <a:pt x="11513" y="21600"/>
                  <a:pt x="12158" y="20778"/>
                  <a:pt x="12671" y="19370"/>
                </a:cubicBezTo>
                <a:cubicBezTo>
                  <a:pt x="12715" y="19213"/>
                  <a:pt x="12771" y="19096"/>
                  <a:pt x="12815" y="18939"/>
                </a:cubicBezTo>
                <a:cubicBezTo>
                  <a:pt x="13327" y="17530"/>
                  <a:pt x="13973" y="16709"/>
                  <a:pt x="14675" y="16709"/>
                </a:cubicBezTo>
                <a:cubicBezTo>
                  <a:pt x="15376" y="16709"/>
                  <a:pt x="16022" y="17530"/>
                  <a:pt x="16534" y="18939"/>
                </a:cubicBezTo>
                <a:cubicBezTo>
                  <a:pt x="16579" y="19057"/>
                  <a:pt x="16634" y="19213"/>
                  <a:pt x="16679" y="19370"/>
                </a:cubicBezTo>
                <a:cubicBezTo>
                  <a:pt x="17191" y="20778"/>
                  <a:pt x="17837" y="21600"/>
                  <a:pt x="18538" y="21600"/>
                </a:cubicBezTo>
                <a:cubicBezTo>
                  <a:pt x="19240" y="21600"/>
                  <a:pt x="19885" y="20778"/>
                  <a:pt x="20398" y="19370"/>
                </a:cubicBezTo>
                <a:cubicBezTo>
                  <a:pt x="20420" y="19291"/>
                  <a:pt x="20442" y="19213"/>
                  <a:pt x="20464" y="19174"/>
                </a:cubicBezTo>
                <a:cubicBezTo>
                  <a:pt x="20487" y="19096"/>
                  <a:pt x="20509" y="19017"/>
                  <a:pt x="20542" y="18978"/>
                </a:cubicBezTo>
                <a:cubicBezTo>
                  <a:pt x="21188" y="16983"/>
                  <a:pt x="21600" y="14087"/>
                  <a:pt x="21600" y="10839"/>
                </a:cubicBezTo>
                <a:cubicBezTo>
                  <a:pt x="21600" y="4891"/>
                  <a:pt x="20219" y="39"/>
                  <a:pt x="18527" y="39"/>
                </a:cubicBezTo>
                <a:cubicBezTo>
                  <a:pt x="17826" y="39"/>
                  <a:pt x="17180" y="861"/>
                  <a:pt x="16668" y="2270"/>
                </a:cubicBezTo>
                <a:cubicBezTo>
                  <a:pt x="16645" y="2348"/>
                  <a:pt x="16623" y="2426"/>
                  <a:pt x="16601" y="2465"/>
                </a:cubicBezTo>
                <a:cubicBezTo>
                  <a:pt x="16579" y="2543"/>
                  <a:pt x="16556" y="2622"/>
                  <a:pt x="16523" y="2661"/>
                </a:cubicBezTo>
                <a:cubicBezTo>
                  <a:pt x="16011" y="4070"/>
                  <a:pt x="15365" y="4891"/>
                  <a:pt x="14664" y="4891"/>
                </a:cubicBezTo>
                <a:cubicBezTo>
                  <a:pt x="13962" y="4891"/>
                  <a:pt x="13316" y="4070"/>
                  <a:pt x="12804" y="2661"/>
                </a:cubicBezTo>
                <a:cubicBezTo>
                  <a:pt x="12760" y="2543"/>
                  <a:pt x="12704" y="2387"/>
                  <a:pt x="12659" y="2230"/>
                </a:cubicBezTo>
                <a:cubicBezTo>
                  <a:pt x="12147" y="822"/>
                  <a:pt x="11501" y="0"/>
                  <a:pt x="10800" y="0"/>
                </a:cubicBezTo>
                <a:cubicBezTo>
                  <a:pt x="10099" y="0"/>
                  <a:pt x="9453" y="822"/>
                  <a:pt x="8941" y="2230"/>
                </a:cubicBezTo>
                <a:cubicBezTo>
                  <a:pt x="8896" y="2387"/>
                  <a:pt x="8840" y="2504"/>
                  <a:pt x="8796" y="2661"/>
                </a:cubicBezTo>
                <a:cubicBezTo>
                  <a:pt x="8284" y="4070"/>
                  <a:pt x="7638" y="4891"/>
                  <a:pt x="6936" y="4891"/>
                </a:cubicBezTo>
                <a:cubicBezTo>
                  <a:pt x="6235" y="4891"/>
                  <a:pt x="5589" y="4070"/>
                  <a:pt x="5077" y="2661"/>
                </a:cubicBezTo>
                <a:cubicBezTo>
                  <a:pt x="5055" y="2583"/>
                  <a:pt x="5033" y="2543"/>
                  <a:pt x="4999" y="2465"/>
                </a:cubicBezTo>
                <a:cubicBezTo>
                  <a:pt x="4977" y="2387"/>
                  <a:pt x="4955" y="2309"/>
                  <a:pt x="4932" y="2270"/>
                </a:cubicBezTo>
                <a:cubicBezTo>
                  <a:pt x="4420" y="861"/>
                  <a:pt x="3774" y="39"/>
                  <a:pt x="3073" y="39"/>
                </a:cubicBezTo>
                <a:cubicBezTo>
                  <a:pt x="1381" y="39"/>
                  <a:pt x="0" y="4891"/>
                  <a:pt x="0" y="10839"/>
                </a:cubicBezTo>
                <a:cubicBezTo>
                  <a:pt x="11" y="14087"/>
                  <a:pt x="423" y="17022"/>
                  <a:pt x="1080" y="189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TextBox 40">
            <a:extLst>
              <a:ext uri="{FF2B5EF4-FFF2-40B4-BE49-F238E27FC236}">
                <a16:creationId xmlns:a16="http://schemas.microsoft.com/office/drawing/2014/main" id="{A971B5B0-6231-714A-8E53-B0309CC284EF}"/>
              </a:ext>
            </a:extLst>
          </p:cNvPr>
          <p:cNvSpPr txBox="1"/>
          <p:nvPr/>
        </p:nvSpPr>
        <p:spPr>
          <a:xfrm>
            <a:off x="2959068" y="5057066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3" name="Graphic 43" descr="Bar graph with upward trend with solid fill">
            <a:extLst>
              <a:ext uri="{FF2B5EF4-FFF2-40B4-BE49-F238E27FC236}">
                <a16:creationId xmlns:a16="http://schemas.microsoft.com/office/drawing/2014/main" id="{C50AB3F3-A4BC-6A45-B069-8C931F072E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8532" y="5071745"/>
            <a:ext cx="470714" cy="470714"/>
          </a:xfrm>
          <a:prstGeom prst="rect">
            <a:avLst/>
          </a:prstGeom>
        </p:spPr>
      </p:pic>
      <p:pic>
        <p:nvPicPr>
          <p:cNvPr id="18" name="Graphic 48" descr="Stopwatch 66% with solid fill">
            <a:extLst>
              <a:ext uri="{FF2B5EF4-FFF2-40B4-BE49-F238E27FC236}">
                <a16:creationId xmlns:a16="http://schemas.microsoft.com/office/drawing/2014/main" id="{B98BCD1C-D7A2-8C46-9454-E57EEC8E61F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36643" y="5071745"/>
            <a:ext cx="470714" cy="470714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5471A963-AA30-4B15-BF8A-F0BF4842D909}"/>
              </a:ext>
            </a:extLst>
          </p:cNvPr>
          <p:cNvGrpSpPr/>
          <p:nvPr/>
        </p:nvGrpSpPr>
        <p:grpSpPr>
          <a:xfrm>
            <a:off x="6143491" y="2986328"/>
            <a:ext cx="2194560" cy="1237868"/>
            <a:chOff x="6974393" y="2966533"/>
            <a:chExt cx="2194560" cy="123786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0BA2503-63C4-4477-AAFD-81FF48FFC3A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B2EB878-BF48-43EA-B571-9AE642F77B8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FDFFED2-D467-4FFA-98C4-F1FF9537C4CD}"/>
              </a:ext>
            </a:extLst>
          </p:cNvPr>
          <p:cNvGrpSpPr/>
          <p:nvPr/>
        </p:nvGrpSpPr>
        <p:grpSpPr>
          <a:xfrm>
            <a:off x="6691483" y="4564548"/>
            <a:ext cx="2194560" cy="1237866"/>
            <a:chOff x="6691483" y="4621698"/>
            <a:chExt cx="2194560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C45C7A4-4537-41FC-AB74-AC5A4EDEFFC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66169B0-2C2C-41ED-AFD8-417623A63E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2A5FAB7-7282-4469-BEC9-F295FA1CB429}"/>
              </a:ext>
            </a:extLst>
          </p:cNvPr>
          <p:cNvGrpSpPr/>
          <p:nvPr/>
        </p:nvGrpSpPr>
        <p:grpSpPr>
          <a:xfrm>
            <a:off x="805949" y="2986326"/>
            <a:ext cx="2194560" cy="1237869"/>
            <a:chOff x="249702" y="2966531"/>
            <a:chExt cx="2194560" cy="123786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829DC3-37FE-420F-8ECE-FE8B80972A69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7B07BFA-729E-40BA-9E7C-2491D35A4FF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59C13EE-74FF-4AD6-96D6-6BB43B81A4D9}"/>
              </a:ext>
            </a:extLst>
          </p:cNvPr>
          <p:cNvGrpSpPr/>
          <p:nvPr/>
        </p:nvGrpSpPr>
        <p:grpSpPr>
          <a:xfrm>
            <a:off x="249702" y="4564548"/>
            <a:ext cx="2194560" cy="1237866"/>
            <a:chOff x="249702" y="4621698"/>
            <a:chExt cx="2194560" cy="12378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19A2C3B-E716-47D4-B4BB-8EAE3C6A2CF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26D069A-59A6-4090-B134-02545836E03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460C91-AB1B-4281-A6C6-45E8966221C0}"/>
              </a:ext>
            </a:extLst>
          </p:cNvPr>
          <p:cNvGrpSpPr/>
          <p:nvPr/>
        </p:nvGrpSpPr>
        <p:grpSpPr>
          <a:xfrm>
            <a:off x="6697329" y="1408107"/>
            <a:ext cx="2194560" cy="1237868"/>
            <a:chOff x="6697329" y="1465257"/>
            <a:chExt cx="2194560" cy="123786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AB8DB65-1E5E-4150-B1D3-7F97BE1918D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DD2833-0FF6-4E44-83C3-BACDA13797B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91862E6-5B10-4792-B606-D58FD7DBB6AF}"/>
              </a:ext>
            </a:extLst>
          </p:cNvPr>
          <p:cNvGrpSpPr/>
          <p:nvPr/>
        </p:nvGrpSpPr>
        <p:grpSpPr>
          <a:xfrm>
            <a:off x="255548" y="1408106"/>
            <a:ext cx="2194560" cy="1237867"/>
            <a:chOff x="255548" y="1465256"/>
            <a:chExt cx="2194560" cy="12378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8A2143F-64A9-4518-8B21-701B335C028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3AAAEEE-9549-4B55-B941-F9EA2075929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Hourglass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9AF4441-B9AE-4DD8-A72A-15679CD3D84C}"/>
              </a:ext>
            </a:extLst>
          </p:cNvPr>
          <p:cNvSpPr/>
          <p:nvPr/>
        </p:nvSpPr>
        <p:spPr>
          <a:xfrm>
            <a:off x="4076688" y="3107816"/>
            <a:ext cx="990623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96" y="18974"/>
                </a:moveTo>
                <a:cubicBezTo>
                  <a:pt x="3874" y="19052"/>
                  <a:pt x="3952" y="19091"/>
                  <a:pt x="4070" y="19170"/>
                </a:cubicBezTo>
                <a:cubicBezTo>
                  <a:pt x="4148" y="19248"/>
                  <a:pt x="4226" y="19326"/>
                  <a:pt x="4304" y="19366"/>
                </a:cubicBezTo>
                <a:cubicBezTo>
                  <a:pt x="6104" y="20777"/>
                  <a:pt x="8374" y="21600"/>
                  <a:pt x="10839" y="21600"/>
                </a:cubicBezTo>
                <a:cubicBezTo>
                  <a:pt x="13304" y="21600"/>
                  <a:pt x="15574" y="20777"/>
                  <a:pt x="17374" y="19366"/>
                </a:cubicBezTo>
                <a:cubicBezTo>
                  <a:pt x="17452" y="19287"/>
                  <a:pt x="17530" y="19209"/>
                  <a:pt x="17609" y="19170"/>
                </a:cubicBezTo>
                <a:cubicBezTo>
                  <a:pt x="17687" y="19091"/>
                  <a:pt x="17765" y="19013"/>
                  <a:pt x="17883" y="18974"/>
                </a:cubicBezTo>
                <a:cubicBezTo>
                  <a:pt x="20152" y="16974"/>
                  <a:pt x="21600" y="14073"/>
                  <a:pt x="21600" y="10820"/>
                </a:cubicBezTo>
                <a:cubicBezTo>
                  <a:pt x="21600" y="4861"/>
                  <a:pt x="16748" y="0"/>
                  <a:pt x="10800" y="0"/>
                </a:cubicBezTo>
                <a:cubicBezTo>
                  <a:pt x="4852" y="0"/>
                  <a:pt x="0" y="4861"/>
                  <a:pt x="0" y="10820"/>
                </a:cubicBezTo>
                <a:cubicBezTo>
                  <a:pt x="78" y="14073"/>
                  <a:pt x="1526" y="17013"/>
                  <a:pt x="3796" y="189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TextBox 38">
            <a:extLst>
              <a:ext uri="{FF2B5EF4-FFF2-40B4-BE49-F238E27FC236}">
                <a16:creationId xmlns:a16="http://schemas.microsoft.com/office/drawing/2014/main" id="{2424DF41-CDC8-4B75-BF85-3FC47AB33397}"/>
              </a:ext>
            </a:extLst>
          </p:cNvPr>
          <p:cNvSpPr txBox="1"/>
          <p:nvPr/>
        </p:nvSpPr>
        <p:spPr>
          <a:xfrm>
            <a:off x="4305854" y="3352193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FE433EB4-79E8-44B9-AA4D-4C2164C0C29B}"/>
              </a:ext>
            </a:extLst>
          </p:cNvPr>
          <p:cNvSpPr/>
          <p:nvPr/>
        </p:nvSpPr>
        <p:spPr>
          <a:xfrm>
            <a:off x="2831238" y="1402045"/>
            <a:ext cx="3481524" cy="99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89" y="7513"/>
                  <a:pt x="21177" y="4578"/>
                  <a:pt x="20520" y="262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TextBox 42">
            <a:extLst>
              <a:ext uri="{FF2B5EF4-FFF2-40B4-BE49-F238E27FC236}">
                <a16:creationId xmlns:a16="http://schemas.microsoft.com/office/drawing/2014/main" id="{CCB99D77-6CC6-43B8-AC47-23835CC995B9}"/>
              </a:ext>
            </a:extLst>
          </p:cNvPr>
          <p:cNvSpPr txBox="1"/>
          <p:nvPr/>
        </p:nvSpPr>
        <p:spPr>
          <a:xfrm>
            <a:off x="5596932" y="1647321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47" name="Graphic 44" descr="Bullseye with solid fill">
            <a:extLst>
              <a:ext uri="{FF2B5EF4-FFF2-40B4-BE49-F238E27FC236}">
                <a16:creationId xmlns:a16="http://schemas.microsoft.com/office/drawing/2014/main" id="{1B966FE9-2C97-4997-9DED-AE5664BB0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447" y="1661999"/>
            <a:ext cx="470714" cy="470714"/>
          </a:xfrm>
          <a:prstGeom prst="rect">
            <a:avLst/>
          </a:prstGeom>
        </p:spPr>
      </p:pic>
      <p:pic>
        <p:nvPicPr>
          <p:cNvPr id="48" name="Graphic 45" descr="Database with solid fill">
            <a:extLst>
              <a:ext uri="{FF2B5EF4-FFF2-40B4-BE49-F238E27FC236}">
                <a16:creationId xmlns:a16="http://schemas.microsoft.com/office/drawing/2014/main" id="{15767AA2-85F9-405C-BEEC-2703706A4C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2982" y="1661999"/>
            <a:ext cx="470714" cy="470714"/>
          </a:xfrm>
          <a:prstGeom prst="rect">
            <a:avLst/>
          </a:prstGeom>
        </p:spPr>
      </p:pic>
      <p:sp>
        <p:nvSpPr>
          <p:cNvPr id="49" name="Shape">
            <a:extLst>
              <a:ext uri="{FF2B5EF4-FFF2-40B4-BE49-F238E27FC236}">
                <a16:creationId xmlns:a16="http://schemas.microsoft.com/office/drawing/2014/main" id="{8B40DFF4-8ED9-4D4F-8DE2-E3F441D714CB}"/>
              </a:ext>
            </a:extLst>
          </p:cNvPr>
          <p:cNvSpPr/>
          <p:nvPr/>
        </p:nvSpPr>
        <p:spPr>
          <a:xfrm>
            <a:off x="3453965" y="2255828"/>
            <a:ext cx="2236069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41" y="4626"/>
                  <a:pt x="19918" y="262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id="{FF25AF42-3D36-428B-9D75-8ADDAFEA3B23}"/>
              </a:ext>
            </a:extLst>
          </p:cNvPr>
          <p:cNvSpPr txBox="1"/>
          <p:nvPr/>
        </p:nvSpPr>
        <p:spPr>
          <a:xfrm>
            <a:off x="4955971" y="2500205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51" name="Graphic 46" descr="Gears with solid fill">
            <a:extLst>
              <a:ext uri="{FF2B5EF4-FFF2-40B4-BE49-F238E27FC236}">
                <a16:creationId xmlns:a16="http://schemas.microsoft.com/office/drawing/2014/main" id="{A22B3AE1-C55E-4519-BD17-AF89DE4FD3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6333" y="2514885"/>
            <a:ext cx="470714" cy="470714"/>
          </a:xfrm>
          <a:prstGeom prst="rect">
            <a:avLst/>
          </a:prstGeom>
        </p:spPr>
      </p:pic>
      <p:sp>
        <p:nvSpPr>
          <p:cNvPr id="52" name="Shape">
            <a:extLst>
              <a:ext uri="{FF2B5EF4-FFF2-40B4-BE49-F238E27FC236}">
                <a16:creationId xmlns:a16="http://schemas.microsoft.com/office/drawing/2014/main" id="{7996B5FF-81F8-412D-A6BB-A2D1F496928D}"/>
              </a:ext>
            </a:extLst>
          </p:cNvPr>
          <p:cNvSpPr/>
          <p:nvPr/>
        </p:nvSpPr>
        <p:spPr>
          <a:xfrm>
            <a:off x="3453965" y="3959803"/>
            <a:ext cx="2236069" cy="988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2" y="18974"/>
                </a:moveTo>
                <a:cubicBezTo>
                  <a:pt x="1716" y="19052"/>
                  <a:pt x="1751" y="19091"/>
                  <a:pt x="1803" y="19170"/>
                </a:cubicBezTo>
                <a:cubicBezTo>
                  <a:pt x="1838" y="19248"/>
                  <a:pt x="1872" y="19326"/>
                  <a:pt x="1907" y="19366"/>
                </a:cubicBezTo>
                <a:cubicBezTo>
                  <a:pt x="2704" y="20777"/>
                  <a:pt x="3710" y="21600"/>
                  <a:pt x="4802" y="21600"/>
                </a:cubicBezTo>
                <a:cubicBezTo>
                  <a:pt x="5894" y="21600"/>
                  <a:pt x="6900" y="20777"/>
                  <a:pt x="7697" y="19366"/>
                </a:cubicBezTo>
                <a:cubicBezTo>
                  <a:pt x="7766" y="19209"/>
                  <a:pt x="7853" y="19091"/>
                  <a:pt x="7922" y="18934"/>
                </a:cubicBezTo>
                <a:cubicBezTo>
                  <a:pt x="8720" y="17523"/>
                  <a:pt x="9725" y="16700"/>
                  <a:pt x="10817" y="16700"/>
                </a:cubicBezTo>
                <a:cubicBezTo>
                  <a:pt x="11909" y="16700"/>
                  <a:pt x="12915" y="17523"/>
                  <a:pt x="13712" y="18934"/>
                </a:cubicBezTo>
                <a:cubicBezTo>
                  <a:pt x="13782" y="19052"/>
                  <a:pt x="13868" y="19209"/>
                  <a:pt x="13938" y="19366"/>
                </a:cubicBezTo>
                <a:cubicBezTo>
                  <a:pt x="14735" y="20777"/>
                  <a:pt x="15741" y="21600"/>
                  <a:pt x="16833" y="21600"/>
                </a:cubicBezTo>
                <a:cubicBezTo>
                  <a:pt x="17925" y="21600"/>
                  <a:pt x="18930" y="20777"/>
                  <a:pt x="19728" y="19366"/>
                </a:cubicBezTo>
                <a:cubicBezTo>
                  <a:pt x="19762" y="19287"/>
                  <a:pt x="19797" y="19209"/>
                  <a:pt x="19832" y="19170"/>
                </a:cubicBezTo>
                <a:cubicBezTo>
                  <a:pt x="19866" y="19091"/>
                  <a:pt x="19901" y="19013"/>
                  <a:pt x="19953" y="18974"/>
                </a:cubicBezTo>
                <a:cubicBezTo>
                  <a:pt x="20959" y="16974"/>
                  <a:pt x="21600" y="14073"/>
                  <a:pt x="21600" y="10820"/>
                </a:cubicBezTo>
                <a:cubicBezTo>
                  <a:pt x="21600" y="4861"/>
                  <a:pt x="19450" y="0"/>
                  <a:pt x="16815" y="0"/>
                </a:cubicBezTo>
                <a:cubicBezTo>
                  <a:pt x="15723" y="0"/>
                  <a:pt x="14718" y="823"/>
                  <a:pt x="13920" y="2234"/>
                </a:cubicBezTo>
                <a:cubicBezTo>
                  <a:pt x="13886" y="2313"/>
                  <a:pt x="13851" y="2391"/>
                  <a:pt x="13816" y="2430"/>
                </a:cubicBezTo>
                <a:cubicBezTo>
                  <a:pt x="13782" y="2509"/>
                  <a:pt x="13747" y="2587"/>
                  <a:pt x="13695" y="2626"/>
                </a:cubicBezTo>
                <a:cubicBezTo>
                  <a:pt x="12898" y="4038"/>
                  <a:pt x="11892" y="4861"/>
                  <a:pt x="10800" y="4861"/>
                </a:cubicBezTo>
                <a:cubicBezTo>
                  <a:pt x="9708" y="4861"/>
                  <a:pt x="8702" y="4038"/>
                  <a:pt x="7905" y="2626"/>
                </a:cubicBezTo>
                <a:cubicBezTo>
                  <a:pt x="7870" y="2548"/>
                  <a:pt x="7836" y="2509"/>
                  <a:pt x="7784" y="2430"/>
                </a:cubicBezTo>
                <a:cubicBezTo>
                  <a:pt x="7749" y="2352"/>
                  <a:pt x="7714" y="2274"/>
                  <a:pt x="7680" y="2234"/>
                </a:cubicBezTo>
                <a:cubicBezTo>
                  <a:pt x="6882" y="823"/>
                  <a:pt x="5877" y="0"/>
                  <a:pt x="4785" y="0"/>
                </a:cubicBezTo>
                <a:cubicBezTo>
                  <a:pt x="2150" y="0"/>
                  <a:pt x="0" y="4861"/>
                  <a:pt x="0" y="10820"/>
                </a:cubicBezTo>
                <a:cubicBezTo>
                  <a:pt x="17" y="14073"/>
                  <a:pt x="659" y="16974"/>
                  <a:pt x="1682" y="189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TextBox 39">
            <a:extLst>
              <a:ext uri="{FF2B5EF4-FFF2-40B4-BE49-F238E27FC236}">
                <a16:creationId xmlns:a16="http://schemas.microsoft.com/office/drawing/2014/main" id="{8A829A31-F20F-4392-85BD-869C87F065BB}"/>
              </a:ext>
            </a:extLst>
          </p:cNvPr>
          <p:cNvSpPr txBox="1"/>
          <p:nvPr/>
        </p:nvSpPr>
        <p:spPr>
          <a:xfrm>
            <a:off x="3589062" y="4204181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54" name="Graphic 47" descr="Lights On with solid fill">
            <a:extLst>
              <a:ext uri="{FF2B5EF4-FFF2-40B4-BE49-F238E27FC236}">
                <a16:creationId xmlns:a16="http://schemas.microsoft.com/office/drawing/2014/main" id="{DDD51563-6AF4-4E2E-A4F8-C4611EC572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7799" y="4218860"/>
            <a:ext cx="470714" cy="470714"/>
          </a:xfrm>
          <a:prstGeom prst="rect">
            <a:avLst/>
          </a:prstGeom>
        </p:spPr>
      </p:pic>
      <p:sp>
        <p:nvSpPr>
          <p:cNvPr id="55" name="Shape">
            <a:extLst>
              <a:ext uri="{FF2B5EF4-FFF2-40B4-BE49-F238E27FC236}">
                <a16:creationId xmlns:a16="http://schemas.microsoft.com/office/drawing/2014/main" id="{85C659F1-DE4C-4F6C-875D-61F55C0A22A7}"/>
              </a:ext>
            </a:extLst>
          </p:cNvPr>
          <p:cNvSpPr/>
          <p:nvPr/>
        </p:nvSpPr>
        <p:spPr>
          <a:xfrm>
            <a:off x="2831238" y="4811791"/>
            <a:ext cx="3481524" cy="990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" y="18978"/>
                </a:moveTo>
                <a:cubicBezTo>
                  <a:pt x="1102" y="19057"/>
                  <a:pt x="1125" y="19096"/>
                  <a:pt x="1158" y="19174"/>
                </a:cubicBezTo>
                <a:cubicBezTo>
                  <a:pt x="1180" y="19252"/>
                  <a:pt x="1202" y="19330"/>
                  <a:pt x="1225" y="19370"/>
                </a:cubicBezTo>
                <a:cubicBezTo>
                  <a:pt x="1737" y="20778"/>
                  <a:pt x="2383" y="21600"/>
                  <a:pt x="3084" y="21600"/>
                </a:cubicBezTo>
                <a:cubicBezTo>
                  <a:pt x="3786" y="21600"/>
                  <a:pt x="4431" y="20778"/>
                  <a:pt x="4943" y="19370"/>
                </a:cubicBezTo>
                <a:cubicBezTo>
                  <a:pt x="4988" y="19213"/>
                  <a:pt x="5044" y="19096"/>
                  <a:pt x="5088" y="18939"/>
                </a:cubicBezTo>
                <a:cubicBezTo>
                  <a:pt x="5600" y="17530"/>
                  <a:pt x="6246" y="16709"/>
                  <a:pt x="6948" y="16709"/>
                </a:cubicBezTo>
                <a:cubicBezTo>
                  <a:pt x="7649" y="16709"/>
                  <a:pt x="8295" y="17530"/>
                  <a:pt x="8807" y="18939"/>
                </a:cubicBezTo>
                <a:cubicBezTo>
                  <a:pt x="8852" y="19057"/>
                  <a:pt x="8907" y="19213"/>
                  <a:pt x="8952" y="19370"/>
                </a:cubicBezTo>
                <a:cubicBezTo>
                  <a:pt x="9464" y="20778"/>
                  <a:pt x="10110" y="21600"/>
                  <a:pt x="10811" y="21600"/>
                </a:cubicBezTo>
                <a:cubicBezTo>
                  <a:pt x="11513" y="21600"/>
                  <a:pt x="12158" y="20778"/>
                  <a:pt x="12671" y="19370"/>
                </a:cubicBezTo>
                <a:cubicBezTo>
                  <a:pt x="12715" y="19213"/>
                  <a:pt x="12771" y="19096"/>
                  <a:pt x="12815" y="18939"/>
                </a:cubicBezTo>
                <a:cubicBezTo>
                  <a:pt x="13327" y="17530"/>
                  <a:pt x="13973" y="16709"/>
                  <a:pt x="14675" y="16709"/>
                </a:cubicBezTo>
                <a:cubicBezTo>
                  <a:pt x="15376" y="16709"/>
                  <a:pt x="16022" y="17530"/>
                  <a:pt x="16534" y="18939"/>
                </a:cubicBezTo>
                <a:cubicBezTo>
                  <a:pt x="16579" y="19057"/>
                  <a:pt x="16634" y="19213"/>
                  <a:pt x="16679" y="19370"/>
                </a:cubicBezTo>
                <a:cubicBezTo>
                  <a:pt x="17191" y="20778"/>
                  <a:pt x="17837" y="21600"/>
                  <a:pt x="18538" y="21600"/>
                </a:cubicBezTo>
                <a:cubicBezTo>
                  <a:pt x="19240" y="21600"/>
                  <a:pt x="19885" y="20778"/>
                  <a:pt x="20398" y="19370"/>
                </a:cubicBezTo>
                <a:cubicBezTo>
                  <a:pt x="20420" y="19291"/>
                  <a:pt x="20442" y="19213"/>
                  <a:pt x="20464" y="19174"/>
                </a:cubicBezTo>
                <a:cubicBezTo>
                  <a:pt x="20487" y="19096"/>
                  <a:pt x="20509" y="19017"/>
                  <a:pt x="20542" y="18978"/>
                </a:cubicBezTo>
                <a:cubicBezTo>
                  <a:pt x="21188" y="16983"/>
                  <a:pt x="21600" y="14087"/>
                  <a:pt x="21600" y="10839"/>
                </a:cubicBezTo>
                <a:cubicBezTo>
                  <a:pt x="21600" y="4891"/>
                  <a:pt x="20219" y="39"/>
                  <a:pt x="18527" y="39"/>
                </a:cubicBezTo>
                <a:cubicBezTo>
                  <a:pt x="17826" y="39"/>
                  <a:pt x="17180" y="861"/>
                  <a:pt x="16668" y="2270"/>
                </a:cubicBezTo>
                <a:cubicBezTo>
                  <a:pt x="16645" y="2348"/>
                  <a:pt x="16623" y="2426"/>
                  <a:pt x="16601" y="2465"/>
                </a:cubicBezTo>
                <a:cubicBezTo>
                  <a:pt x="16579" y="2543"/>
                  <a:pt x="16556" y="2622"/>
                  <a:pt x="16523" y="2661"/>
                </a:cubicBezTo>
                <a:cubicBezTo>
                  <a:pt x="16011" y="4070"/>
                  <a:pt x="15365" y="4891"/>
                  <a:pt x="14664" y="4891"/>
                </a:cubicBezTo>
                <a:cubicBezTo>
                  <a:pt x="13962" y="4891"/>
                  <a:pt x="13316" y="4070"/>
                  <a:pt x="12804" y="2661"/>
                </a:cubicBezTo>
                <a:cubicBezTo>
                  <a:pt x="12760" y="2543"/>
                  <a:pt x="12704" y="2387"/>
                  <a:pt x="12659" y="2230"/>
                </a:cubicBezTo>
                <a:cubicBezTo>
                  <a:pt x="12147" y="822"/>
                  <a:pt x="11501" y="0"/>
                  <a:pt x="10800" y="0"/>
                </a:cubicBezTo>
                <a:cubicBezTo>
                  <a:pt x="10099" y="0"/>
                  <a:pt x="9453" y="822"/>
                  <a:pt x="8941" y="2230"/>
                </a:cubicBezTo>
                <a:cubicBezTo>
                  <a:pt x="8896" y="2387"/>
                  <a:pt x="8840" y="2504"/>
                  <a:pt x="8796" y="2661"/>
                </a:cubicBezTo>
                <a:cubicBezTo>
                  <a:pt x="8284" y="4070"/>
                  <a:pt x="7638" y="4891"/>
                  <a:pt x="6936" y="4891"/>
                </a:cubicBezTo>
                <a:cubicBezTo>
                  <a:pt x="6235" y="4891"/>
                  <a:pt x="5589" y="4070"/>
                  <a:pt x="5077" y="2661"/>
                </a:cubicBezTo>
                <a:cubicBezTo>
                  <a:pt x="5055" y="2583"/>
                  <a:pt x="5033" y="2543"/>
                  <a:pt x="4999" y="2465"/>
                </a:cubicBezTo>
                <a:cubicBezTo>
                  <a:pt x="4977" y="2387"/>
                  <a:pt x="4955" y="2309"/>
                  <a:pt x="4932" y="2270"/>
                </a:cubicBezTo>
                <a:cubicBezTo>
                  <a:pt x="4420" y="861"/>
                  <a:pt x="3774" y="39"/>
                  <a:pt x="3073" y="39"/>
                </a:cubicBezTo>
                <a:cubicBezTo>
                  <a:pt x="1381" y="39"/>
                  <a:pt x="0" y="4891"/>
                  <a:pt x="0" y="10839"/>
                </a:cubicBezTo>
                <a:cubicBezTo>
                  <a:pt x="11" y="14087"/>
                  <a:pt x="423" y="17022"/>
                  <a:pt x="1080" y="189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TextBox 40">
            <a:extLst>
              <a:ext uri="{FF2B5EF4-FFF2-40B4-BE49-F238E27FC236}">
                <a16:creationId xmlns:a16="http://schemas.microsoft.com/office/drawing/2014/main" id="{24FC5698-A485-4F5E-B17A-A78787D22885}"/>
              </a:ext>
            </a:extLst>
          </p:cNvPr>
          <p:cNvSpPr txBox="1"/>
          <p:nvPr/>
        </p:nvSpPr>
        <p:spPr>
          <a:xfrm>
            <a:off x="2959068" y="5057066"/>
            <a:ext cx="550236" cy="50007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57" name="Graphic 43" descr="Bar graph with upward trend with solid fill">
            <a:extLst>
              <a:ext uri="{FF2B5EF4-FFF2-40B4-BE49-F238E27FC236}">
                <a16:creationId xmlns:a16="http://schemas.microsoft.com/office/drawing/2014/main" id="{56B403C3-F847-4702-962F-48F677487B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8532" y="5071745"/>
            <a:ext cx="470714" cy="470714"/>
          </a:xfrm>
          <a:prstGeom prst="rect">
            <a:avLst/>
          </a:prstGeom>
        </p:spPr>
      </p:pic>
      <p:pic>
        <p:nvPicPr>
          <p:cNvPr id="58" name="Graphic 48" descr="Stopwatch 66% with solid fill">
            <a:extLst>
              <a:ext uri="{FF2B5EF4-FFF2-40B4-BE49-F238E27FC236}">
                <a16:creationId xmlns:a16="http://schemas.microsoft.com/office/drawing/2014/main" id="{E78448FB-7EFA-4F23-B3A4-476327D829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36643" y="5071745"/>
            <a:ext cx="470714" cy="470714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7FF157B3-71D2-4B9B-98FE-CD36232E0790}"/>
              </a:ext>
            </a:extLst>
          </p:cNvPr>
          <p:cNvGrpSpPr/>
          <p:nvPr/>
        </p:nvGrpSpPr>
        <p:grpSpPr>
          <a:xfrm>
            <a:off x="6143491" y="2986328"/>
            <a:ext cx="2194560" cy="1237868"/>
            <a:chOff x="6974393" y="2966533"/>
            <a:chExt cx="2194560" cy="123786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455D633-1081-404C-9D8F-392F45A18E20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1BE472-CAB9-47C4-84F7-41EF71B54B1A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7A77501-02B8-47FD-9893-DFAB8DBEA3E9}"/>
              </a:ext>
            </a:extLst>
          </p:cNvPr>
          <p:cNvGrpSpPr/>
          <p:nvPr/>
        </p:nvGrpSpPr>
        <p:grpSpPr>
          <a:xfrm>
            <a:off x="6691483" y="4564548"/>
            <a:ext cx="2194560" cy="1237866"/>
            <a:chOff x="6691483" y="4621698"/>
            <a:chExt cx="2194560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F6C4FEB-8175-40FA-8895-A910D620879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B2BC86A-055F-4838-A1A9-D4B333BF6B3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87531A3-33E4-4BCF-87CA-CCF7AEACB5A2}"/>
              </a:ext>
            </a:extLst>
          </p:cNvPr>
          <p:cNvGrpSpPr/>
          <p:nvPr/>
        </p:nvGrpSpPr>
        <p:grpSpPr>
          <a:xfrm>
            <a:off x="805949" y="2986326"/>
            <a:ext cx="2194560" cy="1237869"/>
            <a:chOff x="249702" y="2966531"/>
            <a:chExt cx="2194560" cy="123786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DF4F8D1-2FC7-4763-B1C3-6B7F7965538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6E2D07-8523-4CEE-85EC-5E78E08AE8B7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4BA470-8FFF-4694-B8C7-4DE5D0CAE9CA}"/>
              </a:ext>
            </a:extLst>
          </p:cNvPr>
          <p:cNvGrpSpPr/>
          <p:nvPr/>
        </p:nvGrpSpPr>
        <p:grpSpPr>
          <a:xfrm>
            <a:off x="249702" y="4564548"/>
            <a:ext cx="2194560" cy="1237866"/>
            <a:chOff x="249702" y="4621698"/>
            <a:chExt cx="2194560" cy="123786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EECB50C-D286-412B-A74F-D8EAE7A3C364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CCF9B6E-A477-4B5B-9AA2-6AE20CC316FF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6C8C00E-26EB-422F-871E-D67843917C5A}"/>
              </a:ext>
            </a:extLst>
          </p:cNvPr>
          <p:cNvGrpSpPr/>
          <p:nvPr/>
        </p:nvGrpSpPr>
        <p:grpSpPr>
          <a:xfrm>
            <a:off x="6697329" y="1408107"/>
            <a:ext cx="2194560" cy="1237868"/>
            <a:chOff x="6697329" y="1465257"/>
            <a:chExt cx="2194560" cy="123786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6D1BEEB-8B7D-4DDE-914E-008A3362686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F286304-1C0B-4C12-A3AF-203D780C3AE0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B3AA17D-5791-4794-842B-1355D7C8F82D}"/>
              </a:ext>
            </a:extLst>
          </p:cNvPr>
          <p:cNvGrpSpPr/>
          <p:nvPr/>
        </p:nvGrpSpPr>
        <p:grpSpPr>
          <a:xfrm>
            <a:off x="255548" y="1408106"/>
            <a:ext cx="2194560" cy="1237867"/>
            <a:chOff x="255548" y="1465256"/>
            <a:chExt cx="2194560" cy="123786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81C75E9-E3C7-4D80-A341-91C1246A6BB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B5D8502-F197-406D-9762-3C1162190BC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66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533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Hourglass – Slide Template</vt:lpstr>
      <vt:lpstr>Abstract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Hourglass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2022-03-16T18:05:38Z</dcterms:modified>
  <cp:category>Charts &amp; Diagrams</cp:category>
</cp:coreProperties>
</file>