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9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Hourglass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08D6647-5C6F-FF49-8AD4-1CF7964CB426}"/>
              </a:ext>
            </a:extLst>
          </p:cNvPr>
          <p:cNvSpPr/>
          <p:nvPr/>
        </p:nvSpPr>
        <p:spPr>
          <a:xfrm>
            <a:off x="5547278" y="3079977"/>
            <a:ext cx="1097444" cy="1095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96" y="18974"/>
                </a:moveTo>
                <a:cubicBezTo>
                  <a:pt x="3874" y="19052"/>
                  <a:pt x="3952" y="19091"/>
                  <a:pt x="4070" y="19170"/>
                </a:cubicBezTo>
                <a:cubicBezTo>
                  <a:pt x="4148" y="19248"/>
                  <a:pt x="4226" y="19326"/>
                  <a:pt x="4304" y="19366"/>
                </a:cubicBezTo>
                <a:cubicBezTo>
                  <a:pt x="6104" y="20777"/>
                  <a:pt x="8374" y="21600"/>
                  <a:pt x="10839" y="21600"/>
                </a:cubicBezTo>
                <a:cubicBezTo>
                  <a:pt x="13304" y="21600"/>
                  <a:pt x="15574" y="20777"/>
                  <a:pt x="17374" y="19366"/>
                </a:cubicBezTo>
                <a:cubicBezTo>
                  <a:pt x="17452" y="19287"/>
                  <a:pt x="17530" y="19209"/>
                  <a:pt x="17609" y="19170"/>
                </a:cubicBezTo>
                <a:cubicBezTo>
                  <a:pt x="17687" y="19091"/>
                  <a:pt x="17765" y="19013"/>
                  <a:pt x="17883" y="18974"/>
                </a:cubicBezTo>
                <a:cubicBezTo>
                  <a:pt x="20152" y="16974"/>
                  <a:pt x="21600" y="14073"/>
                  <a:pt x="21600" y="10820"/>
                </a:cubicBezTo>
                <a:cubicBezTo>
                  <a:pt x="21600" y="4861"/>
                  <a:pt x="16748" y="0"/>
                  <a:pt x="10800" y="0"/>
                </a:cubicBezTo>
                <a:cubicBezTo>
                  <a:pt x="4852" y="0"/>
                  <a:pt x="0" y="4861"/>
                  <a:pt x="0" y="10820"/>
                </a:cubicBezTo>
                <a:cubicBezTo>
                  <a:pt x="78" y="14073"/>
                  <a:pt x="1526" y="17013"/>
                  <a:pt x="3796" y="1897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TextBox 38">
            <a:extLst>
              <a:ext uri="{FF2B5EF4-FFF2-40B4-BE49-F238E27FC236}">
                <a16:creationId xmlns:a16="http://schemas.microsoft.com/office/drawing/2014/main" id="{B673A39D-609E-034B-BBF3-8E9D2FAD6241}"/>
              </a:ext>
            </a:extLst>
          </p:cNvPr>
          <p:cNvSpPr txBox="1"/>
          <p:nvPr/>
        </p:nvSpPr>
        <p:spPr>
          <a:xfrm>
            <a:off x="5846557" y="3381019"/>
            <a:ext cx="518767" cy="4933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83C7BA1-1BD8-CE44-BDA9-81D5BF2730CD}"/>
              </a:ext>
            </a:extLst>
          </p:cNvPr>
          <p:cNvSpPr/>
          <p:nvPr/>
        </p:nvSpPr>
        <p:spPr>
          <a:xfrm>
            <a:off x="4167528" y="1190269"/>
            <a:ext cx="3856945" cy="1097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2622"/>
                </a:moveTo>
                <a:cubicBezTo>
                  <a:pt x="20498" y="2543"/>
                  <a:pt x="20475" y="2504"/>
                  <a:pt x="20442" y="2426"/>
                </a:cubicBezTo>
                <a:cubicBezTo>
                  <a:pt x="20420" y="2348"/>
                  <a:pt x="20398" y="2270"/>
                  <a:pt x="20375" y="2230"/>
                </a:cubicBezTo>
                <a:cubicBezTo>
                  <a:pt x="19863" y="822"/>
                  <a:pt x="19217" y="0"/>
                  <a:pt x="18516" y="0"/>
                </a:cubicBezTo>
                <a:cubicBezTo>
                  <a:pt x="17814" y="0"/>
                  <a:pt x="17169" y="822"/>
                  <a:pt x="16657" y="2230"/>
                </a:cubicBezTo>
                <a:cubicBezTo>
                  <a:pt x="16612" y="2387"/>
                  <a:pt x="16556" y="2504"/>
                  <a:pt x="16512" y="2661"/>
                </a:cubicBezTo>
                <a:cubicBezTo>
                  <a:pt x="16000" y="4070"/>
                  <a:pt x="15354" y="4891"/>
                  <a:pt x="14652" y="4891"/>
                </a:cubicBezTo>
                <a:cubicBezTo>
                  <a:pt x="13951" y="4891"/>
                  <a:pt x="13305" y="4070"/>
                  <a:pt x="12793" y="2661"/>
                </a:cubicBezTo>
                <a:cubicBezTo>
                  <a:pt x="12748" y="2543"/>
                  <a:pt x="12693" y="2387"/>
                  <a:pt x="12648" y="2230"/>
                </a:cubicBezTo>
                <a:cubicBezTo>
                  <a:pt x="12136" y="822"/>
                  <a:pt x="11490" y="0"/>
                  <a:pt x="10789" y="0"/>
                </a:cubicBezTo>
                <a:cubicBezTo>
                  <a:pt x="10087" y="0"/>
                  <a:pt x="9442" y="822"/>
                  <a:pt x="8929" y="2230"/>
                </a:cubicBezTo>
                <a:cubicBezTo>
                  <a:pt x="8885" y="2387"/>
                  <a:pt x="8829" y="2504"/>
                  <a:pt x="8785" y="2661"/>
                </a:cubicBezTo>
                <a:cubicBezTo>
                  <a:pt x="8273" y="4070"/>
                  <a:pt x="7627" y="4891"/>
                  <a:pt x="6925" y="4891"/>
                </a:cubicBezTo>
                <a:cubicBezTo>
                  <a:pt x="6224" y="4891"/>
                  <a:pt x="5578" y="4070"/>
                  <a:pt x="5066" y="2661"/>
                </a:cubicBezTo>
                <a:cubicBezTo>
                  <a:pt x="5021" y="2543"/>
                  <a:pt x="4966" y="2387"/>
                  <a:pt x="4921" y="2230"/>
                </a:cubicBezTo>
                <a:cubicBezTo>
                  <a:pt x="4409" y="822"/>
                  <a:pt x="3763" y="0"/>
                  <a:pt x="3062" y="0"/>
                </a:cubicBezTo>
                <a:cubicBezTo>
                  <a:pt x="2360" y="0"/>
                  <a:pt x="1715" y="822"/>
                  <a:pt x="1202" y="2230"/>
                </a:cubicBezTo>
                <a:cubicBezTo>
                  <a:pt x="1180" y="2309"/>
                  <a:pt x="1158" y="2387"/>
                  <a:pt x="1136" y="2426"/>
                </a:cubicBezTo>
                <a:cubicBezTo>
                  <a:pt x="1113" y="2504"/>
                  <a:pt x="1091" y="2583"/>
                  <a:pt x="1058" y="2622"/>
                </a:cubicBezTo>
                <a:cubicBezTo>
                  <a:pt x="412" y="4617"/>
                  <a:pt x="0" y="7513"/>
                  <a:pt x="0" y="10761"/>
                </a:cubicBezTo>
                <a:cubicBezTo>
                  <a:pt x="0" y="16709"/>
                  <a:pt x="1381" y="21561"/>
                  <a:pt x="3073" y="21561"/>
                </a:cubicBezTo>
                <a:cubicBezTo>
                  <a:pt x="3774" y="21561"/>
                  <a:pt x="4420" y="20739"/>
                  <a:pt x="4932" y="19330"/>
                </a:cubicBezTo>
                <a:cubicBezTo>
                  <a:pt x="4955" y="19252"/>
                  <a:pt x="4977" y="19174"/>
                  <a:pt x="4999" y="19135"/>
                </a:cubicBezTo>
                <a:cubicBezTo>
                  <a:pt x="5021" y="19057"/>
                  <a:pt x="5044" y="18978"/>
                  <a:pt x="5077" y="18939"/>
                </a:cubicBezTo>
                <a:cubicBezTo>
                  <a:pt x="5589" y="17530"/>
                  <a:pt x="6235" y="16709"/>
                  <a:pt x="6936" y="16709"/>
                </a:cubicBezTo>
                <a:cubicBezTo>
                  <a:pt x="7638" y="16709"/>
                  <a:pt x="8284" y="17530"/>
                  <a:pt x="8796" y="18939"/>
                </a:cubicBezTo>
                <a:cubicBezTo>
                  <a:pt x="8840" y="19057"/>
                  <a:pt x="8896" y="19213"/>
                  <a:pt x="8941" y="19370"/>
                </a:cubicBezTo>
                <a:cubicBezTo>
                  <a:pt x="9453" y="20778"/>
                  <a:pt x="10099" y="21600"/>
                  <a:pt x="10800" y="21600"/>
                </a:cubicBezTo>
                <a:cubicBezTo>
                  <a:pt x="11501" y="21600"/>
                  <a:pt x="12147" y="20778"/>
                  <a:pt x="12659" y="19370"/>
                </a:cubicBezTo>
                <a:cubicBezTo>
                  <a:pt x="12704" y="19213"/>
                  <a:pt x="12760" y="19096"/>
                  <a:pt x="12804" y="18939"/>
                </a:cubicBezTo>
                <a:cubicBezTo>
                  <a:pt x="13316" y="17530"/>
                  <a:pt x="13962" y="16709"/>
                  <a:pt x="14664" y="16709"/>
                </a:cubicBezTo>
                <a:cubicBezTo>
                  <a:pt x="15365" y="16709"/>
                  <a:pt x="16011" y="17530"/>
                  <a:pt x="16523" y="18939"/>
                </a:cubicBezTo>
                <a:cubicBezTo>
                  <a:pt x="16545" y="19017"/>
                  <a:pt x="16567" y="19057"/>
                  <a:pt x="16601" y="19135"/>
                </a:cubicBezTo>
                <a:cubicBezTo>
                  <a:pt x="16623" y="19213"/>
                  <a:pt x="16645" y="19291"/>
                  <a:pt x="16668" y="19330"/>
                </a:cubicBezTo>
                <a:cubicBezTo>
                  <a:pt x="17180" y="20739"/>
                  <a:pt x="17826" y="21561"/>
                  <a:pt x="18527" y="21561"/>
                </a:cubicBezTo>
                <a:cubicBezTo>
                  <a:pt x="20219" y="21561"/>
                  <a:pt x="21600" y="16709"/>
                  <a:pt x="21600" y="10761"/>
                </a:cubicBezTo>
                <a:cubicBezTo>
                  <a:pt x="21589" y="7513"/>
                  <a:pt x="21177" y="4578"/>
                  <a:pt x="20520" y="262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42">
            <a:extLst>
              <a:ext uri="{FF2B5EF4-FFF2-40B4-BE49-F238E27FC236}">
                <a16:creationId xmlns:a16="http://schemas.microsoft.com/office/drawing/2014/main" id="{61590C41-E81F-094F-AD26-A5D715ACDDEF}"/>
              </a:ext>
            </a:extLst>
          </p:cNvPr>
          <p:cNvSpPr txBox="1"/>
          <p:nvPr/>
        </p:nvSpPr>
        <p:spPr>
          <a:xfrm>
            <a:off x="7276853" y="1492305"/>
            <a:ext cx="518768" cy="4933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pic>
        <p:nvPicPr>
          <p:cNvPr id="14" name="Graphic 44" descr="Bullseye with solid fill">
            <a:extLst>
              <a:ext uri="{FF2B5EF4-FFF2-40B4-BE49-F238E27FC236}">
                <a16:creationId xmlns:a16="http://schemas.microsoft.com/office/drawing/2014/main" id="{200DBE79-7718-3241-A5FB-89ACF7BFA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6097" y="1478255"/>
            <a:ext cx="521472" cy="521472"/>
          </a:xfrm>
          <a:prstGeom prst="rect">
            <a:avLst/>
          </a:prstGeom>
        </p:spPr>
      </p:pic>
      <p:pic>
        <p:nvPicPr>
          <p:cNvPr id="15" name="Graphic 45" descr="Database with solid fill">
            <a:extLst>
              <a:ext uri="{FF2B5EF4-FFF2-40B4-BE49-F238E27FC236}">
                <a16:creationId xmlns:a16="http://schemas.microsoft.com/office/drawing/2014/main" id="{8F434DB8-D23D-6949-AACB-3EDBF2DCFC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35340" y="1478255"/>
            <a:ext cx="521472" cy="521472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DC6C72F3-BF76-3241-8517-EA90993AE1EC}"/>
              </a:ext>
            </a:extLst>
          </p:cNvPr>
          <p:cNvSpPr/>
          <p:nvPr/>
        </p:nvSpPr>
        <p:spPr>
          <a:xfrm>
            <a:off x="4857405" y="2136117"/>
            <a:ext cx="2477190" cy="1095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18" y="2626"/>
                </a:moveTo>
                <a:cubicBezTo>
                  <a:pt x="19884" y="2548"/>
                  <a:pt x="19849" y="2509"/>
                  <a:pt x="19797" y="2430"/>
                </a:cubicBezTo>
                <a:cubicBezTo>
                  <a:pt x="19762" y="2352"/>
                  <a:pt x="19728" y="2274"/>
                  <a:pt x="19693" y="2234"/>
                </a:cubicBezTo>
                <a:cubicBezTo>
                  <a:pt x="18896" y="823"/>
                  <a:pt x="17890" y="0"/>
                  <a:pt x="16798" y="0"/>
                </a:cubicBezTo>
                <a:cubicBezTo>
                  <a:pt x="15706" y="0"/>
                  <a:pt x="14700" y="823"/>
                  <a:pt x="13903" y="2234"/>
                </a:cubicBezTo>
                <a:cubicBezTo>
                  <a:pt x="13834" y="2391"/>
                  <a:pt x="13747" y="2509"/>
                  <a:pt x="13678" y="2666"/>
                </a:cubicBezTo>
                <a:cubicBezTo>
                  <a:pt x="12880" y="4077"/>
                  <a:pt x="11875" y="4900"/>
                  <a:pt x="10783" y="4900"/>
                </a:cubicBezTo>
                <a:cubicBezTo>
                  <a:pt x="9691" y="4900"/>
                  <a:pt x="8685" y="4077"/>
                  <a:pt x="7888" y="2666"/>
                </a:cubicBezTo>
                <a:cubicBezTo>
                  <a:pt x="7818" y="2548"/>
                  <a:pt x="7732" y="2391"/>
                  <a:pt x="7662" y="2234"/>
                </a:cubicBezTo>
                <a:cubicBezTo>
                  <a:pt x="6865" y="823"/>
                  <a:pt x="5859" y="0"/>
                  <a:pt x="4767" y="0"/>
                </a:cubicBezTo>
                <a:cubicBezTo>
                  <a:pt x="3675" y="0"/>
                  <a:pt x="2670" y="823"/>
                  <a:pt x="1872" y="2234"/>
                </a:cubicBezTo>
                <a:cubicBezTo>
                  <a:pt x="1838" y="2313"/>
                  <a:pt x="1803" y="2391"/>
                  <a:pt x="1768" y="2430"/>
                </a:cubicBezTo>
                <a:cubicBezTo>
                  <a:pt x="1734" y="2509"/>
                  <a:pt x="1699" y="2587"/>
                  <a:pt x="1647" y="2626"/>
                </a:cubicBezTo>
                <a:cubicBezTo>
                  <a:pt x="641" y="4626"/>
                  <a:pt x="0" y="7527"/>
                  <a:pt x="0" y="10780"/>
                </a:cubicBezTo>
                <a:cubicBezTo>
                  <a:pt x="0" y="16739"/>
                  <a:pt x="2150" y="21600"/>
                  <a:pt x="4785" y="21600"/>
                </a:cubicBezTo>
                <a:cubicBezTo>
                  <a:pt x="5877" y="21600"/>
                  <a:pt x="6882" y="20777"/>
                  <a:pt x="7680" y="19366"/>
                </a:cubicBezTo>
                <a:cubicBezTo>
                  <a:pt x="7714" y="19287"/>
                  <a:pt x="7749" y="19209"/>
                  <a:pt x="7784" y="19170"/>
                </a:cubicBezTo>
                <a:cubicBezTo>
                  <a:pt x="7818" y="19091"/>
                  <a:pt x="7853" y="19013"/>
                  <a:pt x="7905" y="18974"/>
                </a:cubicBezTo>
                <a:cubicBezTo>
                  <a:pt x="8702" y="17562"/>
                  <a:pt x="9708" y="16739"/>
                  <a:pt x="10800" y="16739"/>
                </a:cubicBezTo>
                <a:cubicBezTo>
                  <a:pt x="11892" y="16739"/>
                  <a:pt x="12898" y="17562"/>
                  <a:pt x="13695" y="18974"/>
                </a:cubicBezTo>
                <a:cubicBezTo>
                  <a:pt x="13730" y="19052"/>
                  <a:pt x="13764" y="19091"/>
                  <a:pt x="13816" y="19170"/>
                </a:cubicBezTo>
                <a:cubicBezTo>
                  <a:pt x="13851" y="19248"/>
                  <a:pt x="13886" y="19326"/>
                  <a:pt x="13920" y="19366"/>
                </a:cubicBezTo>
                <a:cubicBezTo>
                  <a:pt x="14718" y="20777"/>
                  <a:pt x="15723" y="21600"/>
                  <a:pt x="16815" y="21600"/>
                </a:cubicBezTo>
                <a:cubicBezTo>
                  <a:pt x="19450" y="21600"/>
                  <a:pt x="21600" y="16739"/>
                  <a:pt x="21600" y="10780"/>
                </a:cubicBezTo>
                <a:cubicBezTo>
                  <a:pt x="21565" y="7527"/>
                  <a:pt x="20941" y="4626"/>
                  <a:pt x="19918" y="262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TextBox 41">
            <a:extLst>
              <a:ext uri="{FF2B5EF4-FFF2-40B4-BE49-F238E27FC236}">
                <a16:creationId xmlns:a16="http://schemas.microsoft.com/office/drawing/2014/main" id="{DC311678-A846-A247-BE67-978DF3E04494}"/>
              </a:ext>
            </a:extLst>
          </p:cNvPr>
          <p:cNvSpPr txBox="1"/>
          <p:nvPr/>
        </p:nvSpPr>
        <p:spPr>
          <a:xfrm>
            <a:off x="6566777" y="2437159"/>
            <a:ext cx="518767" cy="4933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16" name="Graphic 46" descr="Gears with solid fill">
            <a:extLst>
              <a:ext uri="{FF2B5EF4-FFF2-40B4-BE49-F238E27FC236}">
                <a16:creationId xmlns:a16="http://schemas.microsoft.com/office/drawing/2014/main" id="{B3D5C9FB-E0FC-FB4C-BE29-4B98EA0B79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3752" y="2423109"/>
            <a:ext cx="521472" cy="521472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002E0238-918D-3C46-9A7F-931661A1DAFE}"/>
              </a:ext>
            </a:extLst>
          </p:cNvPr>
          <p:cNvSpPr/>
          <p:nvPr/>
        </p:nvSpPr>
        <p:spPr>
          <a:xfrm>
            <a:off x="4857405" y="4023837"/>
            <a:ext cx="2477190" cy="1095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2" y="18974"/>
                </a:moveTo>
                <a:cubicBezTo>
                  <a:pt x="1716" y="19052"/>
                  <a:pt x="1751" y="19091"/>
                  <a:pt x="1803" y="19170"/>
                </a:cubicBezTo>
                <a:cubicBezTo>
                  <a:pt x="1838" y="19248"/>
                  <a:pt x="1872" y="19326"/>
                  <a:pt x="1907" y="19366"/>
                </a:cubicBezTo>
                <a:cubicBezTo>
                  <a:pt x="2704" y="20777"/>
                  <a:pt x="3710" y="21600"/>
                  <a:pt x="4802" y="21600"/>
                </a:cubicBezTo>
                <a:cubicBezTo>
                  <a:pt x="5894" y="21600"/>
                  <a:pt x="6900" y="20777"/>
                  <a:pt x="7697" y="19366"/>
                </a:cubicBezTo>
                <a:cubicBezTo>
                  <a:pt x="7766" y="19209"/>
                  <a:pt x="7853" y="19091"/>
                  <a:pt x="7922" y="18934"/>
                </a:cubicBezTo>
                <a:cubicBezTo>
                  <a:pt x="8720" y="17523"/>
                  <a:pt x="9725" y="16700"/>
                  <a:pt x="10817" y="16700"/>
                </a:cubicBezTo>
                <a:cubicBezTo>
                  <a:pt x="11909" y="16700"/>
                  <a:pt x="12915" y="17523"/>
                  <a:pt x="13712" y="18934"/>
                </a:cubicBezTo>
                <a:cubicBezTo>
                  <a:pt x="13782" y="19052"/>
                  <a:pt x="13868" y="19209"/>
                  <a:pt x="13938" y="19366"/>
                </a:cubicBezTo>
                <a:cubicBezTo>
                  <a:pt x="14735" y="20777"/>
                  <a:pt x="15741" y="21600"/>
                  <a:pt x="16833" y="21600"/>
                </a:cubicBezTo>
                <a:cubicBezTo>
                  <a:pt x="17925" y="21600"/>
                  <a:pt x="18930" y="20777"/>
                  <a:pt x="19728" y="19366"/>
                </a:cubicBezTo>
                <a:cubicBezTo>
                  <a:pt x="19762" y="19287"/>
                  <a:pt x="19797" y="19209"/>
                  <a:pt x="19832" y="19170"/>
                </a:cubicBezTo>
                <a:cubicBezTo>
                  <a:pt x="19866" y="19091"/>
                  <a:pt x="19901" y="19013"/>
                  <a:pt x="19953" y="18974"/>
                </a:cubicBezTo>
                <a:cubicBezTo>
                  <a:pt x="20959" y="16974"/>
                  <a:pt x="21600" y="14073"/>
                  <a:pt x="21600" y="10820"/>
                </a:cubicBezTo>
                <a:cubicBezTo>
                  <a:pt x="21600" y="4861"/>
                  <a:pt x="19450" y="0"/>
                  <a:pt x="16815" y="0"/>
                </a:cubicBezTo>
                <a:cubicBezTo>
                  <a:pt x="15723" y="0"/>
                  <a:pt x="14718" y="823"/>
                  <a:pt x="13920" y="2234"/>
                </a:cubicBezTo>
                <a:cubicBezTo>
                  <a:pt x="13886" y="2313"/>
                  <a:pt x="13851" y="2391"/>
                  <a:pt x="13816" y="2430"/>
                </a:cubicBezTo>
                <a:cubicBezTo>
                  <a:pt x="13782" y="2509"/>
                  <a:pt x="13747" y="2587"/>
                  <a:pt x="13695" y="2626"/>
                </a:cubicBezTo>
                <a:cubicBezTo>
                  <a:pt x="12898" y="4038"/>
                  <a:pt x="11892" y="4861"/>
                  <a:pt x="10800" y="4861"/>
                </a:cubicBezTo>
                <a:cubicBezTo>
                  <a:pt x="9708" y="4861"/>
                  <a:pt x="8702" y="4038"/>
                  <a:pt x="7905" y="2626"/>
                </a:cubicBezTo>
                <a:cubicBezTo>
                  <a:pt x="7870" y="2548"/>
                  <a:pt x="7836" y="2509"/>
                  <a:pt x="7784" y="2430"/>
                </a:cubicBezTo>
                <a:cubicBezTo>
                  <a:pt x="7749" y="2352"/>
                  <a:pt x="7714" y="2274"/>
                  <a:pt x="7680" y="2234"/>
                </a:cubicBezTo>
                <a:cubicBezTo>
                  <a:pt x="6882" y="823"/>
                  <a:pt x="5877" y="0"/>
                  <a:pt x="4785" y="0"/>
                </a:cubicBezTo>
                <a:cubicBezTo>
                  <a:pt x="2150" y="0"/>
                  <a:pt x="0" y="4861"/>
                  <a:pt x="0" y="10820"/>
                </a:cubicBezTo>
                <a:cubicBezTo>
                  <a:pt x="17" y="14073"/>
                  <a:pt x="659" y="16974"/>
                  <a:pt x="1682" y="189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TextBox 39">
            <a:extLst>
              <a:ext uri="{FF2B5EF4-FFF2-40B4-BE49-F238E27FC236}">
                <a16:creationId xmlns:a16="http://schemas.microsoft.com/office/drawing/2014/main" id="{228F46D8-BA39-9948-A157-48DF37B06E63}"/>
              </a:ext>
            </a:extLst>
          </p:cNvPr>
          <p:cNvSpPr txBox="1"/>
          <p:nvPr/>
        </p:nvSpPr>
        <p:spPr>
          <a:xfrm>
            <a:off x="5052470" y="4324879"/>
            <a:ext cx="518767" cy="4933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17" name="Graphic 47" descr="Lights On with solid fill">
            <a:extLst>
              <a:ext uri="{FF2B5EF4-FFF2-40B4-BE49-F238E27FC236}">
                <a16:creationId xmlns:a16="http://schemas.microsoft.com/office/drawing/2014/main" id="{50CE849A-0083-5440-A219-CFB7A5A277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34479" y="4310829"/>
            <a:ext cx="521472" cy="521472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33328B72-0053-3E4F-A032-3777F871F775}"/>
              </a:ext>
            </a:extLst>
          </p:cNvPr>
          <p:cNvSpPr/>
          <p:nvPr/>
        </p:nvSpPr>
        <p:spPr>
          <a:xfrm>
            <a:off x="4167528" y="4967697"/>
            <a:ext cx="3856945" cy="1097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" y="18978"/>
                </a:moveTo>
                <a:cubicBezTo>
                  <a:pt x="1102" y="19057"/>
                  <a:pt x="1125" y="19096"/>
                  <a:pt x="1158" y="19174"/>
                </a:cubicBezTo>
                <a:cubicBezTo>
                  <a:pt x="1180" y="19252"/>
                  <a:pt x="1202" y="19330"/>
                  <a:pt x="1225" y="19370"/>
                </a:cubicBezTo>
                <a:cubicBezTo>
                  <a:pt x="1737" y="20778"/>
                  <a:pt x="2383" y="21600"/>
                  <a:pt x="3084" y="21600"/>
                </a:cubicBezTo>
                <a:cubicBezTo>
                  <a:pt x="3786" y="21600"/>
                  <a:pt x="4431" y="20778"/>
                  <a:pt x="4943" y="19370"/>
                </a:cubicBezTo>
                <a:cubicBezTo>
                  <a:pt x="4988" y="19213"/>
                  <a:pt x="5044" y="19096"/>
                  <a:pt x="5088" y="18939"/>
                </a:cubicBezTo>
                <a:cubicBezTo>
                  <a:pt x="5600" y="17530"/>
                  <a:pt x="6246" y="16709"/>
                  <a:pt x="6948" y="16709"/>
                </a:cubicBezTo>
                <a:cubicBezTo>
                  <a:pt x="7649" y="16709"/>
                  <a:pt x="8295" y="17530"/>
                  <a:pt x="8807" y="18939"/>
                </a:cubicBezTo>
                <a:cubicBezTo>
                  <a:pt x="8852" y="19057"/>
                  <a:pt x="8907" y="19213"/>
                  <a:pt x="8952" y="19370"/>
                </a:cubicBezTo>
                <a:cubicBezTo>
                  <a:pt x="9464" y="20778"/>
                  <a:pt x="10110" y="21600"/>
                  <a:pt x="10811" y="21600"/>
                </a:cubicBezTo>
                <a:cubicBezTo>
                  <a:pt x="11513" y="21600"/>
                  <a:pt x="12158" y="20778"/>
                  <a:pt x="12671" y="19370"/>
                </a:cubicBezTo>
                <a:cubicBezTo>
                  <a:pt x="12715" y="19213"/>
                  <a:pt x="12771" y="19096"/>
                  <a:pt x="12815" y="18939"/>
                </a:cubicBezTo>
                <a:cubicBezTo>
                  <a:pt x="13327" y="17530"/>
                  <a:pt x="13973" y="16709"/>
                  <a:pt x="14675" y="16709"/>
                </a:cubicBezTo>
                <a:cubicBezTo>
                  <a:pt x="15376" y="16709"/>
                  <a:pt x="16022" y="17530"/>
                  <a:pt x="16534" y="18939"/>
                </a:cubicBezTo>
                <a:cubicBezTo>
                  <a:pt x="16579" y="19057"/>
                  <a:pt x="16634" y="19213"/>
                  <a:pt x="16679" y="19370"/>
                </a:cubicBezTo>
                <a:cubicBezTo>
                  <a:pt x="17191" y="20778"/>
                  <a:pt x="17837" y="21600"/>
                  <a:pt x="18538" y="21600"/>
                </a:cubicBezTo>
                <a:cubicBezTo>
                  <a:pt x="19240" y="21600"/>
                  <a:pt x="19885" y="20778"/>
                  <a:pt x="20398" y="19370"/>
                </a:cubicBezTo>
                <a:cubicBezTo>
                  <a:pt x="20420" y="19291"/>
                  <a:pt x="20442" y="19213"/>
                  <a:pt x="20464" y="19174"/>
                </a:cubicBezTo>
                <a:cubicBezTo>
                  <a:pt x="20487" y="19096"/>
                  <a:pt x="20509" y="19017"/>
                  <a:pt x="20542" y="18978"/>
                </a:cubicBezTo>
                <a:cubicBezTo>
                  <a:pt x="21188" y="16983"/>
                  <a:pt x="21600" y="14087"/>
                  <a:pt x="21600" y="10839"/>
                </a:cubicBezTo>
                <a:cubicBezTo>
                  <a:pt x="21600" y="4891"/>
                  <a:pt x="20219" y="39"/>
                  <a:pt x="18527" y="39"/>
                </a:cubicBezTo>
                <a:cubicBezTo>
                  <a:pt x="17826" y="39"/>
                  <a:pt x="17180" y="861"/>
                  <a:pt x="16668" y="2270"/>
                </a:cubicBezTo>
                <a:cubicBezTo>
                  <a:pt x="16645" y="2348"/>
                  <a:pt x="16623" y="2426"/>
                  <a:pt x="16601" y="2465"/>
                </a:cubicBezTo>
                <a:cubicBezTo>
                  <a:pt x="16579" y="2543"/>
                  <a:pt x="16556" y="2622"/>
                  <a:pt x="16523" y="2661"/>
                </a:cubicBezTo>
                <a:cubicBezTo>
                  <a:pt x="16011" y="4070"/>
                  <a:pt x="15365" y="4891"/>
                  <a:pt x="14664" y="4891"/>
                </a:cubicBezTo>
                <a:cubicBezTo>
                  <a:pt x="13962" y="4891"/>
                  <a:pt x="13316" y="4070"/>
                  <a:pt x="12804" y="2661"/>
                </a:cubicBezTo>
                <a:cubicBezTo>
                  <a:pt x="12760" y="2543"/>
                  <a:pt x="12704" y="2387"/>
                  <a:pt x="12659" y="2230"/>
                </a:cubicBezTo>
                <a:cubicBezTo>
                  <a:pt x="12147" y="822"/>
                  <a:pt x="11501" y="0"/>
                  <a:pt x="10800" y="0"/>
                </a:cubicBezTo>
                <a:cubicBezTo>
                  <a:pt x="10099" y="0"/>
                  <a:pt x="9453" y="822"/>
                  <a:pt x="8941" y="2230"/>
                </a:cubicBezTo>
                <a:cubicBezTo>
                  <a:pt x="8896" y="2387"/>
                  <a:pt x="8840" y="2504"/>
                  <a:pt x="8796" y="2661"/>
                </a:cubicBezTo>
                <a:cubicBezTo>
                  <a:pt x="8284" y="4070"/>
                  <a:pt x="7638" y="4891"/>
                  <a:pt x="6936" y="4891"/>
                </a:cubicBezTo>
                <a:cubicBezTo>
                  <a:pt x="6235" y="4891"/>
                  <a:pt x="5589" y="4070"/>
                  <a:pt x="5077" y="2661"/>
                </a:cubicBezTo>
                <a:cubicBezTo>
                  <a:pt x="5055" y="2583"/>
                  <a:pt x="5033" y="2543"/>
                  <a:pt x="4999" y="2465"/>
                </a:cubicBezTo>
                <a:cubicBezTo>
                  <a:pt x="4977" y="2387"/>
                  <a:pt x="4955" y="2309"/>
                  <a:pt x="4932" y="2270"/>
                </a:cubicBezTo>
                <a:cubicBezTo>
                  <a:pt x="4420" y="861"/>
                  <a:pt x="3774" y="39"/>
                  <a:pt x="3073" y="39"/>
                </a:cubicBezTo>
                <a:cubicBezTo>
                  <a:pt x="1381" y="39"/>
                  <a:pt x="0" y="4891"/>
                  <a:pt x="0" y="10839"/>
                </a:cubicBezTo>
                <a:cubicBezTo>
                  <a:pt x="11" y="14087"/>
                  <a:pt x="423" y="17022"/>
                  <a:pt x="1080" y="1897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TextBox 40">
            <a:extLst>
              <a:ext uri="{FF2B5EF4-FFF2-40B4-BE49-F238E27FC236}">
                <a16:creationId xmlns:a16="http://schemas.microsoft.com/office/drawing/2014/main" id="{A971B5B0-6231-714A-8E53-B0309CC284EF}"/>
              </a:ext>
            </a:extLst>
          </p:cNvPr>
          <p:cNvSpPr txBox="1"/>
          <p:nvPr/>
        </p:nvSpPr>
        <p:spPr>
          <a:xfrm>
            <a:off x="4354544" y="5269732"/>
            <a:ext cx="518767" cy="4933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13" name="Graphic 43" descr="Bar graph with upward trend with solid fill">
            <a:extLst>
              <a:ext uri="{FF2B5EF4-FFF2-40B4-BE49-F238E27FC236}">
                <a16:creationId xmlns:a16="http://schemas.microsoft.com/office/drawing/2014/main" id="{C50AB3F3-A4BC-6A45-B069-8C931F072EC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44304" y="5255682"/>
            <a:ext cx="521472" cy="521472"/>
          </a:xfrm>
          <a:prstGeom prst="rect">
            <a:avLst/>
          </a:prstGeom>
        </p:spPr>
      </p:pic>
      <p:pic>
        <p:nvPicPr>
          <p:cNvPr id="18" name="Graphic 48" descr="Stopwatch 66% with solid fill">
            <a:extLst>
              <a:ext uri="{FF2B5EF4-FFF2-40B4-BE49-F238E27FC236}">
                <a16:creationId xmlns:a16="http://schemas.microsoft.com/office/drawing/2014/main" id="{B98BCD1C-D7A2-8C46-9454-E57EEC8E61F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35264" y="5255682"/>
            <a:ext cx="521472" cy="521472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D98C7441-913C-4225-9A06-AFB43D041034}"/>
              </a:ext>
            </a:extLst>
          </p:cNvPr>
          <p:cNvGrpSpPr/>
          <p:nvPr/>
        </p:nvGrpSpPr>
        <p:grpSpPr>
          <a:xfrm>
            <a:off x="8276148" y="2947244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B91D133-2F87-4832-9822-82DA6C366A6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A8B11E1-9C59-4641-9CC2-8851A754E7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012A299-8FB1-4AB5-9CB4-63ECF792AB2E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6BA4C4B-9847-4998-9600-C3814E12333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97C1183-74E3-4F5E-90EE-0BF2E792CD9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061809F-17F7-4A9B-8F54-BBD1909A5B81}"/>
              </a:ext>
            </a:extLst>
          </p:cNvPr>
          <p:cNvGrpSpPr/>
          <p:nvPr/>
        </p:nvGrpSpPr>
        <p:grpSpPr>
          <a:xfrm>
            <a:off x="989772" y="2947244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51CB0C4-6823-4E77-A3BF-85177370B36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7F82B1-2DAB-429A-A1D0-279736BE559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EAC9B52-1B9D-43CD-874E-0DA97E51F383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40028D5-9144-4A79-AE70-5DF3C0C3AEB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F232945-DF4D-4C92-A45D-5CF58FD8C56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39C8E30-1715-40FB-A489-962167A20106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39396E9-D385-4B60-8474-BE264EF6FB8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DAFBAFF-95E2-4A10-BB3C-A4761571A34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E1331C9-3F89-4EE6-B45F-9F35845C5960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7D3708B-93E3-43D3-B073-321020B45C5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3B5012F-FF65-46A0-9222-A402E2C93D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Hourglass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08D6647-5C6F-FF49-8AD4-1CF7964CB426}"/>
              </a:ext>
            </a:extLst>
          </p:cNvPr>
          <p:cNvSpPr/>
          <p:nvPr/>
        </p:nvSpPr>
        <p:spPr>
          <a:xfrm>
            <a:off x="5547278" y="3079977"/>
            <a:ext cx="1097444" cy="1095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96" y="18974"/>
                </a:moveTo>
                <a:cubicBezTo>
                  <a:pt x="3874" y="19052"/>
                  <a:pt x="3952" y="19091"/>
                  <a:pt x="4070" y="19170"/>
                </a:cubicBezTo>
                <a:cubicBezTo>
                  <a:pt x="4148" y="19248"/>
                  <a:pt x="4226" y="19326"/>
                  <a:pt x="4304" y="19366"/>
                </a:cubicBezTo>
                <a:cubicBezTo>
                  <a:pt x="6104" y="20777"/>
                  <a:pt x="8374" y="21600"/>
                  <a:pt x="10839" y="21600"/>
                </a:cubicBezTo>
                <a:cubicBezTo>
                  <a:pt x="13304" y="21600"/>
                  <a:pt x="15574" y="20777"/>
                  <a:pt x="17374" y="19366"/>
                </a:cubicBezTo>
                <a:cubicBezTo>
                  <a:pt x="17452" y="19287"/>
                  <a:pt x="17530" y="19209"/>
                  <a:pt x="17609" y="19170"/>
                </a:cubicBezTo>
                <a:cubicBezTo>
                  <a:pt x="17687" y="19091"/>
                  <a:pt x="17765" y="19013"/>
                  <a:pt x="17883" y="18974"/>
                </a:cubicBezTo>
                <a:cubicBezTo>
                  <a:pt x="20152" y="16974"/>
                  <a:pt x="21600" y="14073"/>
                  <a:pt x="21600" y="10820"/>
                </a:cubicBezTo>
                <a:cubicBezTo>
                  <a:pt x="21600" y="4861"/>
                  <a:pt x="16748" y="0"/>
                  <a:pt x="10800" y="0"/>
                </a:cubicBezTo>
                <a:cubicBezTo>
                  <a:pt x="4852" y="0"/>
                  <a:pt x="0" y="4861"/>
                  <a:pt x="0" y="10820"/>
                </a:cubicBezTo>
                <a:cubicBezTo>
                  <a:pt x="78" y="14073"/>
                  <a:pt x="1526" y="17013"/>
                  <a:pt x="3796" y="1897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TextBox 38">
            <a:extLst>
              <a:ext uri="{FF2B5EF4-FFF2-40B4-BE49-F238E27FC236}">
                <a16:creationId xmlns:a16="http://schemas.microsoft.com/office/drawing/2014/main" id="{B673A39D-609E-034B-BBF3-8E9D2FAD6241}"/>
              </a:ext>
            </a:extLst>
          </p:cNvPr>
          <p:cNvSpPr txBox="1"/>
          <p:nvPr/>
        </p:nvSpPr>
        <p:spPr>
          <a:xfrm>
            <a:off x="5846557" y="3381019"/>
            <a:ext cx="518767" cy="4933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83C7BA1-1BD8-CE44-BDA9-81D5BF2730CD}"/>
              </a:ext>
            </a:extLst>
          </p:cNvPr>
          <p:cNvSpPr/>
          <p:nvPr/>
        </p:nvSpPr>
        <p:spPr>
          <a:xfrm>
            <a:off x="4167528" y="1190269"/>
            <a:ext cx="3856945" cy="1097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2622"/>
                </a:moveTo>
                <a:cubicBezTo>
                  <a:pt x="20498" y="2543"/>
                  <a:pt x="20475" y="2504"/>
                  <a:pt x="20442" y="2426"/>
                </a:cubicBezTo>
                <a:cubicBezTo>
                  <a:pt x="20420" y="2348"/>
                  <a:pt x="20398" y="2270"/>
                  <a:pt x="20375" y="2230"/>
                </a:cubicBezTo>
                <a:cubicBezTo>
                  <a:pt x="19863" y="822"/>
                  <a:pt x="19217" y="0"/>
                  <a:pt x="18516" y="0"/>
                </a:cubicBezTo>
                <a:cubicBezTo>
                  <a:pt x="17814" y="0"/>
                  <a:pt x="17169" y="822"/>
                  <a:pt x="16657" y="2230"/>
                </a:cubicBezTo>
                <a:cubicBezTo>
                  <a:pt x="16612" y="2387"/>
                  <a:pt x="16556" y="2504"/>
                  <a:pt x="16512" y="2661"/>
                </a:cubicBezTo>
                <a:cubicBezTo>
                  <a:pt x="16000" y="4070"/>
                  <a:pt x="15354" y="4891"/>
                  <a:pt x="14652" y="4891"/>
                </a:cubicBezTo>
                <a:cubicBezTo>
                  <a:pt x="13951" y="4891"/>
                  <a:pt x="13305" y="4070"/>
                  <a:pt x="12793" y="2661"/>
                </a:cubicBezTo>
                <a:cubicBezTo>
                  <a:pt x="12748" y="2543"/>
                  <a:pt x="12693" y="2387"/>
                  <a:pt x="12648" y="2230"/>
                </a:cubicBezTo>
                <a:cubicBezTo>
                  <a:pt x="12136" y="822"/>
                  <a:pt x="11490" y="0"/>
                  <a:pt x="10789" y="0"/>
                </a:cubicBezTo>
                <a:cubicBezTo>
                  <a:pt x="10087" y="0"/>
                  <a:pt x="9442" y="822"/>
                  <a:pt x="8929" y="2230"/>
                </a:cubicBezTo>
                <a:cubicBezTo>
                  <a:pt x="8885" y="2387"/>
                  <a:pt x="8829" y="2504"/>
                  <a:pt x="8785" y="2661"/>
                </a:cubicBezTo>
                <a:cubicBezTo>
                  <a:pt x="8273" y="4070"/>
                  <a:pt x="7627" y="4891"/>
                  <a:pt x="6925" y="4891"/>
                </a:cubicBezTo>
                <a:cubicBezTo>
                  <a:pt x="6224" y="4891"/>
                  <a:pt x="5578" y="4070"/>
                  <a:pt x="5066" y="2661"/>
                </a:cubicBezTo>
                <a:cubicBezTo>
                  <a:pt x="5021" y="2543"/>
                  <a:pt x="4966" y="2387"/>
                  <a:pt x="4921" y="2230"/>
                </a:cubicBezTo>
                <a:cubicBezTo>
                  <a:pt x="4409" y="822"/>
                  <a:pt x="3763" y="0"/>
                  <a:pt x="3062" y="0"/>
                </a:cubicBezTo>
                <a:cubicBezTo>
                  <a:pt x="2360" y="0"/>
                  <a:pt x="1715" y="822"/>
                  <a:pt x="1202" y="2230"/>
                </a:cubicBezTo>
                <a:cubicBezTo>
                  <a:pt x="1180" y="2309"/>
                  <a:pt x="1158" y="2387"/>
                  <a:pt x="1136" y="2426"/>
                </a:cubicBezTo>
                <a:cubicBezTo>
                  <a:pt x="1113" y="2504"/>
                  <a:pt x="1091" y="2583"/>
                  <a:pt x="1058" y="2622"/>
                </a:cubicBezTo>
                <a:cubicBezTo>
                  <a:pt x="412" y="4617"/>
                  <a:pt x="0" y="7513"/>
                  <a:pt x="0" y="10761"/>
                </a:cubicBezTo>
                <a:cubicBezTo>
                  <a:pt x="0" y="16709"/>
                  <a:pt x="1381" y="21561"/>
                  <a:pt x="3073" y="21561"/>
                </a:cubicBezTo>
                <a:cubicBezTo>
                  <a:pt x="3774" y="21561"/>
                  <a:pt x="4420" y="20739"/>
                  <a:pt x="4932" y="19330"/>
                </a:cubicBezTo>
                <a:cubicBezTo>
                  <a:pt x="4955" y="19252"/>
                  <a:pt x="4977" y="19174"/>
                  <a:pt x="4999" y="19135"/>
                </a:cubicBezTo>
                <a:cubicBezTo>
                  <a:pt x="5021" y="19057"/>
                  <a:pt x="5044" y="18978"/>
                  <a:pt x="5077" y="18939"/>
                </a:cubicBezTo>
                <a:cubicBezTo>
                  <a:pt x="5589" y="17530"/>
                  <a:pt x="6235" y="16709"/>
                  <a:pt x="6936" y="16709"/>
                </a:cubicBezTo>
                <a:cubicBezTo>
                  <a:pt x="7638" y="16709"/>
                  <a:pt x="8284" y="17530"/>
                  <a:pt x="8796" y="18939"/>
                </a:cubicBezTo>
                <a:cubicBezTo>
                  <a:pt x="8840" y="19057"/>
                  <a:pt x="8896" y="19213"/>
                  <a:pt x="8941" y="19370"/>
                </a:cubicBezTo>
                <a:cubicBezTo>
                  <a:pt x="9453" y="20778"/>
                  <a:pt x="10099" y="21600"/>
                  <a:pt x="10800" y="21600"/>
                </a:cubicBezTo>
                <a:cubicBezTo>
                  <a:pt x="11501" y="21600"/>
                  <a:pt x="12147" y="20778"/>
                  <a:pt x="12659" y="19370"/>
                </a:cubicBezTo>
                <a:cubicBezTo>
                  <a:pt x="12704" y="19213"/>
                  <a:pt x="12760" y="19096"/>
                  <a:pt x="12804" y="18939"/>
                </a:cubicBezTo>
                <a:cubicBezTo>
                  <a:pt x="13316" y="17530"/>
                  <a:pt x="13962" y="16709"/>
                  <a:pt x="14664" y="16709"/>
                </a:cubicBezTo>
                <a:cubicBezTo>
                  <a:pt x="15365" y="16709"/>
                  <a:pt x="16011" y="17530"/>
                  <a:pt x="16523" y="18939"/>
                </a:cubicBezTo>
                <a:cubicBezTo>
                  <a:pt x="16545" y="19017"/>
                  <a:pt x="16567" y="19057"/>
                  <a:pt x="16601" y="19135"/>
                </a:cubicBezTo>
                <a:cubicBezTo>
                  <a:pt x="16623" y="19213"/>
                  <a:pt x="16645" y="19291"/>
                  <a:pt x="16668" y="19330"/>
                </a:cubicBezTo>
                <a:cubicBezTo>
                  <a:pt x="17180" y="20739"/>
                  <a:pt x="17826" y="21561"/>
                  <a:pt x="18527" y="21561"/>
                </a:cubicBezTo>
                <a:cubicBezTo>
                  <a:pt x="20219" y="21561"/>
                  <a:pt x="21600" y="16709"/>
                  <a:pt x="21600" y="10761"/>
                </a:cubicBezTo>
                <a:cubicBezTo>
                  <a:pt x="21589" y="7513"/>
                  <a:pt x="21177" y="4578"/>
                  <a:pt x="20520" y="262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42">
            <a:extLst>
              <a:ext uri="{FF2B5EF4-FFF2-40B4-BE49-F238E27FC236}">
                <a16:creationId xmlns:a16="http://schemas.microsoft.com/office/drawing/2014/main" id="{61590C41-E81F-094F-AD26-A5D715ACDDEF}"/>
              </a:ext>
            </a:extLst>
          </p:cNvPr>
          <p:cNvSpPr txBox="1"/>
          <p:nvPr/>
        </p:nvSpPr>
        <p:spPr>
          <a:xfrm>
            <a:off x="7276853" y="1492305"/>
            <a:ext cx="518768" cy="4933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pic>
        <p:nvPicPr>
          <p:cNvPr id="14" name="Graphic 44" descr="Bullseye with solid fill">
            <a:extLst>
              <a:ext uri="{FF2B5EF4-FFF2-40B4-BE49-F238E27FC236}">
                <a16:creationId xmlns:a16="http://schemas.microsoft.com/office/drawing/2014/main" id="{200DBE79-7718-3241-A5FB-89ACF7BFA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6097" y="1478255"/>
            <a:ext cx="521472" cy="521472"/>
          </a:xfrm>
          <a:prstGeom prst="rect">
            <a:avLst/>
          </a:prstGeom>
        </p:spPr>
      </p:pic>
      <p:pic>
        <p:nvPicPr>
          <p:cNvPr id="15" name="Graphic 45" descr="Database with solid fill">
            <a:extLst>
              <a:ext uri="{FF2B5EF4-FFF2-40B4-BE49-F238E27FC236}">
                <a16:creationId xmlns:a16="http://schemas.microsoft.com/office/drawing/2014/main" id="{8F434DB8-D23D-6949-AACB-3EDBF2DCFC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35340" y="1478255"/>
            <a:ext cx="521472" cy="521472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DC6C72F3-BF76-3241-8517-EA90993AE1EC}"/>
              </a:ext>
            </a:extLst>
          </p:cNvPr>
          <p:cNvSpPr/>
          <p:nvPr/>
        </p:nvSpPr>
        <p:spPr>
          <a:xfrm>
            <a:off x="4857405" y="2136117"/>
            <a:ext cx="2477190" cy="1095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18" y="2626"/>
                </a:moveTo>
                <a:cubicBezTo>
                  <a:pt x="19884" y="2548"/>
                  <a:pt x="19849" y="2509"/>
                  <a:pt x="19797" y="2430"/>
                </a:cubicBezTo>
                <a:cubicBezTo>
                  <a:pt x="19762" y="2352"/>
                  <a:pt x="19728" y="2274"/>
                  <a:pt x="19693" y="2234"/>
                </a:cubicBezTo>
                <a:cubicBezTo>
                  <a:pt x="18896" y="823"/>
                  <a:pt x="17890" y="0"/>
                  <a:pt x="16798" y="0"/>
                </a:cubicBezTo>
                <a:cubicBezTo>
                  <a:pt x="15706" y="0"/>
                  <a:pt x="14700" y="823"/>
                  <a:pt x="13903" y="2234"/>
                </a:cubicBezTo>
                <a:cubicBezTo>
                  <a:pt x="13834" y="2391"/>
                  <a:pt x="13747" y="2509"/>
                  <a:pt x="13678" y="2666"/>
                </a:cubicBezTo>
                <a:cubicBezTo>
                  <a:pt x="12880" y="4077"/>
                  <a:pt x="11875" y="4900"/>
                  <a:pt x="10783" y="4900"/>
                </a:cubicBezTo>
                <a:cubicBezTo>
                  <a:pt x="9691" y="4900"/>
                  <a:pt x="8685" y="4077"/>
                  <a:pt x="7888" y="2666"/>
                </a:cubicBezTo>
                <a:cubicBezTo>
                  <a:pt x="7818" y="2548"/>
                  <a:pt x="7732" y="2391"/>
                  <a:pt x="7662" y="2234"/>
                </a:cubicBezTo>
                <a:cubicBezTo>
                  <a:pt x="6865" y="823"/>
                  <a:pt x="5859" y="0"/>
                  <a:pt x="4767" y="0"/>
                </a:cubicBezTo>
                <a:cubicBezTo>
                  <a:pt x="3675" y="0"/>
                  <a:pt x="2670" y="823"/>
                  <a:pt x="1872" y="2234"/>
                </a:cubicBezTo>
                <a:cubicBezTo>
                  <a:pt x="1838" y="2313"/>
                  <a:pt x="1803" y="2391"/>
                  <a:pt x="1768" y="2430"/>
                </a:cubicBezTo>
                <a:cubicBezTo>
                  <a:pt x="1734" y="2509"/>
                  <a:pt x="1699" y="2587"/>
                  <a:pt x="1647" y="2626"/>
                </a:cubicBezTo>
                <a:cubicBezTo>
                  <a:pt x="641" y="4626"/>
                  <a:pt x="0" y="7527"/>
                  <a:pt x="0" y="10780"/>
                </a:cubicBezTo>
                <a:cubicBezTo>
                  <a:pt x="0" y="16739"/>
                  <a:pt x="2150" y="21600"/>
                  <a:pt x="4785" y="21600"/>
                </a:cubicBezTo>
                <a:cubicBezTo>
                  <a:pt x="5877" y="21600"/>
                  <a:pt x="6882" y="20777"/>
                  <a:pt x="7680" y="19366"/>
                </a:cubicBezTo>
                <a:cubicBezTo>
                  <a:pt x="7714" y="19287"/>
                  <a:pt x="7749" y="19209"/>
                  <a:pt x="7784" y="19170"/>
                </a:cubicBezTo>
                <a:cubicBezTo>
                  <a:pt x="7818" y="19091"/>
                  <a:pt x="7853" y="19013"/>
                  <a:pt x="7905" y="18974"/>
                </a:cubicBezTo>
                <a:cubicBezTo>
                  <a:pt x="8702" y="17562"/>
                  <a:pt x="9708" y="16739"/>
                  <a:pt x="10800" y="16739"/>
                </a:cubicBezTo>
                <a:cubicBezTo>
                  <a:pt x="11892" y="16739"/>
                  <a:pt x="12898" y="17562"/>
                  <a:pt x="13695" y="18974"/>
                </a:cubicBezTo>
                <a:cubicBezTo>
                  <a:pt x="13730" y="19052"/>
                  <a:pt x="13764" y="19091"/>
                  <a:pt x="13816" y="19170"/>
                </a:cubicBezTo>
                <a:cubicBezTo>
                  <a:pt x="13851" y="19248"/>
                  <a:pt x="13886" y="19326"/>
                  <a:pt x="13920" y="19366"/>
                </a:cubicBezTo>
                <a:cubicBezTo>
                  <a:pt x="14718" y="20777"/>
                  <a:pt x="15723" y="21600"/>
                  <a:pt x="16815" y="21600"/>
                </a:cubicBezTo>
                <a:cubicBezTo>
                  <a:pt x="19450" y="21600"/>
                  <a:pt x="21600" y="16739"/>
                  <a:pt x="21600" y="10780"/>
                </a:cubicBezTo>
                <a:cubicBezTo>
                  <a:pt x="21565" y="7527"/>
                  <a:pt x="20941" y="4626"/>
                  <a:pt x="19918" y="262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TextBox 41">
            <a:extLst>
              <a:ext uri="{FF2B5EF4-FFF2-40B4-BE49-F238E27FC236}">
                <a16:creationId xmlns:a16="http://schemas.microsoft.com/office/drawing/2014/main" id="{DC311678-A846-A247-BE67-978DF3E04494}"/>
              </a:ext>
            </a:extLst>
          </p:cNvPr>
          <p:cNvSpPr txBox="1"/>
          <p:nvPr/>
        </p:nvSpPr>
        <p:spPr>
          <a:xfrm>
            <a:off x="6566777" y="2437159"/>
            <a:ext cx="518767" cy="4933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16" name="Graphic 46" descr="Gears with solid fill">
            <a:extLst>
              <a:ext uri="{FF2B5EF4-FFF2-40B4-BE49-F238E27FC236}">
                <a16:creationId xmlns:a16="http://schemas.microsoft.com/office/drawing/2014/main" id="{B3D5C9FB-E0FC-FB4C-BE29-4B98EA0B79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3752" y="2423109"/>
            <a:ext cx="521472" cy="521472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002E0238-918D-3C46-9A7F-931661A1DAFE}"/>
              </a:ext>
            </a:extLst>
          </p:cNvPr>
          <p:cNvSpPr/>
          <p:nvPr/>
        </p:nvSpPr>
        <p:spPr>
          <a:xfrm>
            <a:off x="4857405" y="4023837"/>
            <a:ext cx="2477190" cy="1095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2" y="18974"/>
                </a:moveTo>
                <a:cubicBezTo>
                  <a:pt x="1716" y="19052"/>
                  <a:pt x="1751" y="19091"/>
                  <a:pt x="1803" y="19170"/>
                </a:cubicBezTo>
                <a:cubicBezTo>
                  <a:pt x="1838" y="19248"/>
                  <a:pt x="1872" y="19326"/>
                  <a:pt x="1907" y="19366"/>
                </a:cubicBezTo>
                <a:cubicBezTo>
                  <a:pt x="2704" y="20777"/>
                  <a:pt x="3710" y="21600"/>
                  <a:pt x="4802" y="21600"/>
                </a:cubicBezTo>
                <a:cubicBezTo>
                  <a:pt x="5894" y="21600"/>
                  <a:pt x="6900" y="20777"/>
                  <a:pt x="7697" y="19366"/>
                </a:cubicBezTo>
                <a:cubicBezTo>
                  <a:pt x="7766" y="19209"/>
                  <a:pt x="7853" y="19091"/>
                  <a:pt x="7922" y="18934"/>
                </a:cubicBezTo>
                <a:cubicBezTo>
                  <a:pt x="8720" y="17523"/>
                  <a:pt x="9725" y="16700"/>
                  <a:pt x="10817" y="16700"/>
                </a:cubicBezTo>
                <a:cubicBezTo>
                  <a:pt x="11909" y="16700"/>
                  <a:pt x="12915" y="17523"/>
                  <a:pt x="13712" y="18934"/>
                </a:cubicBezTo>
                <a:cubicBezTo>
                  <a:pt x="13782" y="19052"/>
                  <a:pt x="13868" y="19209"/>
                  <a:pt x="13938" y="19366"/>
                </a:cubicBezTo>
                <a:cubicBezTo>
                  <a:pt x="14735" y="20777"/>
                  <a:pt x="15741" y="21600"/>
                  <a:pt x="16833" y="21600"/>
                </a:cubicBezTo>
                <a:cubicBezTo>
                  <a:pt x="17925" y="21600"/>
                  <a:pt x="18930" y="20777"/>
                  <a:pt x="19728" y="19366"/>
                </a:cubicBezTo>
                <a:cubicBezTo>
                  <a:pt x="19762" y="19287"/>
                  <a:pt x="19797" y="19209"/>
                  <a:pt x="19832" y="19170"/>
                </a:cubicBezTo>
                <a:cubicBezTo>
                  <a:pt x="19866" y="19091"/>
                  <a:pt x="19901" y="19013"/>
                  <a:pt x="19953" y="18974"/>
                </a:cubicBezTo>
                <a:cubicBezTo>
                  <a:pt x="20959" y="16974"/>
                  <a:pt x="21600" y="14073"/>
                  <a:pt x="21600" y="10820"/>
                </a:cubicBezTo>
                <a:cubicBezTo>
                  <a:pt x="21600" y="4861"/>
                  <a:pt x="19450" y="0"/>
                  <a:pt x="16815" y="0"/>
                </a:cubicBezTo>
                <a:cubicBezTo>
                  <a:pt x="15723" y="0"/>
                  <a:pt x="14718" y="823"/>
                  <a:pt x="13920" y="2234"/>
                </a:cubicBezTo>
                <a:cubicBezTo>
                  <a:pt x="13886" y="2313"/>
                  <a:pt x="13851" y="2391"/>
                  <a:pt x="13816" y="2430"/>
                </a:cubicBezTo>
                <a:cubicBezTo>
                  <a:pt x="13782" y="2509"/>
                  <a:pt x="13747" y="2587"/>
                  <a:pt x="13695" y="2626"/>
                </a:cubicBezTo>
                <a:cubicBezTo>
                  <a:pt x="12898" y="4038"/>
                  <a:pt x="11892" y="4861"/>
                  <a:pt x="10800" y="4861"/>
                </a:cubicBezTo>
                <a:cubicBezTo>
                  <a:pt x="9708" y="4861"/>
                  <a:pt x="8702" y="4038"/>
                  <a:pt x="7905" y="2626"/>
                </a:cubicBezTo>
                <a:cubicBezTo>
                  <a:pt x="7870" y="2548"/>
                  <a:pt x="7836" y="2509"/>
                  <a:pt x="7784" y="2430"/>
                </a:cubicBezTo>
                <a:cubicBezTo>
                  <a:pt x="7749" y="2352"/>
                  <a:pt x="7714" y="2274"/>
                  <a:pt x="7680" y="2234"/>
                </a:cubicBezTo>
                <a:cubicBezTo>
                  <a:pt x="6882" y="823"/>
                  <a:pt x="5877" y="0"/>
                  <a:pt x="4785" y="0"/>
                </a:cubicBezTo>
                <a:cubicBezTo>
                  <a:pt x="2150" y="0"/>
                  <a:pt x="0" y="4861"/>
                  <a:pt x="0" y="10820"/>
                </a:cubicBezTo>
                <a:cubicBezTo>
                  <a:pt x="17" y="14073"/>
                  <a:pt x="659" y="16974"/>
                  <a:pt x="1682" y="189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TextBox 39">
            <a:extLst>
              <a:ext uri="{FF2B5EF4-FFF2-40B4-BE49-F238E27FC236}">
                <a16:creationId xmlns:a16="http://schemas.microsoft.com/office/drawing/2014/main" id="{228F46D8-BA39-9948-A157-48DF37B06E63}"/>
              </a:ext>
            </a:extLst>
          </p:cNvPr>
          <p:cNvSpPr txBox="1"/>
          <p:nvPr/>
        </p:nvSpPr>
        <p:spPr>
          <a:xfrm>
            <a:off x="5052470" y="4324879"/>
            <a:ext cx="518767" cy="4933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17" name="Graphic 47" descr="Lights On with solid fill">
            <a:extLst>
              <a:ext uri="{FF2B5EF4-FFF2-40B4-BE49-F238E27FC236}">
                <a16:creationId xmlns:a16="http://schemas.microsoft.com/office/drawing/2014/main" id="{50CE849A-0083-5440-A219-CFB7A5A277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34479" y="4310829"/>
            <a:ext cx="521472" cy="521472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33328B72-0053-3E4F-A032-3777F871F775}"/>
              </a:ext>
            </a:extLst>
          </p:cNvPr>
          <p:cNvSpPr/>
          <p:nvPr/>
        </p:nvSpPr>
        <p:spPr>
          <a:xfrm>
            <a:off x="4167528" y="4967697"/>
            <a:ext cx="3856945" cy="1097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" y="18978"/>
                </a:moveTo>
                <a:cubicBezTo>
                  <a:pt x="1102" y="19057"/>
                  <a:pt x="1125" y="19096"/>
                  <a:pt x="1158" y="19174"/>
                </a:cubicBezTo>
                <a:cubicBezTo>
                  <a:pt x="1180" y="19252"/>
                  <a:pt x="1202" y="19330"/>
                  <a:pt x="1225" y="19370"/>
                </a:cubicBezTo>
                <a:cubicBezTo>
                  <a:pt x="1737" y="20778"/>
                  <a:pt x="2383" y="21600"/>
                  <a:pt x="3084" y="21600"/>
                </a:cubicBezTo>
                <a:cubicBezTo>
                  <a:pt x="3786" y="21600"/>
                  <a:pt x="4431" y="20778"/>
                  <a:pt x="4943" y="19370"/>
                </a:cubicBezTo>
                <a:cubicBezTo>
                  <a:pt x="4988" y="19213"/>
                  <a:pt x="5044" y="19096"/>
                  <a:pt x="5088" y="18939"/>
                </a:cubicBezTo>
                <a:cubicBezTo>
                  <a:pt x="5600" y="17530"/>
                  <a:pt x="6246" y="16709"/>
                  <a:pt x="6948" y="16709"/>
                </a:cubicBezTo>
                <a:cubicBezTo>
                  <a:pt x="7649" y="16709"/>
                  <a:pt x="8295" y="17530"/>
                  <a:pt x="8807" y="18939"/>
                </a:cubicBezTo>
                <a:cubicBezTo>
                  <a:pt x="8852" y="19057"/>
                  <a:pt x="8907" y="19213"/>
                  <a:pt x="8952" y="19370"/>
                </a:cubicBezTo>
                <a:cubicBezTo>
                  <a:pt x="9464" y="20778"/>
                  <a:pt x="10110" y="21600"/>
                  <a:pt x="10811" y="21600"/>
                </a:cubicBezTo>
                <a:cubicBezTo>
                  <a:pt x="11513" y="21600"/>
                  <a:pt x="12158" y="20778"/>
                  <a:pt x="12671" y="19370"/>
                </a:cubicBezTo>
                <a:cubicBezTo>
                  <a:pt x="12715" y="19213"/>
                  <a:pt x="12771" y="19096"/>
                  <a:pt x="12815" y="18939"/>
                </a:cubicBezTo>
                <a:cubicBezTo>
                  <a:pt x="13327" y="17530"/>
                  <a:pt x="13973" y="16709"/>
                  <a:pt x="14675" y="16709"/>
                </a:cubicBezTo>
                <a:cubicBezTo>
                  <a:pt x="15376" y="16709"/>
                  <a:pt x="16022" y="17530"/>
                  <a:pt x="16534" y="18939"/>
                </a:cubicBezTo>
                <a:cubicBezTo>
                  <a:pt x="16579" y="19057"/>
                  <a:pt x="16634" y="19213"/>
                  <a:pt x="16679" y="19370"/>
                </a:cubicBezTo>
                <a:cubicBezTo>
                  <a:pt x="17191" y="20778"/>
                  <a:pt x="17837" y="21600"/>
                  <a:pt x="18538" y="21600"/>
                </a:cubicBezTo>
                <a:cubicBezTo>
                  <a:pt x="19240" y="21600"/>
                  <a:pt x="19885" y="20778"/>
                  <a:pt x="20398" y="19370"/>
                </a:cubicBezTo>
                <a:cubicBezTo>
                  <a:pt x="20420" y="19291"/>
                  <a:pt x="20442" y="19213"/>
                  <a:pt x="20464" y="19174"/>
                </a:cubicBezTo>
                <a:cubicBezTo>
                  <a:pt x="20487" y="19096"/>
                  <a:pt x="20509" y="19017"/>
                  <a:pt x="20542" y="18978"/>
                </a:cubicBezTo>
                <a:cubicBezTo>
                  <a:pt x="21188" y="16983"/>
                  <a:pt x="21600" y="14087"/>
                  <a:pt x="21600" y="10839"/>
                </a:cubicBezTo>
                <a:cubicBezTo>
                  <a:pt x="21600" y="4891"/>
                  <a:pt x="20219" y="39"/>
                  <a:pt x="18527" y="39"/>
                </a:cubicBezTo>
                <a:cubicBezTo>
                  <a:pt x="17826" y="39"/>
                  <a:pt x="17180" y="861"/>
                  <a:pt x="16668" y="2270"/>
                </a:cubicBezTo>
                <a:cubicBezTo>
                  <a:pt x="16645" y="2348"/>
                  <a:pt x="16623" y="2426"/>
                  <a:pt x="16601" y="2465"/>
                </a:cubicBezTo>
                <a:cubicBezTo>
                  <a:pt x="16579" y="2543"/>
                  <a:pt x="16556" y="2622"/>
                  <a:pt x="16523" y="2661"/>
                </a:cubicBezTo>
                <a:cubicBezTo>
                  <a:pt x="16011" y="4070"/>
                  <a:pt x="15365" y="4891"/>
                  <a:pt x="14664" y="4891"/>
                </a:cubicBezTo>
                <a:cubicBezTo>
                  <a:pt x="13962" y="4891"/>
                  <a:pt x="13316" y="4070"/>
                  <a:pt x="12804" y="2661"/>
                </a:cubicBezTo>
                <a:cubicBezTo>
                  <a:pt x="12760" y="2543"/>
                  <a:pt x="12704" y="2387"/>
                  <a:pt x="12659" y="2230"/>
                </a:cubicBezTo>
                <a:cubicBezTo>
                  <a:pt x="12147" y="822"/>
                  <a:pt x="11501" y="0"/>
                  <a:pt x="10800" y="0"/>
                </a:cubicBezTo>
                <a:cubicBezTo>
                  <a:pt x="10099" y="0"/>
                  <a:pt x="9453" y="822"/>
                  <a:pt x="8941" y="2230"/>
                </a:cubicBezTo>
                <a:cubicBezTo>
                  <a:pt x="8896" y="2387"/>
                  <a:pt x="8840" y="2504"/>
                  <a:pt x="8796" y="2661"/>
                </a:cubicBezTo>
                <a:cubicBezTo>
                  <a:pt x="8284" y="4070"/>
                  <a:pt x="7638" y="4891"/>
                  <a:pt x="6936" y="4891"/>
                </a:cubicBezTo>
                <a:cubicBezTo>
                  <a:pt x="6235" y="4891"/>
                  <a:pt x="5589" y="4070"/>
                  <a:pt x="5077" y="2661"/>
                </a:cubicBezTo>
                <a:cubicBezTo>
                  <a:pt x="5055" y="2583"/>
                  <a:pt x="5033" y="2543"/>
                  <a:pt x="4999" y="2465"/>
                </a:cubicBezTo>
                <a:cubicBezTo>
                  <a:pt x="4977" y="2387"/>
                  <a:pt x="4955" y="2309"/>
                  <a:pt x="4932" y="2270"/>
                </a:cubicBezTo>
                <a:cubicBezTo>
                  <a:pt x="4420" y="861"/>
                  <a:pt x="3774" y="39"/>
                  <a:pt x="3073" y="39"/>
                </a:cubicBezTo>
                <a:cubicBezTo>
                  <a:pt x="1381" y="39"/>
                  <a:pt x="0" y="4891"/>
                  <a:pt x="0" y="10839"/>
                </a:cubicBezTo>
                <a:cubicBezTo>
                  <a:pt x="11" y="14087"/>
                  <a:pt x="423" y="17022"/>
                  <a:pt x="1080" y="1897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TextBox 40">
            <a:extLst>
              <a:ext uri="{FF2B5EF4-FFF2-40B4-BE49-F238E27FC236}">
                <a16:creationId xmlns:a16="http://schemas.microsoft.com/office/drawing/2014/main" id="{A971B5B0-6231-714A-8E53-B0309CC284EF}"/>
              </a:ext>
            </a:extLst>
          </p:cNvPr>
          <p:cNvSpPr txBox="1"/>
          <p:nvPr/>
        </p:nvSpPr>
        <p:spPr>
          <a:xfrm>
            <a:off x="4354544" y="5269732"/>
            <a:ext cx="518767" cy="49337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13" name="Graphic 43" descr="Bar graph with upward trend with solid fill">
            <a:extLst>
              <a:ext uri="{FF2B5EF4-FFF2-40B4-BE49-F238E27FC236}">
                <a16:creationId xmlns:a16="http://schemas.microsoft.com/office/drawing/2014/main" id="{C50AB3F3-A4BC-6A45-B069-8C931F072EC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44304" y="5255682"/>
            <a:ext cx="521472" cy="521472"/>
          </a:xfrm>
          <a:prstGeom prst="rect">
            <a:avLst/>
          </a:prstGeom>
        </p:spPr>
      </p:pic>
      <p:pic>
        <p:nvPicPr>
          <p:cNvPr id="18" name="Graphic 48" descr="Stopwatch 66% with solid fill">
            <a:extLst>
              <a:ext uri="{FF2B5EF4-FFF2-40B4-BE49-F238E27FC236}">
                <a16:creationId xmlns:a16="http://schemas.microsoft.com/office/drawing/2014/main" id="{B98BCD1C-D7A2-8C46-9454-E57EEC8E61F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35264" y="5255682"/>
            <a:ext cx="521472" cy="521472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D98C7441-913C-4225-9A06-AFB43D041034}"/>
              </a:ext>
            </a:extLst>
          </p:cNvPr>
          <p:cNvGrpSpPr/>
          <p:nvPr/>
        </p:nvGrpSpPr>
        <p:grpSpPr>
          <a:xfrm>
            <a:off x="8276148" y="2947244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B91D133-2F87-4832-9822-82DA6C366A6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A8B11E1-9C59-4641-9CC2-8851A754E7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012A299-8FB1-4AB5-9CB4-63ECF792AB2E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6BA4C4B-9847-4998-9600-C3814E12333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97C1183-74E3-4F5E-90EE-0BF2E792CD9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061809F-17F7-4A9B-8F54-BBD1909A5B81}"/>
              </a:ext>
            </a:extLst>
          </p:cNvPr>
          <p:cNvGrpSpPr/>
          <p:nvPr/>
        </p:nvGrpSpPr>
        <p:grpSpPr>
          <a:xfrm>
            <a:off x="989772" y="2947244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51CB0C4-6823-4E77-A3BF-85177370B36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7F82B1-2DAB-429A-A1D0-279736BE559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EAC9B52-1B9D-43CD-874E-0DA97E51F383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40028D5-9144-4A79-AE70-5DF3C0C3AEB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F232945-DF4D-4C92-A45D-5CF58FD8C56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39C8E30-1715-40FB-A489-962167A20106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39396E9-D385-4B60-8474-BE264EF6FB8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DAFBAFF-95E2-4A10-BB3C-A4761571A34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E1331C9-3F89-4EE6-B45F-9F35845C5960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7D3708B-93E3-43D3-B073-321020B45C5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3B5012F-FF65-46A0-9222-A402E2C93D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66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533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Hourglass – Slide Template</vt:lpstr>
      <vt:lpstr>Abstract 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Hourglass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2022-03-16T18:05:47Z</dcterms:modified>
  <cp:category>Charts &amp; Diagrams</cp:category>
</cp:coreProperties>
</file>