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4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01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Infographic Matrix – Slide Template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D3742763-79F2-4051-AA5E-0FF3D5EB0F5E}"/>
              </a:ext>
            </a:extLst>
          </p:cNvPr>
          <p:cNvSpPr/>
          <p:nvPr/>
        </p:nvSpPr>
        <p:spPr>
          <a:xfrm>
            <a:off x="4651275" y="3774416"/>
            <a:ext cx="1806949" cy="18069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97" y="16838"/>
                </a:moveTo>
                <a:lnTo>
                  <a:pt x="10197" y="14959"/>
                </a:lnTo>
                <a:cubicBezTo>
                  <a:pt x="10197" y="12327"/>
                  <a:pt x="12327" y="10197"/>
                  <a:pt x="14959" y="10197"/>
                </a:cubicBezTo>
                <a:lnTo>
                  <a:pt x="16838" y="10197"/>
                </a:lnTo>
                <a:cubicBezTo>
                  <a:pt x="19470" y="10197"/>
                  <a:pt x="21600" y="8067"/>
                  <a:pt x="21600" y="5435"/>
                </a:cubicBezTo>
                <a:lnTo>
                  <a:pt x="21600" y="4762"/>
                </a:lnTo>
                <a:cubicBezTo>
                  <a:pt x="21600" y="2130"/>
                  <a:pt x="19470" y="0"/>
                  <a:pt x="16838" y="0"/>
                </a:cubicBezTo>
                <a:lnTo>
                  <a:pt x="4762" y="0"/>
                </a:lnTo>
                <a:cubicBezTo>
                  <a:pt x="2130" y="0"/>
                  <a:pt x="0" y="2130"/>
                  <a:pt x="0" y="4762"/>
                </a:cubicBezTo>
                <a:lnTo>
                  <a:pt x="0" y="16838"/>
                </a:lnTo>
                <a:cubicBezTo>
                  <a:pt x="0" y="19470"/>
                  <a:pt x="2130" y="21600"/>
                  <a:pt x="4762" y="21600"/>
                </a:cubicBezTo>
                <a:lnTo>
                  <a:pt x="5435" y="21600"/>
                </a:lnTo>
                <a:cubicBezTo>
                  <a:pt x="8067" y="21600"/>
                  <a:pt x="10197" y="19454"/>
                  <a:pt x="10197" y="16838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73CFEABC-81A2-41A4-9B5D-037CBB8B9647}"/>
              </a:ext>
            </a:extLst>
          </p:cNvPr>
          <p:cNvSpPr/>
          <p:nvPr/>
        </p:nvSpPr>
        <p:spPr>
          <a:xfrm>
            <a:off x="2685776" y="3774416"/>
            <a:ext cx="1806949" cy="18069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03" y="16838"/>
                </a:moveTo>
                <a:lnTo>
                  <a:pt x="11403" y="14959"/>
                </a:lnTo>
                <a:cubicBezTo>
                  <a:pt x="11403" y="12327"/>
                  <a:pt x="9273" y="10197"/>
                  <a:pt x="6641" y="10197"/>
                </a:cubicBezTo>
                <a:lnTo>
                  <a:pt x="4762" y="10197"/>
                </a:lnTo>
                <a:cubicBezTo>
                  <a:pt x="2130" y="10197"/>
                  <a:pt x="0" y="8067"/>
                  <a:pt x="0" y="5435"/>
                </a:cubicBezTo>
                <a:lnTo>
                  <a:pt x="0" y="4762"/>
                </a:lnTo>
                <a:cubicBezTo>
                  <a:pt x="0" y="2130"/>
                  <a:pt x="2130" y="0"/>
                  <a:pt x="4762" y="0"/>
                </a:cubicBezTo>
                <a:lnTo>
                  <a:pt x="16838" y="0"/>
                </a:lnTo>
                <a:cubicBezTo>
                  <a:pt x="19470" y="0"/>
                  <a:pt x="21600" y="2130"/>
                  <a:pt x="21600" y="4762"/>
                </a:cubicBezTo>
                <a:lnTo>
                  <a:pt x="21600" y="16838"/>
                </a:lnTo>
                <a:cubicBezTo>
                  <a:pt x="21600" y="19470"/>
                  <a:pt x="19470" y="21600"/>
                  <a:pt x="16838" y="21600"/>
                </a:cubicBezTo>
                <a:lnTo>
                  <a:pt x="16165" y="21600"/>
                </a:lnTo>
                <a:cubicBezTo>
                  <a:pt x="13533" y="21600"/>
                  <a:pt x="11403" y="19454"/>
                  <a:pt x="11403" y="1683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830E5679-AB93-46B6-98C7-5054D121A9E2}"/>
              </a:ext>
            </a:extLst>
          </p:cNvPr>
          <p:cNvSpPr/>
          <p:nvPr/>
        </p:nvSpPr>
        <p:spPr>
          <a:xfrm>
            <a:off x="5594712" y="4730959"/>
            <a:ext cx="855649" cy="855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4" y="0"/>
                </a:moveTo>
                <a:lnTo>
                  <a:pt x="10056" y="0"/>
                </a:lnTo>
                <a:cubicBezTo>
                  <a:pt x="4499" y="0"/>
                  <a:pt x="0" y="4499"/>
                  <a:pt x="0" y="10056"/>
                </a:cubicBezTo>
                <a:lnTo>
                  <a:pt x="0" y="11544"/>
                </a:lnTo>
                <a:cubicBezTo>
                  <a:pt x="0" y="17101"/>
                  <a:pt x="4499" y="21600"/>
                  <a:pt x="10056" y="21600"/>
                </a:cubicBezTo>
                <a:lnTo>
                  <a:pt x="11544" y="21600"/>
                </a:lnTo>
                <a:cubicBezTo>
                  <a:pt x="17101" y="21600"/>
                  <a:pt x="21600" y="17101"/>
                  <a:pt x="21600" y="11544"/>
                </a:cubicBezTo>
                <a:lnTo>
                  <a:pt x="21600" y="10056"/>
                </a:lnTo>
                <a:cubicBezTo>
                  <a:pt x="21600" y="4499"/>
                  <a:pt x="17101" y="0"/>
                  <a:pt x="1154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000" b="1" dirty="0">
                <a:solidFill>
                  <a:schemeClr val="bg2">
                    <a:lumMod val="10000"/>
                  </a:schemeClr>
                </a:solidFill>
              </a:rPr>
              <a:t>02</a:t>
            </a:r>
            <a:endParaRPr sz="3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109BE80-74EB-44BD-8606-E2FC5EC6D615}"/>
              </a:ext>
            </a:extLst>
          </p:cNvPr>
          <p:cNvSpPr/>
          <p:nvPr/>
        </p:nvSpPr>
        <p:spPr>
          <a:xfrm>
            <a:off x="2685776" y="4730959"/>
            <a:ext cx="855649" cy="855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4" y="0"/>
                </a:moveTo>
                <a:lnTo>
                  <a:pt x="10056" y="0"/>
                </a:lnTo>
                <a:cubicBezTo>
                  <a:pt x="4499" y="0"/>
                  <a:pt x="0" y="4499"/>
                  <a:pt x="0" y="10056"/>
                </a:cubicBezTo>
                <a:lnTo>
                  <a:pt x="0" y="11544"/>
                </a:lnTo>
                <a:cubicBezTo>
                  <a:pt x="0" y="17101"/>
                  <a:pt x="4499" y="21600"/>
                  <a:pt x="10056" y="21600"/>
                </a:cubicBezTo>
                <a:lnTo>
                  <a:pt x="11544" y="21600"/>
                </a:lnTo>
                <a:cubicBezTo>
                  <a:pt x="17101" y="21600"/>
                  <a:pt x="21600" y="17101"/>
                  <a:pt x="21600" y="11544"/>
                </a:cubicBezTo>
                <a:lnTo>
                  <a:pt x="21600" y="10056"/>
                </a:lnTo>
                <a:cubicBezTo>
                  <a:pt x="21600" y="4499"/>
                  <a:pt x="17101" y="0"/>
                  <a:pt x="11544" y="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000" b="1" dirty="0">
                <a:solidFill>
                  <a:schemeClr val="bg2">
                    <a:lumMod val="10000"/>
                  </a:schemeClr>
                </a:solidFill>
              </a:rPr>
              <a:t>03</a:t>
            </a:r>
            <a:endParaRPr sz="3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D1A55330-0A4E-41BC-82C6-0E49A7F8486F}"/>
              </a:ext>
            </a:extLst>
          </p:cNvPr>
          <p:cNvSpPr/>
          <p:nvPr/>
        </p:nvSpPr>
        <p:spPr>
          <a:xfrm>
            <a:off x="2685776" y="1848229"/>
            <a:ext cx="1806949" cy="18069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03" y="4762"/>
                </a:moveTo>
                <a:lnTo>
                  <a:pt x="11403" y="6641"/>
                </a:lnTo>
                <a:cubicBezTo>
                  <a:pt x="11403" y="9273"/>
                  <a:pt x="9273" y="11403"/>
                  <a:pt x="6641" y="11403"/>
                </a:cubicBezTo>
                <a:lnTo>
                  <a:pt x="4762" y="11403"/>
                </a:lnTo>
                <a:cubicBezTo>
                  <a:pt x="2130" y="11403"/>
                  <a:pt x="0" y="13533"/>
                  <a:pt x="0" y="16165"/>
                </a:cubicBezTo>
                <a:lnTo>
                  <a:pt x="0" y="16838"/>
                </a:lnTo>
                <a:cubicBezTo>
                  <a:pt x="0" y="19470"/>
                  <a:pt x="2130" y="21600"/>
                  <a:pt x="4762" y="21600"/>
                </a:cubicBezTo>
                <a:lnTo>
                  <a:pt x="16838" y="21600"/>
                </a:lnTo>
                <a:cubicBezTo>
                  <a:pt x="19470" y="21600"/>
                  <a:pt x="21600" y="19470"/>
                  <a:pt x="21600" y="16838"/>
                </a:cubicBezTo>
                <a:lnTo>
                  <a:pt x="21600" y="4762"/>
                </a:lnTo>
                <a:cubicBezTo>
                  <a:pt x="21600" y="2130"/>
                  <a:pt x="19470" y="0"/>
                  <a:pt x="16838" y="0"/>
                </a:cubicBezTo>
                <a:lnTo>
                  <a:pt x="16165" y="0"/>
                </a:lnTo>
                <a:cubicBezTo>
                  <a:pt x="13533" y="0"/>
                  <a:pt x="11403" y="2130"/>
                  <a:pt x="11403" y="4762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123E0BF-E7D7-413B-9C5F-E94F5967B336}"/>
              </a:ext>
            </a:extLst>
          </p:cNvPr>
          <p:cNvSpPr/>
          <p:nvPr/>
        </p:nvSpPr>
        <p:spPr>
          <a:xfrm>
            <a:off x="4651275" y="1848229"/>
            <a:ext cx="1806949" cy="18069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97" y="4762"/>
                </a:moveTo>
                <a:lnTo>
                  <a:pt x="10197" y="6641"/>
                </a:lnTo>
                <a:cubicBezTo>
                  <a:pt x="10197" y="9273"/>
                  <a:pt x="12327" y="11403"/>
                  <a:pt x="14959" y="11403"/>
                </a:cubicBezTo>
                <a:lnTo>
                  <a:pt x="16838" y="11403"/>
                </a:lnTo>
                <a:cubicBezTo>
                  <a:pt x="19470" y="11403"/>
                  <a:pt x="21600" y="13533"/>
                  <a:pt x="21600" y="16165"/>
                </a:cubicBezTo>
                <a:lnTo>
                  <a:pt x="21600" y="16838"/>
                </a:lnTo>
                <a:cubicBezTo>
                  <a:pt x="21600" y="19470"/>
                  <a:pt x="19470" y="21600"/>
                  <a:pt x="16838" y="21600"/>
                </a:cubicBezTo>
                <a:lnTo>
                  <a:pt x="4762" y="21600"/>
                </a:lnTo>
                <a:cubicBezTo>
                  <a:pt x="2130" y="21600"/>
                  <a:pt x="0" y="19470"/>
                  <a:pt x="0" y="16838"/>
                </a:cubicBezTo>
                <a:lnTo>
                  <a:pt x="0" y="4762"/>
                </a:lnTo>
                <a:cubicBezTo>
                  <a:pt x="0" y="2130"/>
                  <a:pt x="2130" y="0"/>
                  <a:pt x="4762" y="0"/>
                </a:cubicBezTo>
                <a:lnTo>
                  <a:pt x="5435" y="0"/>
                </a:lnTo>
                <a:cubicBezTo>
                  <a:pt x="8067" y="0"/>
                  <a:pt x="10197" y="2130"/>
                  <a:pt x="10197" y="476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9F301DF-7F54-4F13-8025-C8090A4D992C}"/>
              </a:ext>
            </a:extLst>
          </p:cNvPr>
          <p:cNvSpPr/>
          <p:nvPr/>
        </p:nvSpPr>
        <p:spPr>
          <a:xfrm>
            <a:off x="2685776" y="1848230"/>
            <a:ext cx="855649" cy="855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4" y="0"/>
                </a:moveTo>
                <a:lnTo>
                  <a:pt x="10056" y="0"/>
                </a:lnTo>
                <a:cubicBezTo>
                  <a:pt x="4499" y="0"/>
                  <a:pt x="0" y="4499"/>
                  <a:pt x="0" y="10056"/>
                </a:cubicBezTo>
                <a:lnTo>
                  <a:pt x="0" y="11544"/>
                </a:lnTo>
                <a:cubicBezTo>
                  <a:pt x="0" y="17101"/>
                  <a:pt x="4499" y="21600"/>
                  <a:pt x="10056" y="21600"/>
                </a:cubicBezTo>
                <a:lnTo>
                  <a:pt x="11544" y="21600"/>
                </a:lnTo>
                <a:cubicBezTo>
                  <a:pt x="17101" y="21600"/>
                  <a:pt x="21600" y="17101"/>
                  <a:pt x="21600" y="11544"/>
                </a:cubicBezTo>
                <a:lnTo>
                  <a:pt x="21600" y="10056"/>
                </a:lnTo>
                <a:cubicBezTo>
                  <a:pt x="21600" y="4499"/>
                  <a:pt x="17101" y="0"/>
                  <a:pt x="11544" y="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000" b="1" dirty="0">
                <a:solidFill>
                  <a:schemeClr val="bg2">
                    <a:lumMod val="10000"/>
                  </a:schemeClr>
                </a:solidFill>
              </a:rPr>
              <a:t>04</a:t>
            </a:r>
            <a:endParaRPr sz="3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1C3BE38C-16F5-44B5-A258-07D22E50A1A3}"/>
              </a:ext>
            </a:extLst>
          </p:cNvPr>
          <p:cNvSpPr/>
          <p:nvPr/>
        </p:nvSpPr>
        <p:spPr>
          <a:xfrm>
            <a:off x="5594712" y="1848230"/>
            <a:ext cx="855649" cy="855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4" y="0"/>
                </a:moveTo>
                <a:lnTo>
                  <a:pt x="10056" y="0"/>
                </a:lnTo>
                <a:cubicBezTo>
                  <a:pt x="4499" y="0"/>
                  <a:pt x="0" y="4499"/>
                  <a:pt x="0" y="10056"/>
                </a:cubicBezTo>
                <a:lnTo>
                  <a:pt x="0" y="11544"/>
                </a:lnTo>
                <a:cubicBezTo>
                  <a:pt x="0" y="17101"/>
                  <a:pt x="4499" y="21600"/>
                  <a:pt x="10056" y="21600"/>
                </a:cubicBezTo>
                <a:lnTo>
                  <a:pt x="11544" y="21600"/>
                </a:lnTo>
                <a:cubicBezTo>
                  <a:pt x="17101" y="21600"/>
                  <a:pt x="21600" y="17101"/>
                  <a:pt x="21600" y="11544"/>
                </a:cubicBezTo>
                <a:lnTo>
                  <a:pt x="21600" y="10056"/>
                </a:lnTo>
                <a:cubicBezTo>
                  <a:pt x="21600" y="4499"/>
                  <a:pt x="17101" y="0"/>
                  <a:pt x="11544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000" b="1" dirty="0">
                <a:solidFill>
                  <a:schemeClr val="bg2">
                    <a:lumMod val="10000"/>
                  </a:schemeClr>
                </a:solidFill>
              </a:rPr>
              <a:t>01</a:t>
            </a:r>
            <a:endParaRPr sz="2700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2F08D92-D658-4A46-A720-89C2F36C0600}"/>
              </a:ext>
            </a:extLst>
          </p:cNvPr>
          <p:cNvGrpSpPr/>
          <p:nvPr/>
        </p:nvGrpSpPr>
        <p:grpSpPr>
          <a:xfrm>
            <a:off x="6691483" y="4050511"/>
            <a:ext cx="2202816" cy="1260003"/>
            <a:chOff x="8921977" y="4001571"/>
            <a:chExt cx="2937088" cy="168000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8764D8F-6F49-498B-982D-1FF2B166FF7F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9AB9C38-4364-44D4-BE07-1A103F745C8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FA29553-07E3-4347-AB79-FD16102BF554}"/>
              </a:ext>
            </a:extLst>
          </p:cNvPr>
          <p:cNvGrpSpPr/>
          <p:nvPr/>
        </p:nvGrpSpPr>
        <p:grpSpPr>
          <a:xfrm>
            <a:off x="249702" y="4050511"/>
            <a:ext cx="2202816" cy="1260003"/>
            <a:chOff x="332936" y="4580523"/>
            <a:chExt cx="2937088" cy="168000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D73E324-5AD9-4173-93B0-864FDB747EE0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CD06E95-926F-4156-A588-B72D3B68D1B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95A84C8-3D47-4CCA-9972-2B565570C6EB}"/>
              </a:ext>
            </a:extLst>
          </p:cNvPr>
          <p:cNvGrpSpPr/>
          <p:nvPr/>
        </p:nvGrpSpPr>
        <p:grpSpPr>
          <a:xfrm>
            <a:off x="6697329" y="2121702"/>
            <a:ext cx="2202816" cy="1260003"/>
            <a:chOff x="8921977" y="1394910"/>
            <a:chExt cx="2937088" cy="168000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31E6698-5171-447F-9ECA-05930218ABCC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0B8E244-6C8A-4238-A331-A035F21E6B8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98A7F35-3D25-483D-997B-F87FAD5AD558}"/>
              </a:ext>
            </a:extLst>
          </p:cNvPr>
          <p:cNvGrpSpPr/>
          <p:nvPr/>
        </p:nvGrpSpPr>
        <p:grpSpPr>
          <a:xfrm>
            <a:off x="255548" y="2121702"/>
            <a:ext cx="2202816" cy="1260003"/>
            <a:chOff x="332936" y="2555951"/>
            <a:chExt cx="2937088" cy="168000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8E58614-9166-490C-BAC2-31E747F5F84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097865F-FC3F-4EF3-A62B-67F1C3824DF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aphic 73" descr="Lightbulb">
            <a:extLst>
              <a:ext uri="{FF2B5EF4-FFF2-40B4-BE49-F238E27FC236}">
                <a16:creationId xmlns:a16="http://schemas.microsoft.com/office/drawing/2014/main" id="{71080263-7523-4ABA-87B4-20F993E78707}"/>
              </a:ext>
            </a:extLst>
          </p:cNvPr>
          <p:cNvGrpSpPr/>
          <p:nvPr/>
        </p:nvGrpSpPr>
        <p:grpSpPr>
          <a:xfrm>
            <a:off x="3541424" y="3959873"/>
            <a:ext cx="765843" cy="765843"/>
            <a:chOff x="3541424" y="3959873"/>
            <a:chExt cx="765843" cy="765843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212191A-71D5-42D5-ABE5-0DE181183F0C}"/>
                </a:ext>
              </a:extLst>
            </p:cNvPr>
            <p:cNvSpPr/>
            <p:nvPr/>
          </p:nvSpPr>
          <p:spPr>
            <a:xfrm>
              <a:off x="3820637" y="4470435"/>
              <a:ext cx="207415" cy="47865"/>
            </a:xfrm>
            <a:custGeom>
              <a:avLst/>
              <a:gdLst>
                <a:gd name="connsiteX0" fmla="*/ 23933 w 207415"/>
                <a:gd name="connsiteY0" fmla="*/ 0 h 47865"/>
                <a:gd name="connsiteX1" fmla="*/ 183483 w 207415"/>
                <a:gd name="connsiteY1" fmla="*/ 0 h 47865"/>
                <a:gd name="connsiteX2" fmla="*/ 207416 w 207415"/>
                <a:gd name="connsiteY2" fmla="*/ 23933 h 47865"/>
                <a:gd name="connsiteX3" fmla="*/ 183483 w 207415"/>
                <a:gd name="connsiteY3" fmla="*/ 47865 h 47865"/>
                <a:gd name="connsiteX4" fmla="*/ 23933 w 207415"/>
                <a:gd name="connsiteY4" fmla="*/ 47865 h 47865"/>
                <a:gd name="connsiteX5" fmla="*/ 0 w 207415"/>
                <a:gd name="connsiteY5" fmla="*/ 23933 h 47865"/>
                <a:gd name="connsiteX6" fmla="*/ 23933 w 207415"/>
                <a:gd name="connsiteY6" fmla="*/ 0 h 4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415" h="47865">
                  <a:moveTo>
                    <a:pt x="23933" y="0"/>
                  </a:moveTo>
                  <a:lnTo>
                    <a:pt x="183483" y="0"/>
                  </a:lnTo>
                  <a:cubicBezTo>
                    <a:pt x="197045" y="0"/>
                    <a:pt x="207416" y="10371"/>
                    <a:pt x="207416" y="23933"/>
                  </a:cubicBezTo>
                  <a:cubicBezTo>
                    <a:pt x="207416" y="37494"/>
                    <a:pt x="197045" y="47865"/>
                    <a:pt x="183483" y="47865"/>
                  </a:cubicBezTo>
                  <a:lnTo>
                    <a:pt x="23933" y="47865"/>
                  </a:lnTo>
                  <a:cubicBezTo>
                    <a:pt x="10371" y="47865"/>
                    <a:pt x="0" y="37494"/>
                    <a:pt x="0" y="23933"/>
                  </a:cubicBezTo>
                  <a:cubicBezTo>
                    <a:pt x="0" y="10371"/>
                    <a:pt x="10371" y="0"/>
                    <a:pt x="2393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64C02A1-E17A-4DDF-9E37-B9111D9B385E}"/>
                </a:ext>
              </a:extLst>
            </p:cNvPr>
            <p:cNvSpPr/>
            <p:nvPr/>
          </p:nvSpPr>
          <p:spPr>
            <a:xfrm>
              <a:off x="3820637" y="4550210"/>
              <a:ext cx="207415" cy="47865"/>
            </a:xfrm>
            <a:custGeom>
              <a:avLst/>
              <a:gdLst>
                <a:gd name="connsiteX0" fmla="*/ 23933 w 207415"/>
                <a:gd name="connsiteY0" fmla="*/ 0 h 47865"/>
                <a:gd name="connsiteX1" fmla="*/ 183483 w 207415"/>
                <a:gd name="connsiteY1" fmla="*/ 0 h 47865"/>
                <a:gd name="connsiteX2" fmla="*/ 207416 w 207415"/>
                <a:gd name="connsiteY2" fmla="*/ 23933 h 47865"/>
                <a:gd name="connsiteX3" fmla="*/ 183483 w 207415"/>
                <a:gd name="connsiteY3" fmla="*/ 47865 h 47865"/>
                <a:gd name="connsiteX4" fmla="*/ 23933 w 207415"/>
                <a:gd name="connsiteY4" fmla="*/ 47865 h 47865"/>
                <a:gd name="connsiteX5" fmla="*/ 0 w 207415"/>
                <a:gd name="connsiteY5" fmla="*/ 23933 h 47865"/>
                <a:gd name="connsiteX6" fmla="*/ 23933 w 207415"/>
                <a:gd name="connsiteY6" fmla="*/ 0 h 4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415" h="47865">
                  <a:moveTo>
                    <a:pt x="23933" y="0"/>
                  </a:moveTo>
                  <a:lnTo>
                    <a:pt x="183483" y="0"/>
                  </a:lnTo>
                  <a:cubicBezTo>
                    <a:pt x="197045" y="0"/>
                    <a:pt x="207416" y="10371"/>
                    <a:pt x="207416" y="23933"/>
                  </a:cubicBezTo>
                  <a:cubicBezTo>
                    <a:pt x="207416" y="37494"/>
                    <a:pt x="197045" y="47865"/>
                    <a:pt x="183483" y="47865"/>
                  </a:cubicBezTo>
                  <a:lnTo>
                    <a:pt x="23933" y="47865"/>
                  </a:lnTo>
                  <a:cubicBezTo>
                    <a:pt x="10371" y="47865"/>
                    <a:pt x="0" y="37494"/>
                    <a:pt x="0" y="23933"/>
                  </a:cubicBezTo>
                  <a:cubicBezTo>
                    <a:pt x="0" y="10371"/>
                    <a:pt x="10371" y="0"/>
                    <a:pt x="23933" y="0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93281D9-3486-4667-AAC2-F7226CEFB8F5}"/>
                </a:ext>
              </a:extLst>
            </p:cNvPr>
            <p:cNvSpPr/>
            <p:nvPr/>
          </p:nvSpPr>
          <p:spPr>
            <a:xfrm>
              <a:off x="3872491" y="4629985"/>
              <a:ext cx="103707" cy="47865"/>
            </a:xfrm>
            <a:custGeom>
              <a:avLst/>
              <a:gdLst>
                <a:gd name="connsiteX0" fmla="*/ 0 w 103707"/>
                <a:gd name="connsiteY0" fmla="*/ 0 h 47865"/>
                <a:gd name="connsiteX1" fmla="*/ 51854 w 103707"/>
                <a:gd name="connsiteY1" fmla="*/ 47865 h 47865"/>
                <a:gd name="connsiteX2" fmla="*/ 103708 w 103707"/>
                <a:gd name="connsiteY2" fmla="*/ 0 h 47865"/>
                <a:gd name="connsiteX3" fmla="*/ 0 w 103707"/>
                <a:gd name="connsiteY3" fmla="*/ 0 h 4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07" h="47865">
                  <a:moveTo>
                    <a:pt x="0" y="0"/>
                  </a:moveTo>
                  <a:cubicBezTo>
                    <a:pt x="2393" y="27124"/>
                    <a:pt x="24730" y="47865"/>
                    <a:pt x="51854" y="47865"/>
                  </a:cubicBezTo>
                  <a:cubicBezTo>
                    <a:pt x="78978" y="47865"/>
                    <a:pt x="101315" y="27124"/>
                    <a:pt x="10370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7BD0172-880B-4AFD-A22E-E08954BFC7CA}"/>
                </a:ext>
              </a:extLst>
            </p:cNvPr>
            <p:cNvSpPr/>
            <p:nvPr/>
          </p:nvSpPr>
          <p:spPr>
            <a:xfrm>
              <a:off x="3716929" y="4007738"/>
              <a:ext cx="414831" cy="430786"/>
            </a:xfrm>
            <a:custGeom>
              <a:avLst/>
              <a:gdLst>
                <a:gd name="connsiteX0" fmla="*/ 207416 w 414831"/>
                <a:gd name="connsiteY0" fmla="*/ 0 h 430786"/>
                <a:gd name="connsiteX1" fmla="*/ 207416 w 414831"/>
                <a:gd name="connsiteY1" fmla="*/ 0 h 430786"/>
                <a:gd name="connsiteX2" fmla="*/ 207416 w 414831"/>
                <a:gd name="connsiteY2" fmla="*/ 0 h 430786"/>
                <a:gd name="connsiteX3" fmla="*/ 0 w 414831"/>
                <a:gd name="connsiteY3" fmla="*/ 205023 h 430786"/>
                <a:gd name="connsiteX4" fmla="*/ 0 w 414831"/>
                <a:gd name="connsiteY4" fmla="*/ 212202 h 430786"/>
                <a:gd name="connsiteX5" fmla="*/ 14360 w 414831"/>
                <a:gd name="connsiteY5" fmla="*/ 284000 h 430786"/>
                <a:gd name="connsiteX6" fmla="*/ 50258 w 414831"/>
                <a:gd name="connsiteY6" fmla="*/ 343034 h 430786"/>
                <a:gd name="connsiteX7" fmla="*/ 98921 w 414831"/>
                <a:gd name="connsiteY7" fmla="*/ 422011 h 430786"/>
                <a:gd name="connsiteX8" fmla="*/ 113281 w 414831"/>
                <a:gd name="connsiteY8" fmla="*/ 430787 h 430786"/>
                <a:gd name="connsiteX9" fmla="*/ 301551 w 414831"/>
                <a:gd name="connsiteY9" fmla="*/ 430787 h 430786"/>
                <a:gd name="connsiteX10" fmla="*/ 315910 w 414831"/>
                <a:gd name="connsiteY10" fmla="*/ 422011 h 430786"/>
                <a:gd name="connsiteX11" fmla="*/ 364573 w 414831"/>
                <a:gd name="connsiteY11" fmla="*/ 343034 h 430786"/>
                <a:gd name="connsiteX12" fmla="*/ 400472 w 414831"/>
                <a:gd name="connsiteY12" fmla="*/ 284000 h 430786"/>
                <a:gd name="connsiteX13" fmla="*/ 414832 w 414831"/>
                <a:gd name="connsiteY13" fmla="*/ 212202 h 430786"/>
                <a:gd name="connsiteX14" fmla="*/ 414832 w 414831"/>
                <a:gd name="connsiteY14" fmla="*/ 205023 h 430786"/>
                <a:gd name="connsiteX15" fmla="*/ 207416 w 414831"/>
                <a:gd name="connsiteY15" fmla="*/ 0 h 430786"/>
                <a:gd name="connsiteX16" fmla="*/ 366966 w 414831"/>
                <a:gd name="connsiteY16" fmla="*/ 211405 h 430786"/>
                <a:gd name="connsiteX17" fmla="*/ 355798 w 414831"/>
                <a:gd name="connsiteY17" fmla="*/ 267247 h 430786"/>
                <a:gd name="connsiteX18" fmla="*/ 328674 w 414831"/>
                <a:gd name="connsiteY18" fmla="*/ 311124 h 430786"/>
                <a:gd name="connsiteX19" fmla="*/ 282405 w 414831"/>
                <a:gd name="connsiteY19" fmla="*/ 382922 h 430786"/>
                <a:gd name="connsiteX20" fmla="*/ 207416 w 414831"/>
                <a:gd name="connsiteY20" fmla="*/ 382922 h 430786"/>
                <a:gd name="connsiteX21" fmla="*/ 133225 w 414831"/>
                <a:gd name="connsiteY21" fmla="*/ 382922 h 430786"/>
                <a:gd name="connsiteX22" fmla="*/ 86955 w 414831"/>
                <a:gd name="connsiteY22" fmla="*/ 311124 h 430786"/>
                <a:gd name="connsiteX23" fmla="*/ 59831 w 414831"/>
                <a:gd name="connsiteY23" fmla="*/ 267247 h 430786"/>
                <a:gd name="connsiteX24" fmla="*/ 48663 w 414831"/>
                <a:gd name="connsiteY24" fmla="*/ 211405 h 430786"/>
                <a:gd name="connsiteX25" fmla="*/ 48663 w 414831"/>
                <a:gd name="connsiteY25" fmla="*/ 205023 h 430786"/>
                <a:gd name="connsiteX26" fmla="*/ 208214 w 414831"/>
                <a:gd name="connsiteY26" fmla="*/ 47067 h 430786"/>
                <a:gd name="connsiteX27" fmla="*/ 208214 w 414831"/>
                <a:gd name="connsiteY27" fmla="*/ 47067 h 430786"/>
                <a:gd name="connsiteX28" fmla="*/ 208214 w 414831"/>
                <a:gd name="connsiteY28" fmla="*/ 47067 h 430786"/>
                <a:gd name="connsiteX29" fmla="*/ 208214 w 414831"/>
                <a:gd name="connsiteY29" fmla="*/ 47067 h 430786"/>
                <a:gd name="connsiteX30" fmla="*/ 208214 w 414831"/>
                <a:gd name="connsiteY30" fmla="*/ 47067 h 430786"/>
                <a:gd name="connsiteX31" fmla="*/ 208214 w 414831"/>
                <a:gd name="connsiteY31" fmla="*/ 47067 h 430786"/>
                <a:gd name="connsiteX32" fmla="*/ 208214 w 414831"/>
                <a:gd name="connsiteY32" fmla="*/ 47067 h 430786"/>
                <a:gd name="connsiteX33" fmla="*/ 367764 w 414831"/>
                <a:gd name="connsiteY33" fmla="*/ 205023 h 430786"/>
                <a:gd name="connsiteX34" fmla="*/ 367764 w 414831"/>
                <a:gd name="connsiteY34" fmla="*/ 211405 h 430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4831" h="430786">
                  <a:moveTo>
                    <a:pt x="207416" y="0"/>
                  </a:moveTo>
                  <a:cubicBezTo>
                    <a:pt x="207416" y="0"/>
                    <a:pt x="207416" y="0"/>
                    <a:pt x="207416" y="0"/>
                  </a:cubicBezTo>
                  <a:cubicBezTo>
                    <a:pt x="207416" y="0"/>
                    <a:pt x="207416" y="0"/>
                    <a:pt x="207416" y="0"/>
                  </a:cubicBezTo>
                  <a:cubicBezTo>
                    <a:pt x="94135" y="798"/>
                    <a:pt x="2393" y="91742"/>
                    <a:pt x="0" y="205023"/>
                  </a:cubicBezTo>
                  <a:lnTo>
                    <a:pt x="0" y="212202"/>
                  </a:lnTo>
                  <a:cubicBezTo>
                    <a:pt x="798" y="236933"/>
                    <a:pt x="5584" y="260865"/>
                    <a:pt x="14360" y="284000"/>
                  </a:cubicBezTo>
                  <a:cubicBezTo>
                    <a:pt x="23135" y="305539"/>
                    <a:pt x="35101" y="325483"/>
                    <a:pt x="50258" y="343034"/>
                  </a:cubicBezTo>
                  <a:cubicBezTo>
                    <a:pt x="69405" y="363775"/>
                    <a:pt x="90146" y="404461"/>
                    <a:pt x="98921" y="422011"/>
                  </a:cubicBezTo>
                  <a:cubicBezTo>
                    <a:pt x="101315" y="427596"/>
                    <a:pt x="106899" y="430787"/>
                    <a:pt x="113281" y="430787"/>
                  </a:cubicBezTo>
                  <a:lnTo>
                    <a:pt x="301551" y="430787"/>
                  </a:lnTo>
                  <a:cubicBezTo>
                    <a:pt x="307933" y="430787"/>
                    <a:pt x="313517" y="427596"/>
                    <a:pt x="315910" y="422011"/>
                  </a:cubicBezTo>
                  <a:cubicBezTo>
                    <a:pt x="324686" y="404461"/>
                    <a:pt x="345427" y="363775"/>
                    <a:pt x="364573" y="343034"/>
                  </a:cubicBezTo>
                  <a:cubicBezTo>
                    <a:pt x="379730" y="325483"/>
                    <a:pt x="392495" y="305539"/>
                    <a:pt x="400472" y="284000"/>
                  </a:cubicBezTo>
                  <a:cubicBezTo>
                    <a:pt x="409247" y="260865"/>
                    <a:pt x="414034" y="236933"/>
                    <a:pt x="414832" y="212202"/>
                  </a:cubicBezTo>
                  <a:lnTo>
                    <a:pt x="414832" y="205023"/>
                  </a:lnTo>
                  <a:cubicBezTo>
                    <a:pt x="412438" y="91742"/>
                    <a:pt x="320697" y="798"/>
                    <a:pt x="207416" y="0"/>
                  </a:cubicBezTo>
                  <a:close/>
                  <a:moveTo>
                    <a:pt x="366966" y="211405"/>
                  </a:moveTo>
                  <a:cubicBezTo>
                    <a:pt x="366169" y="230551"/>
                    <a:pt x="362180" y="249697"/>
                    <a:pt x="355798" y="267247"/>
                  </a:cubicBezTo>
                  <a:cubicBezTo>
                    <a:pt x="349416" y="283202"/>
                    <a:pt x="340641" y="298360"/>
                    <a:pt x="328674" y="311124"/>
                  </a:cubicBezTo>
                  <a:cubicBezTo>
                    <a:pt x="310326" y="333461"/>
                    <a:pt x="294371" y="357393"/>
                    <a:pt x="282405" y="382922"/>
                  </a:cubicBezTo>
                  <a:lnTo>
                    <a:pt x="207416" y="382922"/>
                  </a:lnTo>
                  <a:lnTo>
                    <a:pt x="133225" y="382922"/>
                  </a:lnTo>
                  <a:cubicBezTo>
                    <a:pt x="120461" y="357393"/>
                    <a:pt x="104506" y="333461"/>
                    <a:pt x="86955" y="311124"/>
                  </a:cubicBezTo>
                  <a:cubicBezTo>
                    <a:pt x="75787" y="298360"/>
                    <a:pt x="66214" y="283202"/>
                    <a:pt x="59831" y="267247"/>
                  </a:cubicBezTo>
                  <a:cubicBezTo>
                    <a:pt x="52652" y="249697"/>
                    <a:pt x="49461" y="230551"/>
                    <a:pt x="48663" y="211405"/>
                  </a:cubicBezTo>
                  <a:lnTo>
                    <a:pt x="48663" y="205023"/>
                  </a:lnTo>
                  <a:cubicBezTo>
                    <a:pt x="50258" y="118067"/>
                    <a:pt x="121258" y="47865"/>
                    <a:pt x="208214" y="47067"/>
                  </a:cubicBezTo>
                  <a:lnTo>
                    <a:pt x="208214" y="47067"/>
                  </a:lnTo>
                  <a:lnTo>
                    <a:pt x="208214" y="47067"/>
                  </a:lnTo>
                  <a:cubicBezTo>
                    <a:pt x="208214" y="47067"/>
                    <a:pt x="208214" y="47067"/>
                    <a:pt x="208214" y="47067"/>
                  </a:cubicBezTo>
                  <a:cubicBezTo>
                    <a:pt x="208214" y="47067"/>
                    <a:pt x="208214" y="47067"/>
                    <a:pt x="208214" y="47067"/>
                  </a:cubicBezTo>
                  <a:lnTo>
                    <a:pt x="208214" y="47067"/>
                  </a:lnTo>
                  <a:lnTo>
                    <a:pt x="208214" y="47067"/>
                  </a:lnTo>
                  <a:cubicBezTo>
                    <a:pt x="295169" y="47865"/>
                    <a:pt x="366169" y="117270"/>
                    <a:pt x="367764" y="205023"/>
                  </a:cubicBezTo>
                  <a:lnTo>
                    <a:pt x="367764" y="211405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74" descr="Rocket">
            <a:extLst>
              <a:ext uri="{FF2B5EF4-FFF2-40B4-BE49-F238E27FC236}">
                <a16:creationId xmlns:a16="http://schemas.microsoft.com/office/drawing/2014/main" id="{7A58E550-F260-44EF-AAEF-8CE569A09722}"/>
              </a:ext>
            </a:extLst>
          </p:cNvPr>
          <p:cNvGrpSpPr/>
          <p:nvPr/>
        </p:nvGrpSpPr>
        <p:grpSpPr>
          <a:xfrm>
            <a:off x="3541424" y="2703877"/>
            <a:ext cx="765843" cy="765843"/>
            <a:chOff x="3541424" y="2703877"/>
            <a:chExt cx="765843" cy="765843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98B2448-B4EE-48D9-8A16-38453C008825}"/>
                </a:ext>
              </a:extLst>
            </p:cNvPr>
            <p:cNvSpPr/>
            <p:nvPr/>
          </p:nvSpPr>
          <p:spPr>
            <a:xfrm>
              <a:off x="4099053" y="2766665"/>
              <a:ext cx="146356" cy="140638"/>
            </a:xfrm>
            <a:custGeom>
              <a:avLst/>
              <a:gdLst>
                <a:gd name="connsiteX0" fmla="*/ 142798 w 146356"/>
                <a:gd name="connsiteY0" fmla="*/ 4223 h 140638"/>
                <a:gd name="connsiteX1" fmla="*/ 0 w 146356"/>
                <a:gd name="connsiteY1" fmla="*/ 21774 h 140638"/>
                <a:gd name="connsiteX2" fmla="*/ 65416 w 146356"/>
                <a:gd name="connsiteY2" fmla="*/ 73628 h 140638"/>
                <a:gd name="connsiteX3" fmla="*/ 118067 w 146356"/>
                <a:gd name="connsiteY3" fmla="*/ 140639 h 140638"/>
                <a:gd name="connsiteX4" fmla="*/ 142798 w 146356"/>
                <a:gd name="connsiteY4" fmla="*/ 4223 h 14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356" h="140638">
                  <a:moveTo>
                    <a:pt x="142798" y="4223"/>
                  </a:moveTo>
                  <a:cubicBezTo>
                    <a:pt x="131629" y="-6945"/>
                    <a:pt x="59831" y="5819"/>
                    <a:pt x="0" y="21774"/>
                  </a:cubicBezTo>
                  <a:cubicBezTo>
                    <a:pt x="21539" y="34538"/>
                    <a:pt x="43876" y="52088"/>
                    <a:pt x="65416" y="73628"/>
                  </a:cubicBezTo>
                  <a:cubicBezTo>
                    <a:pt x="87753" y="95965"/>
                    <a:pt x="105303" y="118302"/>
                    <a:pt x="118067" y="140639"/>
                  </a:cubicBezTo>
                  <a:cubicBezTo>
                    <a:pt x="134022" y="79212"/>
                    <a:pt x="154764" y="15392"/>
                    <a:pt x="142798" y="4223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CA1B708-0DAF-4846-9ADD-1875339F93C2}"/>
                </a:ext>
              </a:extLst>
            </p:cNvPr>
            <p:cNvSpPr/>
            <p:nvPr/>
          </p:nvSpPr>
          <p:spPr>
            <a:xfrm>
              <a:off x="3602904" y="2985982"/>
              <a:ext cx="194597" cy="186127"/>
            </a:xfrm>
            <a:custGeom>
              <a:avLst/>
              <a:gdLst>
                <a:gd name="connsiteX0" fmla="*/ 194598 w 194597"/>
                <a:gd name="connsiteY0" fmla="*/ 12266 h 186127"/>
                <a:gd name="connsiteX1" fmla="*/ 167474 w 194597"/>
                <a:gd name="connsiteY1" fmla="*/ 1895 h 186127"/>
                <a:gd name="connsiteX2" fmla="*/ 135564 w 194597"/>
                <a:gd name="connsiteY2" fmla="*/ 8277 h 186127"/>
                <a:gd name="connsiteX3" fmla="*/ 8721 w 194597"/>
                <a:gd name="connsiteY3" fmla="*/ 135120 h 186127"/>
                <a:gd name="connsiteX4" fmla="*/ 35845 w 194597"/>
                <a:gd name="connsiteY4" fmla="*/ 185378 h 186127"/>
                <a:gd name="connsiteX5" fmla="*/ 141946 w 194597"/>
                <a:gd name="connsiteY5" fmla="*/ 161445 h 186127"/>
                <a:gd name="connsiteX6" fmla="*/ 194598 w 194597"/>
                <a:gd name="connsiteY6" fmla="*/ 12266 h 186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597" h="186127">
                  <a:moveTo>
                    <a:pt x="194598" y="12266"/>
                  </a:moveTo>
                  <a:lnTo>
                    <a:pt x="167474" y="1895"/>
                  </a:lnTo>
                  <a:cubicBezTo>
                    <a:pt x="156306" y="-2094"/>
                    <a:pt x="144339" y="299"/>
                    <a:pt x="135564" y="8277"/>
                  </a:cubicBezTo>
                  <a:lnTo>
                    <a:pt x="8721" y="135120"/>
                  </a:lnTo>
                  <a:cubicBezTo>
                    <a:pt x="-12020" y="155861"/>
                    <a:pt x="7126" y="191760"/>
                    <a:pt x="35845" y="185378"/>
                  </a:cubicBezTo>
                  <a:lnTo>
                    <a:pt x="141946" y="161445"/>
                  </a:lnTo>
                  <a:cubicBezTo>
                    <a:pt x="150722" y="121558"/>
                    <a:pt x="165081" y="68108"/>
                    <a:pt x="194598" y="12266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F60976C-4107-4AE2-8FDC-A5993930CE85}"/>
                </a:ext>
              </a:extLst>
            </p:cNvPr>
            <p:cNvSpPr/>
            <p:nvPr/>
          </p:nvSpPr>
          <p:spPr>
            <a:xfrm>
              <a:off x="3837424" y="3206461"/>
              <a:ext cx="186495" cy="200532"/>
            </a:xfrm>
            <a:custGeom>
              <a:avLst/>
              <a:gdLst>
                <a:gd name="connsiteX0" fmla="*/ 171483 w 186495"/>
                <a:gd name="connsiteY0" fmla="*/ 0 h 200532"/>
                <a:gd name="connsiteX1" fmla="*/ 25494 w 186495"/>
                <a:gd name="connsiteY1" fmla="*/ 51056 h 200532"/>
                <a:gd name="connsiteX2" fmla="*/ 764 w 186495"/>
                <a:gd name="connsiteY2" fmla="*/ 164337 h 200532"/>
                <a:gd name="connsiteX3" fmla="*/ 51022 w 186495"/>
                <a:gd name="connsiteY3" fmla="*/ 191461 h 200532"/>
                <a:gd name="connsiteX4" fmla="*/ 177865 w 186495"/>
                <a:gd name="connsiteY4" fmla="*/ 64618 h 200532"/>
                <a:gd name="connsiteX5" fmla="*/ 184247 w 186495"/>
                <a:gd name="connsiteY5" fmla="*/ 32708 h 200532"/>
                <a:gd name="connsiteX6" fmla="*/ 171483 w 186495"/>
                <a:gd name="connsiteY6" fmla="*/ 0 h 20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495" h="200532">
                  <a:moveTo>
                    <a:pt x="171483" y="0"/>
                  </a:moveTo>
                  <a:cubicBezTo>
                    <a:pt x="118033" y="27921"/>
                    <a:pt x="66977" y="43079"/>
                    <a:pt x="25494" y="51056"/>
                  </a:cubicBezTo>
                  <a:lnTo>
                    <a:pt x="764" y="164337"/>
                  </a:lnTo>
                  <a:cubicBezTo>
                    <a:pt x="-5618" y="193056"/>
                    <a:pt x="29483" y="213000"/>
                    <a:pt x="51022" y="191461"/>
                  </a:cubicBezTo>
                  <a:lnTo>
                    <a:pt x="177865" y="64618"/>
                  </a:lnTo>
                  <a:cubicBezTo>
                    <a:pt x="185842" y="56640"/>
                    <a:pt x="189033" y="43876"/>
                    <a:pt x="184247" y="32708"/>
                  </a:cubicBezTo>
                  <a:lnTo>
                    <a:pt x="171483" y="0"/>
                  </a:ln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0E3940A-67CB-4C96-91A7-4334399743E1}"/>
                </a:ext>
              </a:extLst>
            </p:cNvPr>
            <p:cNvSpPr/>
            <p:nvPr/>
          </p:nvSpPr>
          <p:spPr>
            <a:xfrm>
              <a:off x="3772772" y="2802798"/>
              <a:ext cx="429191" cy="428393"/>
            </a:xfrm>
            <a:custGeom>
              <a:avLst/>
              <a:gdLst>
                <a:gd name="connsiteX0" fmla="*/ 283202 w 429191"/>
                <a:gd name="connsiteY0" fmla="*/ 0 h 428393"/>
                <a:gd name="connsiteX1" fmla="*/ 130832 w 429191"/>
                <a:gd name="connsiteY1" fmla="*/ 103708 h 428393"/>
                <a:gd name="connsiteX2" fmla="*/ 0 w 429191"/>
                <a:gd name="connsiteY2" fmla="*/ 378933 h 428393"/>
                <a:gd name="connsiteX3" fmla="*/ 49461 w 429191"/>
                <a:gd name="connsiteY3" fmla="*/ 428393 h 428393"/>
                <a:gd name="connsiteX4" fmla="*/ 325483 w 429191"/>
                <a:gd name="connsiteY4" fmla="*/ 298360 h 428393"/>
                <a:gd name="connsiteX5" fmla="*/ 429191 w 429191"/>
                <a:gd name="connsiteY5" fmla="*/ 146787 h 428393"/>
                <a:gd name="connsiteX6" fmla="*/ 368562 w 429191"/>
                <a:gd name="connsiteY6" fmla="*/ 59034 h 428393"/>
                <a:gd name="connsiteX7" fmla="*/ 283202 w 429191"/>
                <a:gd name="connsiteY7" fmla="*/ 0 h 428393"/>
                <a:gd name="connsiteX8" fmla="*/ 323888 w 429191"/>
                <a:gd name="connsiteY8" fmla="*/ 172315 h 428393"/>
                <a:gd name="connsiteX9" fmla="*/ 256079 w 429191"/>
                <a:gd name="connsiteY9" fmla="*/ 172315 h 428393"/>
                <a:gd name="connsiteX10" fmla="*/ 256079 w 429191"/>
                <a:gd name="connsiteY10" fmla="*/ 104506 h 428393"/>
                <a:gd name="connsiteX11" fmla="*/ 323888 w 429191"/>
                <a:gd name="connsiteY11" fmla="*/ 104506 h 428393"/>
                <a:gd name="connsiteX12" fmla="*/ 323888 w 429191"/>
                <a:gd name="connsiteY12" fmla="*/ 172315 h 428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9191" h="428393">
                  <a:moveTo>
                    <a:pt x="283202" y="0"/>
                  </a:moveTo>
                  <a:cubicBezTo>
                    <a:pt x="236135" y="19146"/>
                    <a:pt x="182685" y="51854"/>
                    <a:pt x="130832" y="103708"/>
                  </a:cubicBezTo>
                  <a:cubicBezTo>
                    <a:pt x="35899" y="198641"/>
                    <a:pt x="7978" y="313517"/>
                    <a:pt x="0" y="378933"/>
                  </a:cubicBezTo>
                  <a:lnTo>
                    <a:pt x="49461" y="428393"/>
                  </a:lnTo>
                  <a:cubicBezTo>
                    <a:pt x="114876" y="420416"/>
                    <a:pt x="230551" y="393292"/>
                    <a:pt x="325483" y="298360"/>
                  </a:cubicBezTo>
                  <a:cubicBezTo>
                    <a:pt x="377337" y="246506"/>
                    <a:pt x="410045" y="193854"/>
                    <a:pt x="429191" y="146787"/>
                  </a:cubicBezTo>
                  <a:cubicBezTo>
                    <a:pt x="418820" y="120461"/>
                    <a:pt x="398079" y="89348"/>
                    <a:pt x="368562" y="59034"/>
                  </a:cubicBezTo>
                  <a:cubicBezTo>
                    <a:pt x="339843" y="31112"/>
                    <a:pt x="309528" y="10371"/>
                    <a:pt x="283202" y="0"/>
                  </a:cubicBezTo>
                  <a:close/>
                  <a:moveTo>
                    <a:pt x="323888" y="172315"/>
                  </a:moveTo>
                  <a:cubicBezTo>
                    <a:pt x="305539" y="190663"/>
                    <a:pt x="275225" y="190663"/>
                    <a:pt x="256079" y="172315"/>
                  </a:cubicBezTo>
                  <a:cubicBezTo>
                    <a:pt x="237730" y="153966"/>
                    <a:pt x="237730" y="123652"/>
                    <a:pt x="256079" y="104506"/>
                  </a:cubicBezTo>
                  <a:cubicBezTo>
                    <a:pt x="274427" y="86157"/>
                    <a:pt x="304742" y="86157"/>
                    <a:pt x="323888" y="104506"/>
                  </a:cubicBezTo>
                  <a:cubicBezTo>
                    <a:pt x="342236" y="123652"/>
                    <a:pt x="342236" y="153966"/>
                    <a:pt x="323888" y="172315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7AB536E-5717-4218-8DD5-8E5835BB4B05}"/>
                </a:ext>
              </a:extLst>
            </p:cNvPr>
            <p:cNvSpPr/>
            <p:nvPr/>
          </p:nvSpPr>
          <p:spPr>
            <a:xfrm>
              <a:off x="3678811" y="3211530"/>
              <a:ext cx="113622" cy="113857"/>
            </a:xfrm>
            <a:custGeom>
              <a:avLst/>
              <a:gdLst>
                <a:gd name="connsiteX0" fmla="*/ 93163 w 113622"/>
                <a:gd name="connsiteY0" fmla="*/ 20459 h 113857"/>
                <a:gd name="connsiteX1" fmla="*/ 55669 w 113622"/>
                <a:gd name="connsiteY1" fmla="*/ 12482 h 113857"/>
                <a:gd name="connsiteX2" fmla="*/ 2219 w 113622"/>
                <a:gd name="connsiteY2" fmla="*/ 111403 h 113857"/>
                <a:gd name="connsiteX3" fmla="*/ 101141 w 113622"/>
                <a:gd name="connsiteY3" fmla="*/ 57954 h 113857"/>
                <a:gd name="connsiteX4" fmla="*/ 93163 w 113622"/>
                <a:gd name="connsiteY4" fmla="*/ 20459 h 11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622" h="113857">
                  <a:moveTo>
                    <a:pt x="93163" y="20459"/>
                  </a:moveTo>
                  <a:cubicBezTo>
                    <a:pt x="80399" y="7695"/>
                    <a:pt x="81995" y="-13844"/>
                    <a:pt x="55669" y="12482"/>
                  </a:cubicBezTo>
                  <a:cubicBezTo>
                    <a:pt x="29343" y="38808"/>
                    <a:pt x="-9747" y="98639"/>
                    <a:pt x="2219" y="111403"/>
                  </a:cubicBezTo>
                  <a:cubicBezTo>
                    <a:pt x="14983" y="124167"/>
                    <a:pt x="74815" y="84279"/>
                    <a:pt x="101141" y="57954"/>
                  </a:cubicBezTo>
                  <a:cubicBezTo>
                    <a:pt x="127467" y="30830"/>
                    <a:pt x="105927" y="32426"/>
                    <a:pt x="93163" y="20459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41" descr="Users">
            <a:extLst>
              <a:ext uri="{FF2B5EF4-FFF2-40B4-BE49-F238E27FC236}">
                <a16:creationId xmlns:a16="http://schemas.microsoft.com/office/drawing/2014/main" id="{002AB60E-30A8-43D7-8AA3-DF47247B4A18}"/>
              </a:ext>
            </a:extLst>
          </p:cNvPr>
          <p:cNvGrpSpPr/>
          <p:nvPr/>
        </p:nvGrpSpPr>
        <p:grpSpPr>
          <a:xfrm>
            <a:off x="4836772" y="2877787"/>
            <a:ext cx="670112" cy="418022"/>
            <a:chOff x="4836772" y="2877787"/>
            <a:chExt cx="670112" cy="418022"/>
          </a:xfrm>
          <a:solidFill>
            <a:srgbClr val="000000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55720AE-7488-4151-B525-41EDB4361D97}"/>
                </a:ext>
              </a:extLst>
            </p:cNvPr>
            <p:cNvSpPr/>
            <p:nvPr/>
          </p:nvSpPr>
          <p:spPr>
            <a:xfrm>
              <a:off x="4908569" y="2877787"/>
              <a:ext cx="143595" cy="143595"/>
            </a:xfrm>
            <a:custGeom>
              <a:avLst/>
              <a:gdLst>
                <a:gd name="connsiteX0" fmla="*/ 143596 w 143595"/>
                <a:gd name="connsiteY0" fmla="*/ 71798 h 143595"/>
                <a:gd name="connsiteX1" fmla="*/ 71798 w 143595"/>
                <a:gd name="connsiteY1" fmla="*/ 143596 h 143595"/>
                <a:gd name="connsiteX2" fmla="*/ 0 w 143595"/>
                <a:gd name="connsiteY2" fmla="*/ 71798 h 143595"/>
                <a:gd name="connsiteX3" fmla="*/ 71798 w 143595"/>
                <a:gd name="connsiteY3" fmla="*/ 0 h 143595"/>
                <a:gd name="connsiteX4" fmla="*/ 143596 w 143595"/>
                <a:gd name="connsiteY4" fmla="*/ 71798 h 14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595" h="143595">
                  <a:moveTo>
                    <a:pt x="143596" y="71798"/>
                  </a:moveTo>
                  <a:cubicBezTo>
                    <a:pt x="143596" y="111451"/>
                    <a:pt x="111451" y="143596"/>
                    <a:pt x="71798" y="143596"/>
                  </a:cubicBezTo>
                  <a:cubicBezTo>
                    <a:pt x="32145" y="143596"/>
                    <a:pt x="0" y="111451"/>
                    <a:pt x="0" y="71798"/>
                  </a:cubicBezTo>
                  <a:cubicBezTo>
                    <a:pt x="0" y="32145"/>
                    <a:pt x="32145" y="0"/>
                    <a:pt x="71798" y="0"/>
                  </a:cubicBezTo>
                  <a:cubicBezTo>
                    <a:pt x="111451" y="0"/>
                    <a:pt x="143596" y="32145"/>
                    <a:pt x="143596" y="71798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5964211-058E-44DA-87DE-8F132B1C020E}"/>
                </a:ext>
              </a:extLst>
            </p:cNvPr>
            <p:cNvSpPr/>
            <p:nvPr/>
          </p:nvSpPr>
          <p:spPr>
            <a:xfrm>
              <a:off x="5291491" y="2877787"/>
              <a:ext cx="143595" cy="143595"/>
            </a:xfrm>
            <a:custGeom>
              <a:avLst/>
              <a:gdLst>
                <a:gd name="connsiteX0" fmla="*/ 143596 w 143595"/>
                <a:gd name="connsiteY0" fmla="*/ 71798 h 143595"/>
                <a:gd name="connsiteX1" fmla="*/ 71798 w 143595"/>
                <a:gd name="connsiteY1" fmla="*/ 143596 h 143595"/>
                <a:gd name="connsiteX2" fmla="*/ 0 w 143595"/>
                <a:gd name="connsiteY2" fmla="*/ 71798 h 143595"/>
                <a:gd name="connsiteX3" fmla="*/ 71798 w 143595"/>
                <a:gd name="connsiteY3" fmla="*/ 0 h 143595"/>
                <a:gd name="connsiteX4" fmla="*/ 143596 w 143595"/>
                <a:gd name="connsiteY4" fmla="*/ 71798 h 14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595" h="143595">
                  <a:moveTo>
                    <a:pt x="143596" y="71798"/>
                  </a:moveTo>
                  <a:cubicBezTo>
                    <a:pt x="143596" y="111451"/>
                    <a:pt x="111451" y="143596"/>
                    <a:pt x="71798" y="143596"/>
                  </a:cubicBezTo>
                  <a:cubicBezTo>
                    <a:pt x="32145" y="143596"/>
                    <a:pt x="0" y="111451"/>
                    <a:pt x="0" y="71798"/>
                  </a:cubicBezTo>
                  <a:cubicBezTo>
                    <a:pt x="0" y="32145"/>
                    <a:pt x="32145" y="0"/>
                    <a:pt x="71798" y="0"/>
                  </a:cubicBezTo>
                  <a:cubicBezTo>
                    <a:pt x="111451" y="0"/>
                    <a:pt x="143596" y="32145"/>
                    <a:pt x="143596" y="71798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8057BE4-BA9D-4BBE-A729-EEBF8D30B289}"/>
                </a:ext>
              </a:extLst>
            </p:cNvPr>
            <p:cNvSpPr/>
            <p:nvPr/>
          </p:nvSpPr>
          <p:spPr>
            <a:xfrm>
              <a:off x="5028232" y="3152214"/>
              <a:ext cx="287191" cy="143595"/>
            </a:xfrm>
            <a:custGeom>
              <a:avLst/>
              <a:gdLst>
                <a:gd name="connsiteX0" fmla="*/ 287191 w 287191"/>
                <a:gd name="connsiteY0" fmla="*/ 143596 h 143595"/>
                <a:gd name="connsiteX1" fmla="*/ 287191 w 287191"/>
                <a:gd name="connsiteY1" fmla="*/ 71798 h 143595"/>
                <a:gd name="connsiteX2" fmla="*/ 272832 w 287191"/>
                <a:gd name="connsiteY2" fmla="*/ 43079 h 143595"/>
                <a:gd name="connsiteX3" fmla="*/ 202629 w 287191"/>
                <a:gd name="connsiteY3" fmla="*/ 9573 h 143595"/>
                <a:gd name="connsiteX4" fmla="*/ 143596 w 287191"/>
                <a:gd name="connsiteY4" fmla="*/ 0 h 143595"/>
                <a:gd name="connsiteX5" fmla="*/ 84562 w 287191"/>
                <a:gd name="connsiteY5" fmla="*/ 9573 h 143595"/>
                <a:gd name="connsiteX6" fmla="*/ 14360 w 287191"/>
                <a:gd name="connsiteY6" fmla="*/ 43079 h 143595"/>
                <a:gd name="connsiteX7" fmla="*/ 0 w 287191"/>
                <a:gd name="connsiteY7" fmla="*/ 71798 h 143595"/>
                <a:gd name="connsiteX8" fmla="*/ 0 w 287191"/>
                <a:gd name="connsiteY8" fmla="*/ 143596 h 143595"/>
                <a:gd name="connsiteX9" fmla="*/ 287191 w 287191"/>
                <a:gd name="connsiteY9" fmla="*/ 143596 h 14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191" h="143595">
                  <a:moveTo>
                    <a:pt x="287191" y="143596"/>
                  </a:moveTo>
                  <a:lnTo>
                    <a:pt x="287191" y="71798"/>
                  </a:lnTo>
                  <a:cubicBezTo>
                    <a:pt x="287191" y="60629"/>
                    <a:pt x="282405" y="49461"/>
                    <a:pt x="272832" y="43079"/>
                  </a:cubicBezTo>
                  <a:cubicBezTo>
                    <a:pt x="253685" y="27124"/>
                    <a:pt x="228157" y="15955"/>
                    <a:pt x="202629" y="9573"/>
                  </a:cubicBezTo>
                  <a:cubicBezTo>
                    <a:pt x="185079" y="4787"/>
                    <a:pt x="164337" y="0"/>
                    <a:pt x="143596" y="0"/>
                  </a:cubicBezTo>
                  <a:cubicBezTo>
                    <a:pt x="124449" y="0"/>
                    <a:pt x="103708" y="3191"/>
                    <a:pt x="84562" y="9573"/>
                  </a:cubicBezTo>
                  <a:cubicBezTo>
                    <a:pt x="59034" y="15955"/>
                    <a:pt x="35101" y="28719"/>
                    <a:pt x="14360" y="43079"/>
                  </a:cubicBezTo>
                  <a:cubicBezTo>
                    <a:pt x="4787" y="51056"/>
                    <a:pt x="0" y="60629"/>
                    <a:pt x="0" y="71798"/>
                  </a:cubicBezTo>
                  <a:lnTo>
                    <a:pt x="0" y="143596"/>
                  </a:lnTo>
                  <a:lnTo>
                    <a:pt x="287191" y="143596"/>
                  </a:ln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70CA8F-3249-4F19-9231-3047E6799C5E}"/>
                </a:ext>
              </a:extLst>
            </p:cNvPr>
            <p:cNvSpPr/>
            <p:nvPr/>
          </p:nvSpPr>
          <p:spPr>
            <a:xfrm>
              <a:off x="5100030" y="2989472"/>
              <a:ext cx="143595" cy="143595"/>
            </a:xfrm>
            <a:custGeom>
              <a:avLst/>
              <a:gdLst>
                <a:gd name="connsiteX0" fmla="*/ 143596 w 143595"/>
                <a:gd name="connsiteY0" fmla="*/ 71798 h 143595"/>
                <a:gd name="connsiteX1" fmla="*/ 71798 w 143595"/>
                <a:gd name="connsiteY1" fmla="*/ 143596 h 143595"/>
                <a:gd name="connsiteX2" fmla="*/ 0 w 143595"/>
                <a:gd name="connsiteY2" fmla="*/ 71798 h 143595"/>
                <a:gd name="connsiteX3" fmla="*/ 71798 w 143595"/>
                <a:gd name="connsiteY3" fmla="*/ 0 h 143595"/>
                <a:gd name="connsiteX4" fmla="*/ 143596 w 143595"/>
                <a:gd name="connsiteY4" fmla="*/ 71798 h 14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595" h="143595">
                  <a:moveTo>
                    <a:pt x="143596" y="71798"/>
                  </a:moveTo>
                  <a:cubicBezTo>
                    <a:pt x="143596" y="111451"/>
                    <a:pt x="111451" y="143596"/>
                    <a:pt x="71798" y="143596"/>
                  </a:cubicBezTo>
                  <a:cubicBezTo>
                    <a:pt x="32145" y="143596"/>
                    <a:pt x="0" y="111451"/>
                    <a:pt x="0" y="71798"/>
                  </a:cubicBezTo>
                  <a:cubicBezTo>
                    <a:pt x="0" y="32145"/>
                    <a:pt x="32145" y="0"/>
                    <a:pt x="71798" y="0"/>
                  </a:cubicBezTo>
                  <a:cubicBezTo>
                    <a:pt x="111451" y="0"/>
                    <a:pt x="143596" y="32145"/>
                    <a:pt x="143596" y="71798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FBF4C1-9AC7-4CCC-8F19-CF477F793DA1}"/>
                </a:ext>
              </a:extLst>
            </p:cNvPr>
            <p:cNvSpPr/>
            <p:nvPr/>
          </p:nvSpPr>
          <p:spPr>
            <a:xfrm>
              <a:off x="5246817" y="3040528"/>
              <a:ext cx="260067" cy="143595"/>
            </a:xfrm>
            <a:custGeom>
              <a:avLst/>
              <a:gdLst>
                <a:gd name="connsiteX0" fmla="*/ 245708 w 260067"/>
                <a:gd name="connsiteY0" fmla="*/ 43079 h 143595"/>
                <a:gd name="connsiteX1" fmla="*/ 175506 w 260067"/>
                <a:gd name="connsiteY1" fmla="*/ 9573 h 143595"/>
                <a:gd name="connsiteX2" fmla="*/ 116472 w 260067"/>
                <a:gd name="connsiteY2" fmla="*/ 0 h 143595"/>
                <a:gd name="connsiteX3" fmla="*/ 57438 w 260067"/>
                <a:gd name="connsiteY3" fmla="*/ 9573 h 143595"/>
                <a:gd name="connsiteX4" fmla="*/ 28719 w 260067"/>
                <a:gd name="connsiteY4" fmla="*/ 20742 h 143595"/>
                <a:gd name="connsiteX5" fmla="*/ 28719 w 260067"/>
                <a:gd name="connsiteY5" fmla="*/ 22337 h 143595"/>
                <a:gd name="connsiteX6" fmla="*/ 0 w 260067"/>
                <a:gd name="connsiteY6" fmla="*/ 92539 h 143595"/>
                <a:gd name="connsiteX7" fmla="*/ 73393 w 260067"/>
                <a:gd name="connsiteY7" fmla="*/ 129236 h 143595"/>
                <a:gd name="connsiteX8" fmla="*/ 86157 w 260067"/>
                <a:gd name="connsiteY8" fmla="*/ 143596 h 143595"/>
                <a:gd name="connsiteX9" fmla="*/ 260068 w 260067"/>
                <a:gd name="connsiteY9" fmla="*/ 143596 h 143595"/>
                <a:gd name="connsiteX10" fmla="*/ 260068 w 260067"/>
                <a:gd name="connsiteY10" fmla="*/ 71798 h 143595"/>
                <a:gd name="connsiteX11" fmla="*/ 245708 w 260067"/>
                <a:gd name="connsiteY11" fmla="*/ 43079 h 14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0067" h="143595">
                  <a:moveTo>
                    <a:pt x="245708" y="43079"/>
                  </a:moveTo>
                  <a:cubicBezTo>
                    <a:pt x="226562" y="27124"/>
                    <a:pt x="201034" y="15955"/>
                    <a:pt x="175506" y="9573"/>
                  </a:cubicBezTo>
                  <a:cubicBezTo>
                    <a:pt x="157955" y="4787"/>
                    <a:pt x="137214" y="0"/>
                    <a:pt x="116472" y="0"/>
                  </a:cubicBezTo>
                  <a:cubicBezTo>
                    <a:pt x="97326" y="0"/>
                    <a:pt x="76584" y="3191"/>
                    <a:pt x="57438" y="9573"/>
                  </a:cubicBezTo>
                  <a:cubicBezTo>
                    <a:pt x="47865" y="12764"/>
                    <a:pt x="38292" y="15955"/>
                    <a:pt x="28719" y="20742"/>
                  </a:cubicBezTo>
                  <a:lnTo>
                    <a:pt x="28719" y="22337"/>
                  </a:lnTo>
                  <a:cubicBezTo>
                    <a:pt x="28719" y="49461"/>
                    <a:pt x="17551" y="74989"/>
                    <a:pt x="0" y="92539"/>
                  </a:cubicBezTo>
                  <a:cubicBezTo>
                    <a:pt x="30315" y="102112"/>
                    <a:pt x="54247" y="114876"/>
                    <a:pt x="73393" y="129236"/>
                  </a:cubicBezTo>
                  <a:cubicBezTo>
                    <a:pt x="78180" y="134023"/>
                    <a:pt x="82966" y="137214"/>
                    <a:pt x="86157" y="143596"/>
                  </a:cubicBezTo>
                  <a:lnTo>
                    <a:pt x="260068" y="143596"/>
                  </a:lnTo>
                  <a:lnTo>
                    <a:pt x="260068" y="71798"/>
                  </a:lnTo>
                  <a:cubicBezTo>
                    <a:pt x="260068" y="60629"/>
                    <a:pt x="255281" y="49461"/>
                    <a:pt x="245708" y="43079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7909509-1ECE-41A1-B9B0-715C03770376}"/>
                </a:ext>
              </a:extLst>
            </p:cNvPr>
            <p:cNvSpPr/>
            <p:nvPr/>
          </p:nvSpPr>
          <p:spPr>
            <a:xfrm>
              <a:off x="4836772" y="3040528"/>
              <a:ext cx="260067" cy="143595"/>
            </a:xfrm>
            <a:custGeom>
              <a:avLst/>
              <a:gdLst>
                <a:gd name="connsiteX0" fmla="*/ 186674 w 260067"/>
                <a:gd name="connsiteY0" fmla="*/ 129236 h 143595"/>
                <a:gd name="connsiteX1" fmla="*/ 186674 w 260067"/>
                <a:gd name="connsiteY1" fmla="*/ 129236 h 143595"/>
                <a:gd name="connsiteX2" fmla="*/ 260068 w 260067"/>
                <a:gd name="connsiteY2" fmla="*/ 92539 h 143595"/>
                <a:gd name="connsiteX3" fmla="*/ 231348 w 260067"/>
                <a:gd name="connsiteY3" fmla="*/ 22337 h 143595"/>
                <a:gd name="connsiteX4" fmla="*/ 231348 w 260067"/>
                <a:gd name="connsiteY4" fmla="*/ 19146 h 143595"/>
                <a:gd name="connsiteX5" fmla="*/ 202629 w 260067"/>
                <a:gd name="connsiteY5" fmla="*/ 9573 h 143595"/>
                <a:gd name="connsiteX6" fmla="*/ 143596 w 260067"/>
                <a:gd name="connsiteY6" fmla="*/ 0 h 143595"/>
                <a:gd name="connsiteX7" fmla="*/ 84562 w 260067"/>
                <a:gd name="connsiteY7" fmla="*/ 9573 h 143595"/>
                <a:gd name="connsiteX8" fmla="*/ 14360 w 260067"/>
                <a:gd name="connsiteY8" fmla="*/ 43079 h 143595"/>
                <a:gd name="connsiteX9" fmla="*/ 0 w 260067"/>
                <a:gd name="connsiteY9" fmla="*/ 71798 h 143595"/>
                <a:gd name="connsiteX10" fmla="*/ 0 w 260067"/>
                <a:gd name="connsiteY10" fmla="*/ 143596 h 143595"/>
                <a:gd name="connsiteX11" fmla="*/ 172315 w 260067"/>
                <a:gd name="connsiteY11" fmla="*/ 143596 h 143595"/>
                <a:gd name="connsiteX12" fmla="*/ 186674 w 260067"/>
                <a:gd name="connsiteY12" fmla="*/ 129236 h 14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067" h="143595">
                  <a:moveTo>
                    <a:pt x="186674" y="129236"/>
                  </a:moveTo>
                  <a:lnTo>
                    <a:pt x="186674" y="129236"/>
                  </a:lnTo>
                  <a:cubicBezTo>
                    <a:pt x="209011" y="113281"/>
                    <a:pt x="234539" y="100517"/>
                    <a:pt x="260068" y="92539"/>
                  </a:cubicBezTo>
                  <a:cubicBezTo>
                    <a:pt x="242517" y="73393"/>
                    <a:pt x="231348" y="49461"/>
                    <a:pt x="231348" y="22337"/>
                  </a:cubicBezTo>
                  <a:cubicBezTo>
                    <a:pt x="231348" y="20742"/>
                    <a:pt x="231348" y="20742"/>
                    <a:pt x="231348" y="19146"/>
                  </a:cubicBezTo>
                  <a:cubicBezTo>
                    <a:pt x="221775" y="15955"/>
                    <a:pt x="212202" y="11169"/>
                    <a:pt x="202629" y="9573"/>
                  </a:cubicBezTo>
                  <a:cubicBezTo>
                    <a:pt x="185079" y="4787"/>
                    <a:pt x="164337" y="0"/>
                    <a:pt x="143596" y="0"/>
                  </a:cubicBezTo>
                  <a:cubicBezTo>
                    <a:pt x="124449" y="0"/>
                    <a:pt x="103708" y="3191"/>
                    <a:pt x="84562" y="9573"/>
                  </a:cubicBezTo>
                  <a:cubicBezTo>
                    <a:pt x="59034" y="17551"/>
                    <a:pt x="35101" y="28719"/>
                    <a:pt x="14360" y="43079"/>
                  </a:cubicBezTo>
                  <a:cubicBezTo>
                    <a:pt x="4787" y="49461"/>
                    <a:pt x="0" y="60629"/>
                    <a:pt x="0" y="71798"/>
                  </a:cubicBezTo>
                  <a:lnTo>
                    <a:pt x="0" y="143596"/>
                  </a:lnTo>
                  <a:lnTo>
                    <a:pt x="172315" y="143596"/>
                  </a:lnTo>
                  <a:cubicBezTo>
                    <a:pt x="177101" y="137214"/>
                    <a:pt x="180292" y="134023"/>
                    <a:pt x="186674" y="129236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4" name="Graphic 72" descr="Puzzle">
            <a:extLst>
              <a:ext uri="{FF2B5EF4-FFF2-40B4-BE49-F238E27FC236}">
                <a16:creationId xmlns:a16="http://schemas.microsoft.com/office/drawing/2014/main" id="{CA24FD45-4E9D-46C0-AC6C-06C89B3BDF68}"/>
              </a:ext>
            </a:extLst>
          </p:cNvPr>
          <p:cNvSpPr/>
          <p:nvPr/>
        </p:nvSpPr>
        <p:spPr>
          <a:xfrm>
            <a:off x="4852727" y="4007738"/>
            <a:ext cx="638202" cy="638202"/>
          </a:xfrm>
          <a:custGeom>
            <a:avLst/>
            <a:gdLst>
              <a:gd name="connsiteX0" fmla="*/ 412438 w 638202"/>
              <a:gd name="connsiteY0" fmla="*/ 484236 h 638202"/>
              <a:gd name="connsiteX1" fmla="*/ 378135 w 638202"/>
              <a:gd name="connsiteY1" fmla="*/ 378933 h 638202"/>
              <a:gd name="connsiteX2" fmla="*/ 383719 w 638202"/>
              <a:gd name="connsiteY2" fmla="*/ 373348 h 638202"/>
              <a:gd name="connsiteX3" fmla="*/ 490618 w 638202"/>
              <a:gd name="connsiteY3" fmla="*/ 406056 h 638202"/>
              <a:gd name="connsiteX4" fmla="*/ 547259 w 638202"/>
              <a:gd name="connsiteY4" fmla="*/ 451528 h 638202"/>
              <a:gd name="connsiteX5" fmla="*/ 638203 w 638202"/>
              <a:gd name="connsiteY5" fmla="*/ 360584 h 638202"/>
              <a:gd name="connsiteX6" fmla="*/ 502584 w 638202"/>
              <a:gd name="connsiteY6" fmla="*/ 224966 h 638202"/>
              <a:gd name="connsiteX7" fmla="*/ 548056 w 638202"/>
              <a:gd name="connsiteY7" fmla="*/ 168326 h 638202"/>
              <a:gd name="connsiteX8" fmla="*/ 580764 w 638202"/>
              <a:gd name="connsiteY8" fmla="*/ 61427 h 638202"/>
              <a:gd name="connsiteX9" fmla="*/ 575180 w 638202"/>
              <a:gd name="connsiteY9" fmla="*/ 55843 h 638202"/>
              <a:gd name="connsiteX10" fmla="*/ 469877 w 638202"/>
              <a:gd name="connsiteY10" fmla="*/ 90146 h 638202"/>
              <a:gd name="connsiteX11" fmla="*/ 413236 w 638202"/>
              <a:gd name="connsiteY11" fmla="*/ 135618 h 638202"/>
              <a:gd name="connsiteX12" fmla="*/ 277618 w 638202"/>
              <a:gd name="connsiteY12" fmla="*/ 0 h 638202"/>
              <a:gd name="connsiteX13" fmla="*/ 185876 w 638202"/>
              <a:gd name="connsiteY13" fmla="*/ 90944 h 638202"/>
              <a:gd name="connsiteX14" fmla="*/ 231348 w 638202"/>
              <a:gd name="connsiteY14" fmla="*/ 147584 h 638202"/>
              <a:gd name="connsiteX15" fmla="*/ 265652 w 638202"/>
              <a:gd name="connsiteY15" fmla="*/ 252888 h 638202"/>
              <a:gd name="connsiteX16" fmla="*/ 260068 w 638202"/>
              <a:gd name="connsiteY16" fmla="*/ 258472 h 638202"/>
              <a:gd name="connsiteX17" fmla="*/ 153169 w 638202"/>
              <a:gd name="connsiteY17" fmla="*/ 225764 h 638202"/>
              <a:gd name="connsiteX18" fmla="*/ 96528 w 638202"/>
              <a:gd name="connsiteY18" fmla="*/ 180292 h 638202"/>
              <a:gd name="connsiteX19" fmla="*/ 0 w 638202"/>
              <a:gd name="connsiteY19" fmla="*/ 277618 h 638202"/>
              <a:gd name="connsiteX20" fmla="*/ 135618 w 638202"/>
              <a:gd name="connsiteY20" fmla="*/ 413236 h 638202"/>
              <a:gd name="connsiteX21" fmla="*/ 90146 w 638202"/>
              <a:gd name="connsiteY21" fmla="*/ 469877 h 638202"/>
              <a:gd name="connsiteX22" fmla="*/ 57438 w 638202"/>
              <a:gd name="connsiteY22" fmla="*/ 576776 h 638202"/>
              <a:gd name="connsiteX23" fmla="*/ 63022 w 638202"/>
              <a:gd name="connsiteY23" fmla="*/ 582360 h 638202"/>
              <a:gd name="connsiteX24" fmla="*/ 168326 w 638202"/>
              <a:gd name="connsiteY24" fmla="*/ 548056 h 638202"/>
              <a:gd name="connsiteX25" fmla="*/ 224966 w 638202"/>
              <a:gd name="connsiteY25" fmla="*/ 502584 h 638202"/>
              <a:gd name="connsiteX26" fmla="*/ 360584 w 638202"/>
              <a:gd name="connsiteY26" fmla="*/ 638203 h 638202"/>
              <a:gd name="connsiteX27" fmla="*/ 457910 w 638202"/>
              <a:gd name="connsiteY27" fmla="*/ 540877 h 638202"/>
              <a:gd name="connsiteX28" fmla="*/ 412438 w 638202"/>
              <a:gd name="connsiteY28" fmla="*/ 484236 h 63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38202" h="638202">
                <a:moveTo>
                  <a:pt x="412438" y="484236"/>
                </a:moveTo>
                <a:cubicBezTo>
                  <a:pt x="359787" y="485832"/>
                  <a:pt x="340641" y="418023"/>
                  <a:pt x="378135" y="378933"/>
                </a:cubicBezTo>
                <a:lnTo>
                  <a:pt x="383719" y="373348"/>
                </a:lnTo>
                <a:cubicBezTo>
                  <a:pt x="422809" y="335854"/>
                  <a:pt x="492214" y="353405"/>
                  <a:pt x="490618" y="406056"/>
                </a:cubicBezTo>
                <a:cubicBezTo>
                  <a:pt x="489820" y="436371"/>
                  <a:pt x="525719" y="473068"/>
                  <a:pt x="547259" y="451528"/>
                </a:cubicBezTo>
                <a:lnTo>
                  <a:pt x="638203" y="360584"/>
                </a:lnTo>
                <a:lnTo>
                  <a:pt x="502584" y="224966"/>
                </a:lnTo>
                <a:cubicBezTo>
                  <a:pt x="481045" y="203427"/>
                  <a:pt x="517742" y="167528"/>
                  <a:pt x="548056" y="168326"/>
                </a:cubicBezTo>
                <a:cubicBezTo>
                  <a:pt x="600708" y="169921"/>
                  <a:pt x="618259" y="100517"/>
                  <a:pt x="580764" y="61427"/>
                </a:cubicBezTo>
                <a:lnTo>
                  <a:pt x="575180" y="55843"/>
                </a:lnTo>
                <a:cubicBezTo>
                  <a:pt x="536090" y="18348"/>
                  <a:pt x="468281" y="37494"/>
                  <a:pt x="469877" y="90146"/>
                </a:cubicBezTo>
                <a:cubicBezTo>
                  <a:pt x="470674" y="120461"/>
                  <a:pt x="434775" y="157157"/>
                  <a:pt x="413236" y="135618"/>
                </a:cubicBezTo>
                <a:lnTo>
                  <a:pt x="277618" y="0"/>
                </a:lnTo>
                <a:lnTo>
                  <a:pt x="185876" y="90944"/>
                </a:lnTo>
                <a:cubicBezTo>
                  <a:pt x="164337" y="112483"/>
                  <a:pt x="201034" y="148382"/>
                  <a:pt x="231348" y="147584"/>
                </a:cubicBezTo>
                <a:cubicBezTo>
                  <a:pt x="284000" y="145989"/>
                  <a:pt x="303146" y="213798"/>
                  <a:pt x="265652" y="252888"/>
                </a:cubicBezTo>
                <a:lnTo>
                  <a:pt x="260068" y="258472"/>
                </a:lnTo>
                <a:cubicBezTo>
                  <a:pt x="220978" y="295966"/>
                  <a:pt x="151573" y="278416"/>
                  <a:pt x="153169" y="225764"/>
                </a:cubicBezTo>
                <a:cubicBezTo>
                  <a:pt x="153966" y="195450"/>
                  <a:pt x="118067" y="158753"/>
                  <a:pt x="96528" y="180292"/>
                </a:cubicBezTo>
                <a:lnTo>
                  <a:pt x="0" y="277618"/>
                </a:lnTo>
                <a:lnTo>
                  <a:pt x="135618" y="413236"/>
                </a:lnTo>
                <a:cubicBezTo>
                  <a:pt x="157157" y="434775"/>
                  <a:pt x="120461" y="470674"/>
                  <a:pt x="90146" y="469877"/>
                </a:cubicBezTo>
                <a:cubicBezTo>
                  <a:pt x="37494" y="468281"/>
                  <a:pt x="19944" y="537686"/>
                  <a:pt x="57438" y="576776"/>
                </a:cubicBezTo>
                <a:lnTo>
                  <a:pt x="63022" y="582360"/>
                </a:lnTo>
                <a:cubicBezTo>
                  <a:pt x="102112" y="619854"/>
                  <a:pt x="169921" y="600708"/>
                  <a:pt x="168326" y="548056"/>
                </a:cubicBezTo>
                <a:cubicBezTo>
                  <a:pt x="167528" y="517742"/>
                  <a:pt x="203427" y="481045"/>
                  <a:pt x="224966" y="502584"/>
                </a:cubicBezTo>
                <a:lnTo>
                  <a:pt x="360584" y="638203"/>
                </a:lnTo>
                <a:lnTo>
                  <a:pt x="457910" y="540877"/>
                </a:lnTo>
                <a:cubicBezTo>
                  <a:pt x="479450" y="519337"/>
                  <a:pt x="443551" y="483438"/>
                  <a:pt x="412438" y="484236"/>
                </a:cubicBezTo>
                <a:close/>
              </a:path>
            </a:pathLst>
          </a:custGeom>
          <a:solidFill>
            <a:srgbClr val="000000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4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Abstract Infographic Matrix – Slide Template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D3742763-79F2-4051-AA5E-0FF3D5EB0F5E}"/>
              </a:ext>
            </a:extLst>
          </p:cNvPr>
          <p:cNvSpPr/>
          <p:nvPr/>
        </p:nvSpPr>
        <p:spPr>
          <a:xfrm>
            <a:off x="4651275" y="3774416"/>
            <a:ext cx="1806949" cy="18069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97" y="16838"/>
                </a:moveTo>
                <a:lnTo>
                  <a:pt x="10197" y="14959"/>
                </a:lnTo>
                <a:cubicBezTo>
                  <a:pt x="10197" y="12327"/>
                  <a:pt x="12327" y="10197"/>
                  <a:pt x="14959" y="10197"/>
                </a:cubicBezTo>
                <a:lnTo>
                  <a:pt x="16838" y="10197"/>
                </a:lnTo>
                <a:cubicBezTo>
                  <a:pt x="19470" y="10197"/>
                  <a:pt x="21600" y="8067"/>
                  <a:pt x="21600" y="5435"/>
                </a:cubicBezTo>
                <a:lnTo>
                  <a:pt x="21600" y="4762"/>
                </a:lnTo>
                <a:cubicBezTo>
                  <a:pt x="21600" y="2130"/>
                  <a:pt x="19470" y="0"/>
                  <a:pt x="16838" y="0"/>
                </a:cubicBezTo>
                <a:lnTo>
                  <a:pt x="4762" y="0"/>
                </a:lnTo>
                <a:cubicBezTo>
                  <a:pt x="2130" y="0"/>
                  <a:pt x="0" y="2130"/>
                  <a:pt x="0" y="4762"/>
                </a:cubicBezTo>
                <a:lnTo>
                  <a:pt x="0" y="16838"/>
                </a:lnTo>
                <a:cubicBezTo>
                  <a:pt x="0" y="19470"/>
                  <a:pt x="2130" y="21600"/>
                  <a:pt x="4762" y="21600"/>
                </a:cubicBezTo>
                <a:lnTo>
                  <a:pt x="5435" y="21600"/>
                </a:lnTo>
                <a:cubicBezTo>
                  <a:pt x="8067" y="21600"/>
                  <a:pt x="10197" y="19454"/>
                  <a:pt x="10197" y="1683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73CFEABC-81A2-41A4-9B5D-037CBB8B9647}"/>
              </a:ext>
            </a:extLst>
          </p:cNvPr>
          <p:cNvSpPr/>
          <p:nvPr/>
        </p:nvSpPr>
        <p:spPr>
          <a:xfrm>
            <a:off x="2685776" y="3774416"/>
            <a:ext cx="1806949" cy="18069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03" y="16838"/>
                </a:moveTo>
                <a:lnTo>
                  <a:pt x="11403" y="14959"/>
                </a:lnTo>
                <a:cubicBezTo>
                  <a:pt x="11403" y="12327"/>
                  <a:pt x="9273" y="10197"/>
                  <a:pt x="6641" y="10197"/>
                </a:cubicBezTo>
                <a:lnTo>
                  <a:pt x="4762" y="10197"/>
                </a:lnTo>
                <a:cubicBezTo>
                  <a:pt x="2130" y="10197"/>
                  <a:pt x="0" y="8067"/>
                  <a:pt x="0" y="5435"/>
                </a:cubicBezTo>
                <a:lnTo>
                  <a:pt x="0" y="4762"/>
                </a:lnTo>
                <a:cubicBezTo>
                  <a:pt x="0" y="2130"/>
                  <a:pt x="2130" y="0"/>
                  <a:pt x="4762" y="0"/>
                </a:cubicBezTo>
                <a:lnTo>
                  <a:pt x="16838" y="0"/>
                </a:lnTo>
                <a:cubicBezTo>
                  <a:pt x="19470" y="0"/>
                  <a:pt x="21600" y="2130"/>
                  <a:pt x="21600" y="4762"/>
                </a:cubicBezTo>
                <a:lnTo>
                  <a:pt x="21600" y="16838"/>
                </a:lnTo>
                <a:cubicBezTo>
                  <a:pt x="21600" y="19470"/>
                  <a:pt x="19470" y="21600"/>
                  <a:pt x="16838" y="21600"/>
                </a:cubicBezTo>
                <a:lnTo>
                  <a:pt x="16165" y="21600"/>
                </a:lnTo>
                <a:cubicBezTo>
                  <a:pt x="13533" y="21600"/>
                  <a:pt x="11403" y="19454"/>
                  <a:pt x="11403" y="1683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830E5679-AB93-46B6-98C7-5054D121A9E2}"/>
              </a:ext>
            </a:extLst>
          </p:cNvPr>
          <p:cNvSpPr/>
          <p:nvPr/>
        </p:nvSpPr>
        <p:spPr>
          <a:xfrm>
            <a:off x="5594712" y="4730959"/>
            <a:ext cx="855649" cy="855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4" y="0"/>
                </a:moveTo>
                <a:lnTo>
                  <a:pt x="10056" y="0"/>
                </a:lnTo>
                <a:cubicBezTo>
                  <a:pt x="4499" y="0"/>
                  <a:pt x="0" y="4499"/>
                  <a:pt x="0" y="10056"/>
                </a:cubicBezTo>
                <a:lnTo>
                  <a:pt x="0" y="11544"/>
                </a:lnTo>
                <a:cubicBezTo>
                  <a:pt x="0" y="17101"/>
                  <a:pt x="4499" y="21600"/>
                  <a:pt x="10056" y="21600"/>
                </a:cubicBezTo>
                <a:lnTo>
                  <a:pt x="11544" y="21600"/>
                </a:lnTo>
                <a:cubicBezTo>
                  <a:pt x="17101" y="21600"/>
                  <a:pt x="21600" y="17101"/>
                  <a:pt x="21600" y="11544"/>
                </a:cubicBezTo>
                <a:lnTo>
                  <a:pt x="21600" y="10056"/>
                </a:lnTo>
                <a:cubicBezTo>
                  <a:pt x="21600" y="4499"/>
                  <a:pt x="17101" y="0"/>
                  <a:pt x="11544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000" b="1" dirty="0">
                <a:solidFill>
                  <a:schemeClr val="bg2">
                    <a:lumMod val="10000"/>
                  </a:schemeClr>
                </a:solidFill>
              </a:rPr>
              <a:t>02</a:t>
            </a:r>
            <a:endParaRPr sz="3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0109BE80-74EB-44BD-8606-E2FC5EC6D615}"/>
              </a:ext>
            </a:extLst>
          </p:cNvPr>
          <p:cNvSpPr/>
          <p:nvPr/>
        </p:nvSpPr>
        <p:spPr>
          <a:xfrm>
            <a:off x="2685776" y="4730959"/>
            <a:ext cx="855649" cy="8556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4" y="0"/>
                </a:moveTo>
                <a:lnTo>
                  <a:pt x="10056" y="0"/>
                </a:lnTo>
                <a:cubicBezTo>
                  <a:pt x="4499" y="0"/>
                  <a:pt x="0" y="4499"/>
                  <a:pt x="0" y="10056"/>
                </a:cubicBezTo>
                <a:lnTo>
                  <a:pt x="0" y="11544"/>
                </a:lnTo>
                <a:cubicBezTo>
                  <a:pt x="0" y="17101"/>
                  <a:pt x="4499" y="21600"/>
                  <a:pt x="10056" y="21600"/>
                </a:cubicBezTo>
                <a:lnTo>
                  <a:pt x="11544" y="21600"/>
                </a:lnTo>
                <a:cubicBezTo>
                  <a:pt x="17101" y="21600"/>
                  <a:pt x="21600" y="17101"/>
                  <a:pt x="21600" y="11544"/>
                </a:cubicBezTo>
                <a:lnTo>
                  <a:pt x="21600" y="10056"/>
                </a:lnTo>
                <a:cubicBezTo>
                  <a:pt x="21600" y="4499"/>
                  <a:pt x="17101" y="0"/>
                  <a:pt x="11544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000" b="1" dirty="0">
                <a:solidFill>
                  <a:schemeClr val="bg2">
                    <a:lumMod val="10000"/>
                  </a:schemeClr>
                </a:solidFill>
              </a:rPr>
              <a:t>03</a:t>
            </a:r>
            <a:endParaRPr sz="3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D1A55330-0A4E-41BC-82C6-0E49A7F8486F}"/>
              </a:ext>
            </a:extLst>
          </p:cNvPr>
          <p:cNvSpPr/>
          <p:nvPr/>
        </p:nvSpPr>
        <p:spPr>
          <a:xfrm>
            <a:off x="2685776" y="1848229"/>
            <a:ext cx="1806949" cy="18069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403" y="4762"/>
                </a:moveTo>
                <a:lnTo>
                  <a:pt x="11403" y="6641"/>
                </a:lnTo>
                <a:cubicBezTo>
                  <a:pt x="11403" y="9273"/>
                  <a:pt x="9273" y="11403"/>
                  <a:pt x="6641" y="11403"/>
                </a:cubicBezTo>
                <a:lnTo>
                  <a:pt x="4762" y="11403"/>
                </a:lnTo>
                <a:cubicBezTo>
                  <a:pt x="2130" y="11403"/>
                  <a:pt x="0" y="13533"/>
                  <a:pt x="0" y="16165"/>
                </a:cubicBezTo>
                <a:lnTo>
                  <a:pt x="0" y="16838"/>
                </a:lnTo>
                <a:cubicBezTo>
                  <a:pt x="0" y="19470"/>
                  <a:pt x="2130" y="21600"/>
                  <a:pt x="4762" y="21600"/>
                </a:cubicBezTo>
                <a:lnTo>
                  <a:pt x="16838" y="21600"/>
                </a:lnTo>
                <a:cubicBezTo>
                  <a:pt x="19470" y="21600"/>
                  <a:pt x="21600" y="19470"/>
                  <a:pt x="21600" y="16838"/>
                </a:cubicBezTo>
                <a:lnTo>
                  <a:pt x="21600" y="4762"/>
                </a:lnTo>
                <a:cubicBezTo>
                  <a:pt x="21600" y="2130"/>
                  <a:pt x="19470" y="0"/>
                  <a:pt x="16838" y="0"/>
                </a:cubicBezTo>
                <a:lnTo>
                  <a:pt x="16165" y="0"/>
                </a:lnTo>
                <a:cubicBezTo>
                  <a:pt x="13533" y="0"/>
                  <a:pt x="11403" y="2130"/>
                  <a:pt x="11403" y="476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123E0BF-E7D7-413B-9C5F-E94F5967B336}"/>
              </a:ext>
            </a:extLst>
          </p:cNvPr>
          <p:cNvSpPr/>
          <p:nvPr/>
        </p:nvSpPr>
        <p:spPr>
          <a:xfrm>
            <a:off x="4651275" y="1848229"/>
            <a:ext cx="1806949" cy="180694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97" y="4762"/>
                </a:moveTo>
                <a:lnTo>
                  <a:pt x="10197" y="6641"/>
                </a:lnTo>
                <a:cubicBezTo>
                  <a:pt x="10197" y="9273"/>
                  <a:pt x="12327" y="11403"/>
                  <a:pt x="14959" y="11403"/>
                </a:cubicBezTo>
                <a:lnTo>
                  <a:pt x="16838" y="11403"/>
                </a:lnTo>
                <a:cubicBezTo>
                  <a:pt x="19470" y="11403"/>
                  <a:pt x="21600" y="13533"/>
                  <a:pt x="21600" y="16165"/>
                </a:cubicBezTo>
                <a:lnTo>
                  <a:pt x="21600" y="16838"/>
                </a:lnTo>
                <a:cubicBezTo>
                  <a:pt x="21600" y="19470"/>
                  <a:pt x="19470" y="21600"/>
                  <a:pt x="16838" y="21600"/>
                </a:cubicBezTo>
                <a:lnTo>
                  <a:pt x="4762" y="21600"/>
                </a:lnTo>
                <a:cubicBezTo>
                  <a:pt x="2130" y="21600"/>
                  <a:pt x="0" y="19470"/>
                  <a:pt x="0" y="16838"/>
                </a:cubicBezTo>
                <a:lnTo>
                  <a:pt x="0" y="4762"/>
                </a:lnTo>
                <a:cubicBezTo>
                  <a:pt x="0" y="2130"/>
                  <a:pt x="2130" y="0"/>
                  <a:pt x="4762" y="0"/>
                </a:cubicBezTo>
                <a:lnTo>
                  <a:pt x="5435" y="0"/>
                </a:lnTo>
                <a:cubicBezTo>
                  <a:pt x="8067" y="0"/>
                  <a:pt x="10197" y="2130"/>
                  <a:pt x="10197" y="476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69F301DF-7F54-4F13-8025-C8090A4D992C}"/>
              </a:ext>
            </a:extLst>
          </p:cNvPr>
          <p:cNvSpPr/>
          <p:nvPr/>
        </p:nvSpPr>
        <p:spPr>
          <a:xfrm>
            <a:off x="2685776" y="1848230"/>
            <a:ext cx="855649" cy="855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4" y="0"/>
                </a:moveTo>
                <a:lnTo>
                  <a:pt x="10056" y="0"/>
                </a:lnTo>
                <a:cubicBezTo>
                  <a:pt x="4499" y="0"/>
                  <a:pt x="0" y="4499"/>
                  <a:pt x="0" y="10056"/>
                </a:cubicBezTo>
                <a:lnTo>
                  <a:pt x="0" y="11544"/>
                </a:lnTo>
                <a:cubicBezTo>
                  <a:pt x="0" y="17101"/>
                  <a:pt x="4499" y="21600"/>
                  <a:pt x="10056" y="21600"/>
                </a:cubicBezTo>
                <a:lnTo>
                  <a:pt x="11544" y="21600"/>
                </a:lnTo>
                <a:cubicBezTo>
                  <a:pt x="17101" y="21600"/>
                  <a:pt x="21600" y="17101"/>
                  <a:pt x="21600" y="11544"/>
                </a:cubicBezTo>
                <a:lnTo>
                  <a:pt x="21600" y="10056"/>
                </a:lnTo>
                <a:cubicBezTo>
                  <a:pt x="21600" y="4499"/>
                  <a:pt x="17101" y="0"/>
                  <a:pt x="11544" y="0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000" b="1" dirty="0">
                <a:solidFill>
                  <a:schemeClr val="bg2">
                    <a:lumMod val="10000"/>
                  </a:schemeClr>
                </a:solidFill>
              </a:rPr>
              <a:t>04</a:t>
            </a:r>
            <a:endParaRPr sz="30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1C3BE38C-16F5-44B5-A258-07D22E50A1A3}"/>
              </a:ext>
            </a:extLst>
          </p:cNvPr>
          <p:cNvSpPr/>
          <p:nvPr/>
        </p:nvSpPr>
        <p:spPr>
          <a:xfrm>
            <a:off x="5594712" y="1848230"/>
            <a:ext cx="855649" cy="8556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544" y="0"/>
                </a:moveTo>
                <a:lnTo>
                  <a:pt x="10056" y="0"/>
                </a:lnTo>
                <a:cubicBezTo>
                  <a:pt x="4499" y="0"/>
                  <a:pt x="0" y="4499"/>
                  <a:pt x="0" y="10056"/>
                </a:cubicBezTo>
                <a:lnTo>
                  <a:pt x="0" y="11544"/>
                </a:lnTo>
                <a:cubicBezTo>
                  <a:pt x="0" y="17101"/>
                  <a:pt x="4499" y="21600"/>
                  <a:pt x="10056" y="21600"/>
                </a:cubicBezTo>
                <a:lnTo>
                  <a:pt x="11544" y="21600"/>
                </a:lnTo>
                <a:cubicBezTo>
                  <a:pt x="17101" y="21600"/>
                  <a:pt x="21600" y="17101"/>
                  <a:pt x="21600" y="11544"/>
                </a:cubicBezTo>
                <a:lnTo>
                  <a:pt x="21600" y="10056"/>
                </a:lnTo>
                <a:cubicBezTo>
                  <a:pt x="21600" y="4499"/>
                  <a:pt x="17101" y="0"/>
                  <a:pt x="11544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3000" b="1" dirty="0">
                <a:solidFill>
                  <a:schemeClr val="bg2">
                    <a:lumMod val="10000"/>
                  </a:schemeClr>
                </a:solidFill>
              </a:rPr>
              <a:t>01</a:t>
            </a:r>
            <a:endParaRPr sz="2700" dirty="0">
              <a:solidFill>
                <a:schemeClr val="bg2">
                  <a:lumMod val="10000"/>
                </a:schemeClr>
              </a:solidFill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62F08D92-D658-4A46-A720-89C2F36C0600}"/>
              </a:ext>
            </a:extLst>
          </p:cNvPr>
          <p:cNvGrpSpPr/>
          <p:nvPr/>
        </p:nvGrpSpPr>
        <p:grpSpPr>
          <a:xfrm>
            <a:off x="6691483" y="4050511"/>
            <a:ext cx="2202816" cy="1260003"/>
            <a:chOff x="8921977" y="4001571"/>
            <a:chExt cx="2937088" cy="168000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8764D8F-6F49-498B-982D-1FF2B166FF7F}"/>
                </a:ext>
              </a:extLst>
            </p:cNvPr>
            <p:cNvSpPr txBox="1"/>
            <p:nvPr/>
          </p:nvSpPr>
          <p:spPr>
            <a:xfrm>
              <a:off x="8921977" y="400157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9AB9C38-4364-44D4-BE07-1A103F745C8E}"/>
                </a:ext>
              </a:extLst>
            </p:cNvPr>
            <p:cNvSpPr txBox="1"/>
            <p:nvPr/>
          </p:nvSpPr>
          <p:spPr>
            <a:xfrm>
              <a:off x="8929772" y="453254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FA29553-07E3-4347-AB79-FD16102BF554}"/>
              </a:ext>
            </a:extLst>
          </p:cNvPr>
          <p:cNvGrpSpPr/>
          <p:nvPr/>
        </p:nvGrpSpPr>
        <p:grpSpPr>
          <a:xfrm>
            <a:off x="249702" y="4050511"/>
            <a:ext cx="2202816" cy="1260003"/>
            <a:chOff x="332936" y="4580523"/>
            <a:chExt cx="2937088" cy="168000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CD73E324-5AD9-4173-93B0-864FDB747EE0}"/>
                </a:ext>
              </a:extLst>
            </p:cNvPr>
            <p:cNvSpPr txBox="1"/>
            <p:nvPr/>
          </p:nvSpPr>
          <p:spPr>
            <a:xfrm>
              <a:off x="332936" y="4580523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3CD06E95-926F-4156-A588-B72D3B68D1B2}"/>
                </a:ext>
              </a:extLst>
            </p:cNvPr>
            <p:cNvSpPr txBox="1"/>
            <p:nvPr/>
          </p:nvSpPr>
          <p:spPr>
            <a:xfrm>
              <a:off x="340731" y="5111495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595A84C8-3D47-4CCA-9972-2B565570C6EB}"/>
              </a:ext>
            </a:extLst>
          </p:cNvPr>
          <p:cNvGrpSpPr/>
          <p:nvPr/>
        </p:nvGrpSpPr>
        <p:grpSpPr>
          <a:xfrm>
            <a:off x="6697329" y="2121702"/>
            <a:ext cx="2202816" cy="1260003"/>
            <a:chOff x="8921977" y="1394910"/>
            <a:chExt cx="2937088" cy="168000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131E6698-5171-447F-9ECA-05930218ABCC}"/>
                </a:ext>
              </a:extLst>
            </p:cNvPr>
            <p:cNvSpPr txBox="1"/>
            <p:nvPr/>
          </p:nvSpPr>
          <p:spPr>
            <a:xfrm>
              <a:off x="8921977" y="1394910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30B8E244-6C8A-4238-A331-A035F21E6B8B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98A7F35-3D25-483D-997B-F87FAD5AD558}"/>
              </a:ext>
            </a:extLst>
          </p:cNvPr>
          <p:cNvGrpSpPr/>
          <p:nvPr/>
        </p:nvGrpSpPr>
        <p:grpSpPr>
          <a:xfrm>
            <a:off x="255548" y="2121702"/>
            <a:ext cx="2202816" cy="1260003"/>
            <a:chOff x="332936" y="2555951"/>
            <a:chExt cx="2937088" cy="168000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C8E58614-9166-490C-BAC2-31E747F5F842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E097865F-FC3F-4EF3-A62B-67F1C3824DFF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" name="Graphic 73" descr="Lightbulb">
            <a:extLst>
              <a:ext uri="{FF2B5EF4-FFF2-40B4-BE49-F238E27FC236}">
                <a16:creationId xmlns:a16="http://schemas.microsoft.com/office/drawing/2014/main" id="{71080263-7523-4ABA-87B4-20F993E78707}"/>
              </a:ext>
            </a:extLst>
          </p:cNvPr>
          <p:cNvGrpSpPr/>
          <p:nvPr/>
        </p:nvGrpSpPr>
        <p:grpSpPr>
          <a:xfrm>
            <a:off x="3541424" y="3959873"/>
            <a:ext cx="765843" cy="765843"/>
            <a:chOff x="3541424" y="3959873"/>
            <a:chExt cx="765843" cy="76584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212191A-71D5-42D5-ABE5-0DE181183F0C}"/>
                </a:ext>
              </a:extLst>
            </p:cNvPr>
            <p:cNvSpPr/>
            <p:nvPr/>
          </p:nvSpPr>
          <p:spPr>
            <a:xfrm>
              <a:off x="3820637" y="4470435"/>
              <a:ext cx="207415" cy="47865"/>
            </a:xfrm>
            <a:custGeom>
              <a:avLst/>
              <a:gdLst>
                <a:gd name="connsiteX0" fmla="*/ 23933 w 207415"/>
                <a:gd name="connsiteY0" fmla="*/ 0 h 47865"/>
                <a:gd name="connsiteX1" fmla="*/ 183483 w 207415"/>
                <a:gd name="connsiteY1" fmla="*/ 0 h 47865"/>
                <a:gd name="connsiteX2" fmla="*/ 207416 w 207415"/>
                <a:gd name="connsiteY2" fmla="*/ 23933 h 47865"/>
                <a:gd name="connsiteX3" fmla="*/ 183483 w 207415"/>
                <a:gd name="connsiteY3" fmla="*/ 47865 h 47865"/>
                <a:gd name="connsiteX4" fmla="*/ 23933 w 207415"/>
                <a:gd name="connsiteY4" fmla="*/ 47865 h 47865"/>
                <a:gd name="connsiteX5" fmla="*/ 0 w 207415"/>
                <a:gd name="connsiteY5" fmla="*/ 23933 h 47865"/>
                <a:gd name="connsiteX6" fmla="*/ 23933 w 207415"/>
                <a:gd name="connsiteY6" fmla="*/ 0 h 4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415" h="47865">
                  <a:moveTo>
                    <a:pt x="23933" y="0"/>
                  </a:moveTo>
                  <a:lnTo>
                    <a:pt x="183483" y="0"/>
                  </a:lnTo>
                  <a:cubicBezTo>
                    <a:pt x="197045" y="0"/>
                    <a:pt x="207416" y="10371"/>
                    <a:pt x="207416" y="23933"/>
                  </a:cubicBezTo>
                  <a:cubicBezTo>
                    <a:pt x="207416" y="37494"/>
                    <a:pt x="197045" y="47865"/>
                    <a:pt x="183483" y="47865"/>
                  </a:cubicBezTo>
                  <a:lnTo>
                    <a:pt x="23933" y="47865"/>
                  </a:lnTo>
                  <a:cubicBezTo>
                    <a:pt x="10371" y="47865"/>
                    <a:pt x="0" y="37494"/>
                    <a:pt x="0" y="23933"/>
                  </a:cubicBezTo>
                  <a:cubicBezTo>
                    <a:pt x="0" y="10371"/>
                    <a:pt x="10371" y="0"/>
                    <a:pt x="23933" y="0"/>
                  </a:cubicBezTo>
                  <a:close/>
                </a:path>
              </a:pathLst>
            </a:custGeom>
            <a:grpFill/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64C02A1-E17A-4DDF-9E37-B9111D9B385E}"/>
                </a:ext>
              </a:extLst>
            </p:cNvPr>
            <p:cNvSpPr/>
            <p:nvPr/>
          </p:nvSpPr>
          <p:spPr>
            <a:xfrm>
              <a:off x="3820637" y="4550210"/>
              <a:ext cx="207415" cy="47865"/>
            </a:xfrm>
            <a:custGeom>
              <a:avLst/>
              <a:gdLst>
                <a:gd name="connsiteX0" fmla="*/ 23933 w 207415"/>
                <a:gd name="connsiteY0" fmla="*/ 0 h 47865"/>
                <a:gd name="connsiteX1" fmla="*/ 183483 w 207415"/>
                <a:gd name="connsiteY1" fmla="*/ 0 h 47865"/>
                <a:gd name="connsiteX2" fmla="*/ 207416 w 207415"/>
                <a:gd name="connsiteY2" fmla="*/ 23933 h 47865"/>
                <a:gd name="connsiteX3" fmla="*/ 183483 w 207415"/>
                <a:gd name="connsiteY3" fmla="*/ 47865 h 47865"/>
                <a:gd name="connsiteX4" fmla="*/ 23933 w 207415"/>
                <a:gd name="connsiteY4" fmla="*/ 47865 h 47865"/>
                <a:gd name="connsiteX5" fmla="*/ 0 w 207415"/>
                <a:gd name="connsiteY5" fmla="*/ 23933 h 47865"/>
                <a:gd name="connsiteX6" fmla="*/ 23933 w 207415"/>
                <a:gd name="connsiteY6" fmla="*/ 0 h 4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7415" h="47865">
                  <a:moveTo>
                    <a:pt x="23933" y="0"/>
                  </a:moveTo>
                  <a:lnTo>
                    <a:pt x="183483" y="0"/>
                  </a:lnTo>
                  <a:cubicBezTo>
                    <a:pt x="197045" y="0"/>
                    <a:pt x="207416" y="10371"/>
                    <a:pt x="207416" y="23933"/>
                  </a:cubicBezTo>
                  <a:cubicBezTo>
                    <a:pt x="207416" y="37494"/>
                    <a:pt x="197045" y="47865"/>
                    <a:pt x="183483" y="47865"/>
                  </a:cubicBezTo>
                  <a:lnTo>
                    <a:pt x="23933" y="47865"/>
                  </a:lnTo>
                  <a:cubicBezTo>
                    <a:pt x="10371" y="47865"/>
                    <a:pt x="0" y="37494"/>
                    <a:pt x="0" y="23933"/>
                  </a:cubicBezTo>
                  <a:cubicBezTo>
                    <a:pt x="0" y="10371"/>
                    <a:pt x="10371" y="0"/>
                    <a:pt x="23933" y="0"/>
                  </a:cubicBezTo>
                  <a:close/>
                </a:path>
              </a:pathLst>
            </a:custGeom>
            <a:grpFill/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93281D9-3486-4667-AAC2-F7226CEFB8F5}"/>
                </a:ext>
              </a:extLst>
            </p:cNvPr>
            <p:cNvSpPr/>
            <p:nvPr/>
          </p:nvSpPr>
          <p:spPr>
            <a:xfrm>
              <a:off x="3872491" y="4629985"/>
              <a:ext cx="103707" cy="47865"/>
            </a:xfrm>
            <a:custGeom>
              <a:avLst/>
              <a:gdLst>
                <a:gd name="connsiteX0" fmla="*/ 0 w 103707"/>
                <a:gd name="connsiteY0" fmla="*/ 0 h 47865"/>
                <a:gd name="connsiteX1" fmla="*/ 51854 w 103707"/>
                <a:gd name="connsiteY1" fmla="*/ 47865 h 47865"/>
                <a:gd name="connsiteX2" fmla="*/ 103708 w 103707"/>
                <a:gd name="connsiteY2" fmla="*/ 0 h 47865"/>
                <a:gd name="connsiteX3" fmla="*/ 0 w 103707"/>
                <a:gd name="connsiteY3" fmla="*/ 0 h 478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07" h="47865">
                  <a:moveTo>
                    <a:pt x="0" y="0"/>
                  </a:moveTo>
                  <a:cubicBezTo>
                    <a:pt x="2393" y="27124"/>
                    <a:pt x="24730" y="47865"/>
                    <a:pt x="51854" y="47865"/>
                  </a:cubicBezTo>
                  <a:cubicBezTo>
                    <a:pt x="78978" y="47865"/>
                    <a:pt x="101315" y="27124"/>
                    <a:pt x="103708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7BD0172-880B-4AFD-A22E-E08954BFC7CA}"/>
                </a:ext>
              </a:extLst>
            </p:cNvPr>
            <p:cNvSpPr/>
            <p:nvPr/>
          </p:nvSpPr>
          <p:spPr>
            <a:xfrm>
              <a:off x="3716929" y="4007738"/>
              <a:ext cx="414831" cy="430786"/>
            </a:xfrm>
            <a:custGeom>
              <a:avLst/>
              <a:gdLst>
                <a:gd name="connsiteX0" fmla="*/ 207416 w 414831"/>
                <a:gd name="connsiteY0" fmla="*/ 0 h 430786"/>
                <a:gd name="connsiteX1" fmla="*/ 207416 w 414831"/>
                <a:gd name="connsiteY1" fmla="*/ 0 h 430786"/>
                <a:gd name="connsiteX2" fmla="*/ 207416 w 414831"/>
                <a:gd name="connsiteY2" fmla="*/ 0 h 430786"/>
                <a:gd name="connsiteX3" fmla="*/ 0 w 414831"/>
                <a:gd name="connsiteY3" fmla="*/ 205023 h 430786"/>
                <a:gd name="connsiteX4" fmla="*/ 0 w 414831"/>
                <a:gd name="connsiteY4" fmla="*/ 212202 h 430786"/>
                <a:gd name="connsiteX5" fmla="*/ 14360 w 414831"/>
                <a:gd name="connsiteY5" fmla="*/ 284000 h 430786"/>
                <a:gd name="connsiteX6" fmla="*/ 50258 w 414831"/>
                <a:gd name="connsiteY6" fmla="*/ 343034 h 430786"/>
                <a:gd name="connsiteX7" fmla="*/ 98921 w 414831"/>
                <a:gd name="connsiteY7" fmla="*/ 422011 h 430786"/>
                <a:gd name="connsiteX8" fmla="*/ 113281 w 414831"/>
                <a:gd name="connsiteY8" fmla="*/ 430787 h 430786"/>
                <a:gd name="connsiteX9" fmla="*/ 301551 w 414831"/>
                <a:gd name="connsiteY9" fmla="*/ 430787 h 430786"/>
                <a:gd name="connsiteX10" fmla="*/ 315910 w 414831"/>
                <a:gd name="connsiteY10" fmla="*/ 422011 h 430786"/>
                <a:gd name="connsiteX11" fmla="*/ 364573 w 414831"/>
                <a:gd name="connsiteY11" fmla="*/ 343034 h 430786"/>
                <a:gd name="connsiteX12" fmla="*/ 400472 w 414831"/>
                <a:gd name="connsiteY12" fmla="*/ 284000 h 430786"/>
                <a:gd name="connsiteX13" fmla="*/ 414832 w 414831"/>
                <a:gd name="connsiteY13" fmla="*/ 212202 h 430786"/>
                <a:gd name="connsiteX14" fmla="*/ 414832 w 414831"/>
                <a:gd name="connsiteY14" fmla="*/ 205023 h 430786"/>
                <a:gd name="connsiteX15" fmla="*/ 207416 w 414831"/>
                <a:gd name="connsiteY15" fmla="*/ 0 h 430786"/>
                <a:gd name="connsiteX16" fmla="*/ 366966 w 414831"/>
                <a:gd name="connsiteY16" fmla="*/ 211405 h 430786"/>
                <a:gd name="connsiteX17" fmla="*/ 355798 w 414831"/>
                <a:gd name="connsiteY17" fmla="*/ 267247 h 430786"/>
                <a:gd name="connsiteX18" fmla="*/ 328674 w 414831"/>
                <a:gd name="connsiteY18" fmla="*/ 311124 h 430786"/>
                <a:gd name="connsiteX19" fmla="*/ 282405 w 414831"/>
                <a:gd name="connsiteY19" fmla="*/ 382922 h 430786"/>
                <a:gd name="connsiteX20" fmla="*/ 207416 w 414831"/>
                <a:gd name="connsiteY20" fmla="*/ 382922 h 430786"/>
                <a:gd name="connsiteX21" fmla="*/ 133225 w 414831"/>
                <a:gd name="connsiteY21" fmla="*/ 382922 h 430786"/>
                <a:gd name="connsiteX22" fmla="*/ 86955 w 414831"/>
                <a:gd name="connsiteY22" fmla="*/ 311124 h 430786"/>
                <a:gd name="connsiteX23" fmla="*/ 59831 w 414831"/>
                <a:gd name="connsiteY23" fmla="*/ 267247 h 430786"/>
                <a:gd name="connsiteX24" fmla="*/ 48663 w 414831"/>
                <a:gd name="connsiteY24" fmla="*/ 211405 h 430786"/>
                <a:gd name="connsiteX25" fmla="*/ 48663 w 414831"/>
                <a:gd name="connsiteY25" fmla="*/ 205023 h 430786"/>
                <a:gd name="connsiteX26" fmla="*/ 208214 w 414831"/>
                <a:gd name="connsiteY26" fmla="*/ 47067 h 430786"/>
                <a:gd name="connsiteX27" fmla="*/ 208214 w 414831"/>
                <a:gd name="connsiteY27" fmla="*/ 47067 h 430786"/>
                <a:gd name="connsiteX28" fmla="*/ 208214 w 414831"/>
                <a:gd name="connsiteY28" fmla="*/ 47067 h 430786"/>
                <a:gd name="connsiteX29" fmla="*/ 208214 w 414831"/>
                <a:gd name="connsiteY29" fmla="*/ 47067 h 430786"/>
                <a:gd name="connsiteX30" fmla="*/ 208214 w 414831"/>
                <a:gd name="connsiteY30" fmla="*/ 47067 h 430786"/>
                <a:gd name="connsiteX31" fmla="*/ 208214 w 414831"/>
                <a:gd name="connsiteY31" fmla="*/ 47067 h 430786"/>
                <a:gd name="connsiteX32" fmla="*/ 208214 w 414831"/>
                <a:gd name="connsiteY32" fmla="*/ 47067 h 430786"/>
                <a:gd name="connsiteX33" fmla="*/ 367764 w 414831"/>
                <a:gd name="connsiteY33" fmla="*/ 205023 h 430786"/>
                <a:gd name="connsiteX34" fmla="*/ 367764 w 414831"/>
                <a:gd name="connsiteY34" fmla="*/ 211405 h 430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14831" h="430786">
                  <a:moveTo>
                    <a:pt x="207416" y="0"/>
                  </a:moveTo>
                  <a:cubicBezTo>
                    <a:pt x="207416" y="0"/>
                    <a:pt x="207416" y="0"/>
                    <a:pt x="207416" y="0"/>
                  </a:cubicBezTo>
                  <a:cubicBezTo>
                    <a:pt x="207416" y="0"/>
                    <a:pt x="207416" y="0"/>
                    <a:pt x="207416" y="0"/>
                  </a:cubicBezTo>
                  <a:cubicBezTo>
                    <a:pt x="94135" y="798"/>
                    <a:pt x="2393" y="91742"/>
                    <a:pt x="0" y="205023"/>
                  </a:cubicBezTo>
                  <a:lnTo>
                    <a:pt x="0" y="212202"/>
                  </a:lnTo>
                  <a:cubicBezTo>
                    <a:pt x="798" y="236933"/>
                    <a:pt x="5584" y="260865"/>
                    <a:pt x="14360" y="284000"/>
                  </a:cubicBezTo>
                  <a:cubicBezTo>
                    <a:pt x="23135" y="305539"/>
                    <a:pt x="35101" y="325483"/>
                    <a:pt x="50258" y="343034"/>
                  </a:cubicBezTo>
                  <a:cubicBezTo>
                    <a:pt x="69405" y="363775"/>
                    <a:pt x="90146" y="404461"/>
                    <a:pt x="98921" y="422011"/>
                  </a:cubicBezTo>
                  <a:cubicBezTo>
                    <a:pt x="101315" y="427596"/>
                    <a:pt x="106899" y="430787"/>
                    <a:pt x="113281" y="430787"/>
                  </a:cubicBezTo>
                  <a:lnTo>
                    <a:pt x="301551" y="430787"/>
                  </a:lnTo>
                  <a:cubicBezTo>
                    <a:pt x="307933" y="430787"/>
                    <a:pt x="313517" y="427596"/>
                    <a:pt x="315910" y="422011"/>
                  </a:cubicBezTo>
                  <a:cubicBezTo>
                    <a:pt x="324686" y="404461"/>
                    <a:pt x="345427" y="363775"/>
                    <a:pt x="364573" y="343034"/>
                  </a:cubicBezTo>
                  <a:cubicBezTo>
                    <a:pt x="379730" y="325483"/>
                    <a:pt x="392495" y="305539"/>
                    <a:pt x="400472" y="284000"/>
                  </a:cubicBezTo>
                  <a:cubicBezTo>
                    <a:pt x="409247" y="260865"/>
                    <a:pt x="414034" y="236933"/>
                    <a:pt x="414832" y="212202"/>
                  </a:cubicBezTo>
                  <a:lnTo>
                    <a:pt x="414832" y="205023"/>
                  </a:lnTo>
                  <a:cubicBezTo>
                    <a:pt x="412438" y="91742"/>
                    <a:pt x="320697" y="798"/>
                    <a:pt x="207416" y="0"/>
                  </a:cubicBezTo>
                  <a:close/>
                  <a:moveTo>
                    <a:pt x="366966" y="211405"/>
                  </a:moveTo>
                  <a:cubicBezTo>
                    <a:pt x="366169" y="230551"/>
                    <a:pt x="362180" y="249697"/>
                    <a:pt x="355798" y="267247"/>
                  </a:cubicBezTo>
                  <a:cubicBezTo>
                    <a:pt x="349416" y="283202"/>
                    <a:pt x="340641" y="298360"/>
                    <a:pt x="328674" y="311124"/>
                  </a:cubicBezTo>
                  <a:cubicBezTo>
                    <a:pt x="310326" y="333461"/>
                    <a:pt x="294371" y="357393"/>
                    <a:pt x="282405" y="382922"/>
                  </a:cubicBezTo>
                  <a:lnTo>
                    <a:pt x="207416" y="382922"/>
                  </a:lnTo>
                  <a:lnTo>
                    <a:pt x="133225" y="382922"/>
                  </a:lnTo>
                  <a:cubicBezTo>
                    <a:pt x="120461" y="357393"/>
                    <a:pt x="104506" y="333461"/>
                    <a:pt x="86955" y="311124"/>
                  </a:cubicBezTo>
                  <a:cubicBezTo>
                    <a:pt x="75787" y="298360"/>
                    <a:pt x="66214" y="283202"/>
                    <a:pt x="59831" y="267247"/>
                  </a:cubicBezTo>
                  <a:cubicBezTo>
                    <a:pt x="52652" y="249697"/>
                    <a:pt x="49461" y="230551"/>
                    <a:pt x="48663" y="211405"/>
                  </a:cubicBezTo>
                  <a:lnTo>
                    <a:pt x="48663" y="205023"/>
                  </a:lnTo>
                  <a:cubicBezTo>
                    <a:pt x="50258" y="118067"/>
                    <a:pt x="121258" y="47865"/>
                    <a:pt x="208214" y="47067"/>
                  </a:cubicBezTo>
                  <a:lnTo>
                    <a:pt x="208214" y="47067"/>
                  </a:lnTo>
                  <a:lnTo>
                    <a:pt x="208214" y="47067"/>
                  </a:lnTo>
                  <a:cubicBezTo>
                    <a:pt x="208214" y="47067"/>
                    <a:pt x="208214" y="47067"/>
                    <a:pt x="208214" y="47067"/>
                  </a:cubicBezTo>
                  <a:cubicBezTo>
                    <a:pt x="208214" y="47067"/>
                    <a:pt x="208214" y="47067"/>
                    <a:pt x="208214" y="47067"/>
                  </a:cubicBezTo>
                  <a:lnTo>
                    <a:pt x="208214" y="47067"/>
                  </a:lnTo>
                  <a:lnTo>
                    <a:pt x="208214" y="47067"/>
                  </a:lnTo>
                  <a:cubicBezTo>
                    <a:pt x="295169" y="47865"/>
                    <a:pt x="366169" y="117270"/>
                    <a:pt x="367764" y="205023"/>
                  </a:cubicBezTo>
                  <a:lnTo>
                    <a:pt x="367764" y="211405"/>
                  </a:lnTo>
                  <a:close/>
                </a:path>
              </a:pathLst>
            </a:custGeom>
            <a:grpFill/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1" name="Graphic 74" descr="Rocket">
            <a:extLst>
              <a:ext uri="{FF2B5EF4-FFF2-40B4-BE49-F238E27FC236}">
                <a16:creationId xmlns:a16="http://schemas.microsoft.com/office/drawing/2014/main" id="{7A58E550-F260-44EF-AAEF-8CE569A09722}"/>
              </a:ext>
            </a:extLst>
          </p:cNvPr>
          <p:cNvGrpSpPr/>
          <p:nvPr/>
        </p:nvGrpSpPr>
        <p:grpSpPr>
          <a:xfrm>
            <a:off x="3541424" y="2703877"/>
            <a:ext cx="765843" cy="765843"/>
            <a:chOff x="3541424" y="2703877"/>
            <a:chExt cx="765843" cy="765843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98B2448-B4EE-48D9-8A16-38453C008825}"/>
                </a:ext>
              </a:extLst>
            </p:cNvPr>
            <p:cNvSpPr/>
            <p:nvPr/>
          </p:nvSpPr>
          <p:spPr>
            <a:xfrm>
              <a:off x="4099053" y="2766665"/>
              <a:ext cx="146356" cy="140638"/>
            </a:xfrm>
            <a:custGeom>
              <a:avLst/>
              <a:gdLst>
                <a:gd name="connsiteX0" fmla="*/ 142798 w 146356"/>
                <a:gd name="connsiteY0" fmla="*/ 4223 h 140638"/>
                <a:gd name="connsiteX1" fmla="*/ 0 w 146356"/>
                <a:gd name="connsiteY1" fmla="*/ 21774 h 140638"/>
                <a:gd name="connsiteX2" fmla="*/ 65416 w 146356"/>
                <a:gd name="connsiteY2" fmla="*/ 73628 h 140638"/>
                <a:gd name="connsiteX3" fmla="*/ 118067 w 146356"/>
                <a:gd name="connsiteY3" fmla="*/ 140639 h 140638"/>
                <a:gd name="connsiteX4" fmla="*/ 142798 w 146356"/>
                <a:gd name="connsiteY4" fmla="*/ 4223 h 140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356" h="140638">
                  <a:moveTo>
                    <a:pt x="142798" y="4223"/>
                  </a:moveTo>
                  <a:cubicBezTo>
                    <a:pt x="131629" y="-6945"/>
                    <a:pt x="59831" y="5819"/>
                    <a:pt x="0" y="21774"/>
                  </a:cubicBezTo>
                  <a:cubicBezTo>
                    <a:pt x="21539" y="34538"/>
                    <a:pt x="43876" y="52088"/>
                    <a:pt x="65416" y="73628"/>
                  </a:cubicBezTo>
                  <a:cubicBezTo>
                    <a:pt x="87753" y="95965"/>
                    <a:pt x="105303" y="118302"/>
                    <a:pt x="118067" y="140639"/>
                  </a:cubicBezTo>
                  <a:cubicBezTo>
                    <a:pt x="134022" y="79212"/>
                    <a:pt x="154764" y="15392"/>
                    <a:pt x="142798" y="4223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CA1B708-0DAF-4846-9ADD-1875339F93C2}"/>
                </a:ext>
              </a:extLst>
            </p:cNvPr>
            <p:cNvSpPr/>
            <p:nvPr/>
          </p:nvSpPr>
          <p:spPr>
            <a:xfrm>
              <a:off x="3602904" y="2985982"/>
              <a:ext cx="194597" cy="186127"/>
            </a:xfrm>
            <a:custGeom>
              <a:avLst/>
              <a:gdLst>
                <a:gd name="connsiteX0" fmla="*/ 194598 w 194597"/>
                <a:gd name="connsiteY0" fmla="*/ 12266 h 186127"/>
                <a:gd name="connsiteX1" fmla="*/ 167474 w 194597"/>
                <a:gd name="connsiteY1" fmla="*/ 1895 h 186127"/>
                <a:gd name="connsiteX2" fmla="*/ 135564 w 194597"/>
                <a:gd name="connsiteY2" fmla="*/ 8277 h 186127"/>
                <a:gd name="connsiteX3" fmla="*/ 8721 w 194597"/>
                <a:gd name="connsiteY3" fmla="*/ 135120 h 186127"/>
                <a:gd name="connsiteX4" fmla="*/ 35845 w 194597"/>
                <a:gd name="connsiteY4" fmla="*/ 185378 h 186127"/>
                <a:gd name="connsiteX5" fmla="*/ 141946 w 194597"/>
                <a:gd name="connsiteY5" fmla="*/ 161445 h 186127"/>
                <a:gd name="connsiteX6" fmla="*/ 194598 w 194597"/>
                <a:gd name="connsiteY6" fmla="*/ 12266 h 186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4597" h="186127">
                  <a:moveTo>
                    <a:pt x="194598" y="12266"/>
                  </a:moveTo>
                  <a:lnTo>
                    <a:pt x="167474" y="1895"/>
                  </a:lnTo>
                  <a:cubicBezTo>
                    <a:pt x="156306" y="-2094"/>
                    <a:pt x="144339" y="299"/>
                    <a:pt x="135564" y="8277"/>
                  </a:cubicBezTo>
                  <a:lnTo>
                    <a:pt x="8721" y="135120"/>
                  </a:lnTo>
                  <a:cubicBezTo>
                    <a:pt x="-12020" y="155861"/>
                    <a:pt x="7126" y="191760"/>
                    <a:pt x="35845" y="185378"/>
                  </a:cubicBezTo>
                  <a:lnTo>
                    <a:pt x="141946" y="161445"/>
                  </a:lnTo>
                  <a:cubicBezTo>
                    <a:pt x="150722" y="121558"/>
                    <a:pt x="165081" y="68108"/>
                    <a:pt x="194598" y="12266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8F60976C-4107-4AE2-8FDC-A5993930CE85}"/>
                </a:ext>
              </a:extLst>
            </p:cNvPr>
            <p:cNvSpPr/>
            <p:nvPr/>
          </p:nvSpPr>
          <p:spPr>
            <a:xfrm>
              <a:off x="3837424" y="3206461"/>
              <a:ext cx="186495" cy="200532"/>
            </a:xfrm>
            <a:custGeom>
              <a:avLst/>
              <a:gdLst>
                <a:gd name="connsiteX0" fmla="*/ 171483 w 186495"/>
                <a:gd name="connsiteY0" fmla="*/ 0 h 200532"/>
                <a:gd name="connsiteX1" fmla="*/ 25494 w 186495"/>
                <a:gd name="connsiteY1" fmla="*/ 51056 h 200532"/>
                <a:gd name="connsiteX2" fmla="*/ 764 w 186495"/>
                <a:gd name="connsiteY2" fmla="*/ 164337 h 200532"/>
                <a:gd name="connsiteX3" fmla="*/ 51022 w 186495"/>
                <a:gd name="connsiteY3" fmla="*/ 191461 h 200532"/>
                <a:gd name="connsiteX4" fmla="*/ 177865 w 186495"/>
                <a:gd name="connsiteY4" fmla="*/ 64618 h 200532"/>
                <a:gd name="connsiteX5" fmla="*/ 184247 w 186495"/>
                <a:gd name="connsiteY5" fmla="*/ 32708 h 200532"/>
                <a:gd name="connsiteX6" fmla="*/ 171483 w 186495"/>
                <a:gd name="connsiteY6" fmla="*/ 0 h 200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495" h="200532">
                  <a:moveTo>
                    <a:pt x="171483" y="0"/>
                  </a:moveTo>
                  <a:cubicBezTo>
                    <a:pt x="118033" y="27921"/>
                    <a:pt x="66977" y="43079"/>
                    <a:pt x="25494" y="51056"/>
                  </a:cubicBezTo>
                  <a:lnTo>
                    <a:pt x="764" y="164337"/>
                  </a:lnTo>
                  <a:cubicBezTo>
                    <a:pt x="-5618" y="193056"/>
                    <a:pt x="29483" y="213000"/>
                    <a:pt x="51022" y="191461"/>
                  </a:cubicBezTo>
                  <a:lnTo>
                    <a:pt x="177865" y="64618"/>
                  </a:lnTo>
                  <a:cubicBezTo>
                    <a:pt x="185842" y="56640"/>
                    <a:pt x="189033" y="43876"/>
                    <a:pt x="184247" y="32708"/>
                  </a:cubicBezTo>
                  <a:lnTo>
                    <a:pt x="171483" y="0"/>
                  </a:ln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0E3940A-67CB-4C96-91A7-4334399743E1}"/>
                </a:ext>
              </a:extLst>
            </p:cNvPr>
            <p:cNvSpPr/>
            <p:nvPr/>
          </p:nvSpPr>
          <p:spPr>
            <a:xfrm>
              <a:off x="3772772" y="2802798"/>
              <a:ext cx="429191" cy="428393"/>
            </a:xfrm>
            <a:custGeom>
              <a:avLst/>
              <a:gdLst>
                <a:gd name="connsiteX0" fmla="*/ 283202 w 429191"/>
                <a:gd name="connsiteY0" fmla="*/ 0 h 428393"/>
                <a:gd name="connsiteX1" fmla="*/ 130832 w 429191"/>
                <a:gd name="connsiteY1" fmla="*/ 103708 h 428393"/>
                <a:gd name="connsiteX2" fmla="*/ 0 w 429191"/>
                <a:gd name="connsiteY2" fmla="*/ 378933 h 428393"/>
                <a:gd name="connsiteX3" fmla="*/ 49461 w 429191"/>
                <a:gd name="connsiteY3" fmla="*/ 428393 h 428393"/>
                <a:gd name="connsiteX4" fmla="*/ 325483 w 429191"/>
                <a:gd name="connsiteY4" fmla="*/ 298360 h 428393"/>
                <a:gd name="connsiteX5" fmla="*/ 429191 w 429191"/>
                <a:gd name="connsiteY5" fmla="*/ 146787 h 428393"/>
                <a:gd name="connsiteX6" fmla="*/ 368562 w 429191"/>
                <a:gd name="connsiteY6" fmla="*/ 59034 h 428393"/>
                <a:gd name="connsiteX7" fmla="*/ 283202 w 429191"/>
                <a:gd name="connsiteY7" fmla="*/ 0 h 428393"/>
                <a:gd name="connsiteX8" fmla="*/ 323888 w 429191"/>
                <a:gd name="connsiteY8" fmla="*/ 172315 h 428393"/>
                <a:gd name="connsiteX9" fmla="*/ 256079 w 429191"/>
                <a:gd name="connsiteY9" fmla="*/ 172315 h 428393"/>
                <a:gd name="connsiteX10" fmla="*/ 256079 w 429191"/>
                <a:gd name="connsiteY10" fmla="*/ 104506 h 428393"/>
                <a:gd name="connsiteX11" fmla="*/ 323888 w 429191"/>
                <a:gd name="connsiteY11" fmla="*/ 104506 h 428393"/>
                <a:gd name="connsiteX12" fmla="*/ 323888 w 429191"/>
                <a:gd name="connsiteY12" fmla="*/ 172315 h 428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29191" h="428393">
                  <a:moveTo>
                    <a:pt x="283202" y="0"/>
                  </a:moveTo>
                  <a:cubicBezTo>
                    <a:pt x="236135" y="19146"/>
                    <a:pt x="182685" y="51854"/>
                    <a:pt x="130832" y="103708"/>
                  </a:cubicBezTo>
                  <a:cubicBezTo>
                    <a:pt x="35899" y="198641"/>
                    <a:pt x="7978" y="313517"/>
                    <a:pt x="0" y="378933"/>
                  </a:cubicBezTo>
                  <a:lnTo>
                    <a:pt x="49461" y="428393"/>
                  </a:lnTo>
                  <a:cubicBezTo>
                    <a:pt x="114876" y="420416"/>
                    <a:pt x="230551" y="393292"/>
                    <a:pt x="325483" y="298360"/>
                  </a:cubicBezTo>
                  <a:cubicBezTo>
                    <a:pt x="377337" y="246506"/>
                    <a:pt x="410045" y="193854"/>
                    <a:pt x="429191" y="146787"/>
                  </a:cubicBezTo>
                  <a:cubicBezTo>
                    <a:pt x="418820" y="120461"/>
                    <a:pt x="398079" y="89348"/>
                    <a:pt x="368562" y="59034"/>
                  </a:cubicBezTo>
                  <a:cubicBezTo>
                    <a:pt x="339843" y="31112"/>
                    <a:pt x="309528" y="10371"/>
                    <a:pt x="283202" y="0"/>
                  </a:cubicBezTo>
                  <a:close/>
                  <a:moveTo>
                    <a:pt x="323888" y="172315"/>
                  </a:moveTo>
                  <a:cubicBezTo>
                    <a:pt x="305539" y="190663"/>
                    <a:pt x="275225" y="190663"/>
                    <a:pt x="256079" y="172315"/>
                  </a:cubicBezTo>
                  <a:cubicBezTo>
                    <a:pt x="237730" y="153966"/>
                    <a:pt x="237730" y="123652"/>
                    <a:pt x="256079" y="104506"/>
                  </a:cubicBezTo>
                  <a:cubicBezTo>
                    <a:pt x="274427" y="86157"/>
                    <a:pt x="304742" y="86157"/>
                    <a:pt x="323888" y="104506"/>
                  </a:cubicBezTo>
                  <a:cubicBezTo>
                    <a:pt x="342236" y="123652"/>
                    <a:pt x="342236" y="153966"/>
                    <a:pt x="323888" y="172315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77AB536E-5717-4218-8DD5-8E5835BB4B05}"/>
                </a:ext>
              </a:extLst>
            </p:cNvPr>
            <p:cNvSpPr/>
            <p:nvPr/>
          </p:nvSpPr>
          <p:spPr>
            <a:xfrm>
              <a:off x="3678811" y="3211530"/>
              <a:ext cx="113622" cy="113857"/>
            </a:xfrm>
            <a:custGeom>
              <a:avLst/>
              <a:gdLst>
                <a:gd name="connsiteX0" fmla="*/ 93163 w 113622"/>
                <a:gd name="connsiteY0" fmla="*/ 20459 h 113857"/>
                <a:gd name="connsiteX1" fmla="*/ 55669 w 113622"/>
                <a:gd name="connsiteY1" fmla="*/ 12482 h 113857"/>
                <a:gd name="connsiteX2" fmla="*/ 2219 w 113622"/>
                <a:gd name="connsiteY2" fmla="*/ 111403 h 113857"/>
                <a:gd name="connsiteX3" fmla="*/ 101141 w 113622"/>
                <a:gd name="connsiteY3" fmla="*/ 57954 h 113857"/>
                <a:gd name="connsiteX4" fmla="*/ 93163 w 113622"/>
                <a:gd name="connsiteY4" fmla="*/ 20459 h 113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622" h="113857">
                  <a:moveTo>
                    <a:pt x="93163" y="20459"/>
                  </a:moveTo>
                  <a:cubicBezTo>
                    <a:pt x="80399" y="7695"/>
                    <a:pt x="81995" y="-13844"/>
                    <a:pt x="55669" y="12482"/>
                  </a:cubicBezTo>
                  <a:cubicBezTo>
                    <a:pt x="29343" y="38808"/>
                    <a:pt x="-9747" y="98639"/>
                    <a:pt x="2219" y="111403"/>
                  </a:cubicBezTo>
                  <a:cubicBezTo>
                    <a:pt x="14983" y="124167"/>
                    <a:pt x="74815" y="84279"/>
                    <a:pt x="101141" y="57954"/>
                  </a:cubicBezTo>
                  <a:cubicBezTo>
                    <a:pt x="127467" y="30830"/>
                    <a:pt x="105927" y="32426"/>
                    <a:pt x="93163" y="20459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41" descr="Users">
            <a:extLst>
              <a:ext uri="{FF2B5EF4-FFF2-40B4-BE49-F238E27FC236}">
                <a16:creationId xmlns:a16="http://schemas.microsoft.com/office/drawing/2014/main" id="{002AB60E-30A8-43D7-8AA3-DF47247B4A18}"/>
              </a:ext>
            </a:extLst>
          </p:cNvPr>
          <p:cNvGrpSpPr/>
          <p:nvPr/>
        </p:nvGrpSpPr>
        <p:grpSpPr>
          <a:xfrm>
            <a:off x="4836772" y="2877787"/>
            <a:ext cx="670112" cy="418022"/>
            <a:chOff x="4836772" y="2877787"/>
            <a:chExt cx="670112" cy="418022"/>
          </a:xfrm>
          <a:solidFill>
            <a:srgbClr val="000000"/>
          </a:solidFill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55720AE-7488-4151-B525-41EDB4361D97}"/>
                </a:ext>
              </a:extLst>
            </p:cNvPr>
            <p:cNvSpPr/>
            <p:nvPr/>
          </p:nvSpPr>
          <p:spPr>
            <a:xfrm>
              <a:off x="4908569" y="2877787"/>
              <a:ext cx="143595" cy="143595"/>
            </a:xfrm>
            <a:custGeom>
              <a:avLst/>
              <a:gdLst>
                <a:gd name="connsiteX0" fmla="*/ 143596 w 143595"/>
                <a:gd name="connsiteY0" fmla="*/ 71798 h 143595"/>
                <a:gd name="connsiteX1" fmla="*/ 71798 w 143595"/>
                <a:gd name="connsiteY1" fmla="*/ 143596 h 143595"/>
                <a:gd name="connsiteX2" fmla="*/ 0 w 143595"/>
                <a:gd name="connsiteY2" fmla="*/ 71798 h 143595"/>
                <a:gd name="connsiteX3" fmla="*/ 71798 w 143595"/>
                <a:gd name="connsiteY3" fmla="*/ 0 h 143595"/>
                <a:gd name="connsiteX4" fmla="*/ 143596 w 143595"/>
                <a:gd name="connsiteY4" fmla="*/ 71798 h 14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595" h="143595">
                  <a:moveTo>
                    <a:pt x="143596" y="71798"/>
                  </a:moveTo>
                  <a:cubicBezTo>
                    <a:pt x="143596" y="111451"/>
                    <a:pt x="111451" y="143596"/>
                    <a:pt x="71798" y="143596"/>
                  </a:cubicBezTo>
                  <a:cubicBezTo>
                    <a:pt x="32145" y="143596"/>
                    <a:pt x="0" y="111451"/>
                    <a:pt x="0" y="71798"/>
                  </a:cubicBezTo>
                  <a:cubicBezTo>
                    <a:pt x="0" y="32145"/>
                    <a:pt x="32145" y="0"/>
                    <a:pt x="71798" y="0"/>
                  </a:cubicBezTo>
                  <a:cubicBezTo>
                    <a:pt x="111451" y="0"/>
                    <a:pt x="143596" y="32145"/>
                    <a:pt x="143596" y="71798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5964211-058E-44DA-87DE-8F132B1C020E}"/>
                </a:ext>
              </a:extLst>
            </p:cNvPr>
            <p:cNvSpPr/>
            <p:nvPr/>
          </p:nvSpPr>
          <p:spPr>
            <a:xfrm>
              <a:off x="5291491" y="2877787"/>
              <a:ext cx="143595" cy="143595"/>
            </a:xfrm>
            <a:custGeom>
              <a:avLst/>
              <a:gdLst>
                <a:gd name="connsiteX0" fmla="*/ 143596 w 143595"/>
                <a:gd name="connsiteY0" fmla="*/ 71798 h 143595"/>
                <a:gd name="connsiteX1" fmla="*/ 71798 w 143595"/>
                <a:gd name="connsiteY1" fmla="*/ 143596 h 143595"/>
                <a:gd name="connsiteX2" fmla="*/ 0 w 143595"/>
                <a:gd name="connsiteY2" fmla="*/ 71798 h 143595"/>
                <a:gd name="connsiteX3" fmla="*/ 71798 w 143595"/>
                <a:gd name="connsiteY3" fmla="*/ 0 h 143595"/>
                <a:gd name="connsiteX4" fmla="*/ 143596 w 143595"/>
                <a:gd name="connsiteY4" fmla="*/ 71798 h 14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595" h="143595">
                  <a:moveTo>
                    <a:pt x="143596" y="71798"/>
                  </a:moveTo>
                  <a:cubicBezTo>
                    <a:pt x="143596" y="111451"/>
                    <a:pt x="111451" y="143596"/>
                    <a:pt x="71798" y="143596"/>
                  </a:cubicBezTo>
                  <a:cubicBezTo>
                    <a:pt x="32145" y="143596"/>
                    <a:pt x="0" y="111451"/>
                    <a:pt x="0" y="71798"/>
                  </a:cubicBezTo>
                  <a:cubicBezTo>
                    <a:pt x="0" y="32145"/>
                    <a:pt x="32145" y="0"/>
                    <a:pt x="71798" y="0"/>
                  </a:cubicBezTo>
                  <a:cubicBezTo>
                    <a:pt x="111451" y="0"/>
                    <a:pt x="143596" y="32145"/>
                    <a:pt x="143596" y="71798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8057BE4-BA9D-4BBE-A729-EEBF8D30B289}"/>
                </a:ext>
              </a:extLst>
            </p:cNvPr>
            <p:cNvSpPr/>
            <p:nvPr/>
          </p:nvSpPr>
          <p:spPr>
            <a:xfrm>
              <a:off x="5028232" y="3152214"/>
              <a:ext cx="287191" cy="143595"/>
            </a:xfrm>
            <a:custGeom>
              <a:avLst/>
              <a:gdLst>
                <a:gd name="connsiteX0" fmla="*/ 287191 w 287191"/>
                <a:gd name="connsiteY0" fmla="*/ 143596 h 143595"/>
                <a:gd name="connsiteX1" fmla="*/ 287191 w 287191"/>
                <a:gd name="connsiteY1" fmla="*/ 71798 h 143595"/>
                <a:gd name="connsiteX2" fmla="*/ 272832 w 287191"/>
                <a:gd name="connsiteY2" fmla="*/ 43079 h 143595"/>
                <a:gd name="connsiteX3" fmla="*/ 202629 w 287191"/>
                <a:gd name="connsiteY3" fmla="*/ 9573 h 143595"/>
                <a:gd name="connsiteX4" fmla="*/ 143596 w 287191"/>
                <a:gd name="connsiteY4" fmla="*/ 0 h 143595"/>
                <a:gd name="connsiteX5" fmla="*/ 84562 w 287191"/>
                <a:gd name="connsiteY5" fmla="*/ 9573 h 143595"/>
                <a:gd name="connsiteX6" fmla="*/ 14360 w 287191"/>
                <a:gd name="connsiteY6" fmla="*/ 43079 h 143595"/>
                <a:gd name="connsiteX7" fmla="*/ 0 w 287191"/>
                <a:gd name="connsiteY7" fmla="*/ 71798 h 143595"/>
                <a:gd name="connsiteX8" fmla="*/ 0 w 287191"/>
                <a:gd name="connsiteY8" fmla="*/ 143596 h 143595"/>
                <a:gd name="connsiteX9" fmla="*/ 287191 w 287191"/>
                <a:gd name="connsiteY9" fmla="*/ 143596 h 14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7191" h="143595">
                  <a:moveTo>
                    <a:pt x="287191" y="143596"/>
                  </a:moveTo>
                  <a:lnTo>
                    <a:pt x="287191" y="71798"/>
                  </a:lnTo>
                  <a:cubicBezTo>
                    <a:pt x="287191" y="60629"/>
                    <a:pt x="282405" y="49461"/>
                    <a:pt x="272832" y="43079"/>
                  </a:cubicBezTo>
                  <a:cubicBezTo>
                    <a:pt x="253685" y="27124"/>
                    <a:pt x="228157" y="15955"/>
                    <a:pt x="202629" y="9573"/>
                  </a:cubicBezTo>
                  <a:cubicBezTo>
                    <a:pt x="185079" y="4787"/>
                    <a:pt x="164337" y="0"/>
                    <a:pt x="143596" y="0"/>
                  </a:cubicBezTo>
                  <a:cubicBezTo>
                    <a:pt x="124449" y="0"/>
                    <a:pt x="103708" y="3191"/>
                    <a:pt x="84562" y="9573"/>
                  </a:cubicBezTo>
                  <a:cubicBezTo>
                    <a:pt x="59034" y="15955"/>
                    <a:pt x="35101" y="28719"/>
                    <a:pt x="14360" y="43079"/>
                  </a:cubicBezTo>
                  <a:cubicBezTo>
                    <a:pt x="4787" y="51056"/>
                    <a:pt x="0" y="60629"/>
                    <a:pt x="0" y="71798"/>
                  </a:cubicBezTo>
                  <a:lnTo>
                    <a:pt x="0" y="143596"/>
                  </a:lnTo>
                  <a:lnTo>
                    <a:pt x="287191" y="143596"/>
                  </a:ln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70CA8F-3249-4F19-9231-3047E6799C5E}"/>
                </a:ext>
              </a:extLst>
            </p:cNvPr>
            <p:cNvSpPr/>
            <p:nvPr/>
          </p:nvSpPr>
          <p:spPr>
            <a:xfrm>
              <a:off x="5100030" y="2989472"/>
              <a:ext cx="143595" cy="143595"/>
            </a:xfrm>
            <a:custGeom>
              <a:avLst/>
              <a:gdLst>
                <a:gd name="connsiteX0" fmla="*/ 143596 w 143595"/>
                <a:gd name="connsiteY0" fmla="*/ 71798 h 143595"/>
                <a:gd name="connsiteX1" fmla="*/ 71798 w 143595"/>
                <a:gd name="connsiteY1" fmla="*/ 143596 h 143595"/>
                <a:gd name="connsiteX2" fmla="*/ 0 w 143595"/>
                <a:gd name="connsiteY2" fmla="*/ 71798 h 143595"/>
                <a:gd name="connsiteX3" fmla="*/ 71798 w 143595"/>
                <a:gd name="connsiteY3" fmla="*/ 0 h 143595"/>
                <a:gd name="connsiteX4" fmla="*/ 143596 w 143595"/>
                <a:gd name="connsiteY4" fmla="*/ 71798 h 14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3595" h="143595">
                  <a:moveTo>
                    <a:pt x="143596" y="71798"/>
                  </a:moveTo>
                  <a:cubicBezTo>
                    <a:pt x="143596" y="111451"/>
                    <a:pt x="111451" y="143596"/>
                    <a:pt x="71798" y="143596"/>
                  </a:cubicBezTo>
                  <a:cubicBezTo>
                    <a:pt x="32145" y="143596"/>
                    <a:pt x="0" y="111451"/>
                    <a:pt x="0" y="71798"/>
                  </a:cubicBezTo>
                  <a:cubicBezTo>
                    <a:pt x="0" y="32145"/>
                    <a:pt x="32145" y="0"/>
                    <a:pt x="71798" y="0"/>
                  </a:cubicBezTo>
                  <a:cubicBezTo>
                    <a:pt x="111451" y="0"/>
                    <a:pt x="143596" y="32145"/>
                    <a:pt x="143596" y="71798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26FBF4C1-9AC7-4CCC-8F19-CF477F793DA1}"/>
                </a:ext>
              </a:extLst>
            </p:cNvPr>
            <p:cNvSpPr/>
            <p:nvPr/>
          </p:nvSpPr>
          <p:spPr>
            <a:xfrm>
              <a:off x="5246817" y="3040528"/>
              <a:ext cx="260067" cy="143595"/>
            </a:xfrm>
            <a:custGeom>
              <a:avLst/>
              <a:gdLst>
                <a:gd name="connsiteX0" fmla="*/ 245708 w 260067"/>
                <a:gd name="connsiteY0" fmla="*/ 43079 h 143595"/>
                <a:gd name="connsiteX1" fmla="*/ 175506 w 260067"/>
                <a:gd name="connsiteY1" fmla="*/ 9573 h 143595"/>
                <a:gd name="connsiteX2" fmla="*/ 116472 w 260067"/>
                <a:gd name="connsiteY2" fmla="*/ 0 h 143595"/>
                <a:gd name="connsiteX3" fmla="*/ 57438 w 260067"/>
                <a:gd name="connsiteY3" fmla="*/ 9573 h 143595"/>
                <a:gd name="connsiteX4" fmla="*/ 28719 w 260067"/>
                <a:gd name="connsiteY4" fmla="*/ 20742 h 143595"/>
                <a:gd name="connsiteX5" fmla="*/ 28719 w 260067"/>
                <a:gd name="connsiteY5" fmla="*/ 22337 h 143595"/>
                <a:gd name="connsiteX6" fmla="*/ 0 w 260067"/>
                <a:gd name="connsiteY6" fmla="*/ 92539 h 143595"/>
                <a:gd name="connsiteX7" fmla="*/ 73393 w 260067"/>
                <a:gd name="connsiteY7" fmla="*/ 129236 h 143595"/>
                <a:gd name="connsiteX8" fmla="*/ 86157 w 260067"/>
                <a:gd name="connsiteY8" fmla="*/ 143596 h 143595"/>
                <a:gd name="connsiteX9" fmla="*/ 260068 w 260067"/>
                <a:gd name="connsiteY9" fmla="*/ 143596 h 143595"/>
                <a:gd name="connsiteX10" fmla="*/ 260068 w 260067"/>
                <a:gd name="connsiteY10" fmla="*/ 71798 h 143595"/>
                <a:gd name="connsiteX11" fmla="*/ 245708 w 260067"/>
                <a:gd name="connsiteY11" fmla="*/ 43079 h 14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0067" h="143595">
                  <a:moveTo>
                    <a:pt x="245708" y="43079"/>
                  </a:moveTo>
                  <a:cubicBezTo>
                    <a:pt x="226562" y="27124"/>
                    <a:pt x="201034" y="15955"/>
                    <a:pt x="175506" y="9573"/>
                  </a:cubicBezTo>
                  <a:cubicBezTo>
                    <a:pt x="157955" y="4787"/>
                    <a:pt x="137214" y="0"/>
                    <a:pt x="116472" y="0"/>
                  </a:cubicBezTo>
                  <a:cubicBezTo>
                    <a:pt x="97326" y="0"/>
                    <a:pt x="76584" y="3191"/>
                    <a:pt x="57438" y="9573"/>
                  </a:cubicBezTo>
                  <a:cubicBezTo>
                    <a:pt x="47865" y="12764"/>
                    <a:pt x="38292" y="15955"/>
                    <a:pt x="28719" y="20742"/>
                  </a:cubicBezTo>
                  <a:lnTo>
                    <a:pt x="28719" y="22337"/>
                  </a:lnTo>
                  <a:cubicBezTo>
                    <a:pt x="28719" y="49461"/>
                    <a:pt x="17551" y="74989"/>
                    <a:pt x="0" y="92539"/>
                  </a:cubicBezTo>
                  <a:cubicBezTo>
                    <a:pt x="30315" y="102112"/>
                    <a:pt x="54247" y="114876"/>
                    <a:pt x="73393" y="129236"/>
                  </a:cubicBezTo>
                  <a:cubicBezTo>
                    <a:pt x="78180" y="134023"/>
                    <a:pt x="82966" y="137214"/>
                    <a:pt x="86157" y="143596"/>
                  </a:cubicBezTo>
                  <a:lnTo>
                    <a:pt x="260068" y="143596"/>
                  </a:lnTo>
                  <a:lnTo>
                    <a:pt x="260068" y="71798"/>
                  </a:lnTo>
                  <a:cubicBezTo>
                    <a:pt x="260068" y="60629"/>
                    <a:pt x="255281" y="49461"/>
                    <a:pt x="245708" y="43079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37909509-1ECE-41A1-B9B0-715C03770376}"/>
                </a:ext>
              </a:extLst>
            </p:cNvPr>
            <p:cNvSpPr/>
            <p:nvPr/>
          </p:nvSpPr>
          <p:spPr>
            <a:xfrm>
              <a:off x="4836772" y="3040528"/>
              <a:ext cx="260067" cy="143595"/>
            </a:xfrm>
            <a:custGeom>
              <a:avLst/>
              <a:gdLst>
                <a:gd name="connsiteX0" fmla="*/ 186674 w 260067"/>
                <a:gd name="connsiteY0" fmla="*/ 129236 h 143595"/>
                <a:gd name="connsiteX1" fmla="*/ 186674 w 260067"/>
                <a:gd name="connsiteY1" fmla="*/ 129236 h 143595"/>
                <a:gd name="connsiteX2" fmla="*/ 260068 w 260067"/>
                <a:gd name="connsiteY2" fmla="*/ 92539 h 143595"/>
                <a:gd name="connsiteX3" fmla="*/ 231348 w 260067"/>
                <a:gd name="connsiteY3" fmla="*/ 22337 h 143595"/>
                <a:gd name="connsiteX4" fmla="*/ 231348 w 260067"/>
                <a:gd name="connsiteY4" fmla="*/ 19146 h 143595"/>
                <a:gd name="connsiteX5" fmla="*/ 202629 w 260067"/>
                <a:gd name="connsiteY5" fmla="*/ 9573 h 143595"/>
                <a:gd name="connsiteX6" fmla="*/ 143596 w 260067"/>
                <a:gd name="connsiteY6" fmla="*/ 0 h 143595"/>
                <a:gd name="connsiteX7" fmla="*/ 84562 w 260067"/>
                <a:gd name="connsiteY7" fmla="*/ 9573 h 143595"/>
                <a:gd name="connsiteX8" fmla="*/ 14360 w 260067"/>
                <a:gd name="connsiteY8" fmla="*/ 43079 h 143595"/>
                <a:gd name="connsiteX9" fmla="*/ 0 w 260067"/>
                <a:gd name="connsiteY9" fmla="*/ 71798 h 143595"/>
                <a:gd name="connsiteX10" fmla="*/ 0 w 260067"/>
                <a:gd name="connsiteY10" fmla="*/ 143596 h 143595"/>
                <a:gd name="connsiteX11" fmla="*/ 172315 w 260067"/>
                <a:gd name="connsiteY11" fmla="*/ 143596 h 143595"/>
                <a:gd name="connsiteX12" fmla="*/ 186674 w 260067"/>
                <a:gd name="connsiteY12" fmla="*/ 129236 h 143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067" h="143595">
                  <a:moveTo>
                    <a:pt x="186674" y="129236"/>
                  </a:moveTo>
                  <a:lnTo>
                    <a:pt x="186674" y="129236"/>
                  </a:lnTo>
                  <a:cubicBezTo>
                    <a:pt x="209011" y="113281"/>
                    <a:pt x="234539" y="100517"/>
                    <a:pt x="260068" y="92539"/>
                  </a:cubicBezTo>
                  <a:cubicBezTo>
                    <a:pt x="242517" y="73393"/>
                    <a:pt x="231348" y="49461"/>
                    <a:pt x="231348" y="22337"/>
                  </a:cubicBezTo>
                  <a:cubicBezTo>
                    <a:pt x="231348" y="20742"/>
                    <a:pt x="231348" y="20742"/>
                    <a:pt x="231348" y="19146"/>
                  </a:cubicBezTo>
                  <a:cubicBezTo>
                    <a:pt x="221775" y="15955"/>
                    <a:pt x="212202" y="11169"/>
                    <a:pt x="202629" y="9573"/>
                  </a:cubicBezTo>
                  <a:cubicBezTo>
                    <a:pt x="185079" y="4787"/>
                    <a:pt x="164337" y="0"/>
                    <a:pt x="143596" y="0"/>
                  </a:cubicBezTo>
                  <a:cubicBezTo>
                    <a:pt x="124449" y="0"/>
                    <a:pt x="103708" y="3191"/>
                    <a:pt x="84562" y="9573"/>
                  </a:cubicBezTo>
                  <a:cubicBezTo>
                    <a:pt x="59034" y="17551"/>
                    <a:pt x="35101" y="28719"/>
                    <a:pt x="14360" y="43079"/>
                  </a:cubicBezTo>
                  <a:cubicBezTo>
                    <a:pt x="4787" y="49461"/>
                    <a:pt x="0" y="60629"/>
                    <a:pt x="0" y="71798"/>
                  </a:cubicBezTo>
                  <a:lnTo>
                    <a:pt x="0" y="143596"/>
                  </a:lnTo>
                  <a:lnTo>
                    <a:pt x="172315" y="143596"/>
                  </a:lnTo>
                  <a:cubicBezTo>
                    <a:pt x="177101" y="137214"/>
                    <a:pt x="180292" y="134023"/>
                    <a:pt x="186674" y="129236"/>
                  </a:cubicBezTo>
                  <a:close/>
                </a:path>
              </a:pathLst>
            </a:custGeom>
            <a:solidFill>
              <a:srgbClr val="000000"/>
            </a:solidFill>
            <a:ln w="793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4" name="Graphic 72" descr="Puzzle">
            <a:extLst>
              <a:ext uri="{FF2B5EF4-FFF2-40B4-BE49-F238E27FC236}">
                <a16:creationId xmlns:a16="http://schemas.microsoft.com/office/drawing/2014/main" id="{CA24FD45-4E9D-46C0-AC6C-06C89B3BDF68}"/>
              </a:ext>
            </a:extLst>
          </p:cNvPr>
          <p:cNvSpPr/>
          <p:nvPr/>
        </p:nvSpPr>
        <p:spPr>
          <a:xfrm>
            <a:off x="4852727" y="4007738"/>
            <a:ext cx="638202" cy="638202"/>
          </a:xfrm>
          <a:custGeom>
            <a:avLst/>
            <a:gdLst>
              <a:gd name="connsiteX0" fmla="*/ 412438 w 638202"/>
              <a:gd name="connsiteY0" fmla="*/ 484236 h 638202"/>
              <a:gd name="connsiteX1" fmla="*/ 378135 w 638202"/>
              <a:gd name="connsiteY1" fmla="*/ 378933 h 638202"/>
              <a:gd name="connsiteX2" fmla="*/ 383719 w 638202"/>
              <a:gd name="connsiteY2" fmla="*/ 373348 h 638202"/>
              <a:gd name="connsiteX3" fmla="*/ 490618 w 638202"/>
              <a:gd name="connsiteY3" fmla="*/ 406056 h 638202"/>
              <a:gd name="connsiteX4" fmla="*/ 547259 w 638202"/>
              <a:gd name="connsiteY4" fmla="*/ 451528 h 638202"/>
              <a:gd name="connsiteX5" fmla="*/ 638203 w 638202"/>
              <a:gd name="connsiteY5" fmla="*/ 360584 h 638202"/>
              <a:gd name="connsiteX6" fmla="*/ 502584 w 638202"/>
              <a:gd name="connsiteY6" fmla="*/ 224966 h 638202"/>
              <a:gd name="connsiteX7" fmla="*/ 548056 w 638202"/>
              <a:gd name="connsiteY7" fmla="*/ 168326 h 638202"/>
              <a:gd name="connsiteX8" fmla="*/ 580764 w 638202"/>
              <a:gd name="connsiteY8" fmla="*/ 61427 h 638202"/>
              <a:gd name="connsiteX9" fmla="*/ 575180 w 638202"/>
              <a:gd name="connsiteY9" fmla="*/ 55843 h 638202"/>
              <a:gd name="connsiteX10" fmla="*/ 469877 w 638202"/>
              <a:gd name="connsiteY10" fmla="*/ 90146 h 638202"/>
              <a:gd name="connsiteX11" fmla="*/ 413236 w 638202"/>
              <a:gd name="connsiteY11" fmla="*/ 135618 h 638202"/>
              <a:gd name="connsiteX12" fmla="*/ 277618 w 638202"/>
              <a:gd name="connsiteY12" fmla="*/ 0 h 638202"/>
              <a:gd name="connsiteX13" fmla="*/ 185876 w 638202"/>
              <a:gd name="connsiteY13" fmla="*/ 90944 h 638202"/>
              <a:gd name="connsiteX14" fmla="*/ 231348 w 638202"/>
              <a:gd name="connsiteY14" fmla="*/ 147584 h 638202"/>
              <a:gd name="connsiteX15" fmla="*/ 265652 w 638202"/>
              <a:gd name="connsiteY15" fmla="*/ 252888 h 638202"/>
              <a:gd name="connsiteX16" fmla="*/ 260068 w 638202"/>
              <a:gd name="connsiteY16" fmla="*/ 258472 h 638202"/>
              <a:gd name="connsiteX17" fmla="*/ 153169 w 638202"/>
              <a:gd name="connsiteY17" fmla="*/ 225764 h 638202"/>
              <a:gd name="connsiteX18" fmla="*/ 96528 w 638202"/>
              <a:gd name="connsiteY18" fmla="*/ 180292 h 638202"/>
              <a:gd name="connsiteX19" fmla="*/ 0 w 638202"/>
              <a:gd name="connsiteY19" fmla="*/ 277618 h 638202"/>
              <a:gd name="connsiteX20" fmla="*/ 135618 w 638202"/>
              <a:gd name="connsiteY20" fmla="*/ 413236 h 638202"/>
              <a:gd name="connsiteX21" fmla="*/ 90146 w 638202"/>
              <a:gd name="connsiteY21" fmla="*/ 469877 h 638202"/>
              <a:gd name="connsiteX22" fmla="*/ 57438 w 638202"/>
              <a:gd name="connsiteY22" fmla="*/ 576776 h 638202"/>
              <a:gd name="connsiteX23" fmla="*/ 63022 w 638202"/>
              <a:gd name="connsiteY23" fmla="*/ 582360 h 638202"/>
              <a:gd name="connsiteX24" fmla="*/ 168326 w 638202"/>
              <a:gd name="connsiteY24" fmla="*/ 548056 h 638202"/>
              <a:gd name="connsiteX25" fmla="*/ 224966 w 638202"/>
              <a:gd name="connsiteY25" fmla="*/ 502584 h 638202"/>
              <a:gd name="connsiteX26" fmla="*/ 360584 w 638202"/>
              <a:gd name="connsiteY26" fmla="*/ 638203 h 638202"/>
              <a:gd name="connsiteX27" fmla="*/ 457910 w 638202"/>
              <a:gd name="connsiteY27" fmla="*/ 540877 h 638202"/>
              <a:gd name="connsiteX28" fmla="*/ 412438 w 638202"/>
              <a:gd name="connsiteY28" fmla="*/ 484236 h 638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38202" h="638202">
                <a:moveTo>
                  <a:pt x="412438" y="484236"/>
                </a:moveTo>
                <a:cubicBezTo>
                  <a:pt x="359787" y="485832"/>
                  <a:pt x="340641" y="418023"/>
                  <a:pt x="378135" y="378933"/>
                </a:cubicBezTo>
                <a:lnTo>
                  <a:pt x="383719" y="373348"/>
                </a:lnTo>
                <a:cubicBezTo>
                  <a:pt x="422809" y="335854"/>
                  <a:pt x="492214" y="353405"/>
                  <a:pt x="490618" y="406056"/>
                </a:cubicBezTo>
                <a:cubicBezTo>
                  <a:pt x="489820" y="436371"/>
                  <a:pt x="525719" y="473068"/>
                  <a:pt x="547259" y="451528"/>
                </a:cubicBezTo>
                <a:lnTo>
                  <a:pt x="638203" y="360584"/>
                </a:lnTo>
                <a:lnTo>
                  <a:pt x="502584" y="224966"/>
                </a:lnTo>
                <a:cubicBezTo>
                  <a:pt x="481045" y="203427"/>
                  <a:pt x="517742" y="167528"/>
                  <a:pt x="548056" y="168326"/>
                </a:cubicBezTo>
                <a:cubicBezTo>
                  <a:pt x="600708" y="169921"/>
                  <a:pt x="618259" y="100517"/>
                  <a:pt x="580764" y="61427"/>
                </a:cubicBezTo>
                <a:lnTo>
                  <a:pt x="575180" y="55843"/>
                </a:lnTo>
                <a:cubicBezTo>
                  <a:pt x="536090" y="18348"/>
                  <a:pt x="468281" y="37494"/>
                  <a:pt x="469877" y="90146"/>
                </a:cubicBezTo>
                <a:cubicBezTo>
                  <a:pt x="470674" y="120461"/>
                  <a:pt x="434775" y="157157"/>
                  <a:pt x="413236" y="135618"/>
                </a:cubicBezTo>
                <a:lnTo>
                  <a:pt x="277618" y="0"/>
                </a:lnTo>
                <a:lnTo>
                  <a:pt x="185876" y="90944"/>
                </a:lnTo>
                <a:cubicBezTo>
                  <a:pt x="164337" y="112483"/>
                  <a:pt x="201034" y="148382"/>
                  <a:pt x="231348" y="147584"/>
                </a:cubicBezTo>
                <a:cubicBezTo>
                  <a:pt x="284000" y="145989"/>
                  <a:pt x="303146" y="213798"/>
                  <a:pt x="265652" y="252888"/>
                </a:cubicBezTo>
                <a:lnTo>
                  <a:pt x="260068" y="258472"/>
                </a:lnTo>
                <a:cubicBezTo>
                  <a:pt x="220978" y="295966"/>
                  <a:pt x="151573" y="278416"/>
                  <a:pt x="153169" y="225764"/>
                </a:cubicBezTo>
                <a:cubicBezTo>
                  <a:pt x="153966" y="195450"/>
                  <a:pt x="118067" y="158753"/>
                  <a:pt x="96528" y="180292"/>
                </a:cubicBezTo>
                <a:lnTo>
                  <a:pt x="0" y="277618"/>
                </a:lnTo>
                <a:lnTo>
                  <a:pt x="135618" y="413236"/>
                </a:lnTo>
                <a:cubicBezTo>
                  <a:pt x="157157" y="434775"/>
                  <a:pt x="120461" y="470674"/>
                  <a:pt x="90146" y="469877"/>
                </a:cubicBezTo>
                <a:cubicBezTo>
                  <a:pt x="37494" y="468281"/>
                  <a:pt x="19944" y="537686"/>
                  <a:pt x="57438" y="576776"/>
                </a:cubicBezTo>
                <a:lnTo>
                  <a:pt x="63022" y="582360"/>
                </a:lnTo>
                <a:cubicBezTo>
                  <a:pt x="102112" y="619854"/>
                  <a:pt x="169921" y="600708"/>
                  <a:pt x="168326" y="548056"/>
                </a:cubicBezTo>
                <a:cubicBezTo>
                  <a:pt x="167528" y="517742"/>
                  <a:pt x="203427" y="481045"/>
                  <a:pt x="224966" y="502584"/>
                </a:cubicBezTo>
                <a:lnTo>
                  <a:pt x="360584" y="638203"/>
                </a:lnTo>
                <a:lnTo>
                  <a:pt x="457910" y="540877"/>
                </a:lnTo>
                <a:cubicBezTo>
                  <a:pt x="479450" y="519337"/>
                  <a:pt x="443551" y="483438"/>
                  <a:pt x="412438" y="484236"/>
                </a:cubicBezTo>
                <a:close/>
              </a:path>
            </a:pathLst>
          </a:custGeom>
          <a:solidFill>
            <a:srgbClr val="000000"/>
          </a:solidFill>
          <a:ln w="793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63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377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Infographic Matrix – Slide Template</vt:lpstr>
      <vt:lpstr>Abstract Infographic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Infographic Matrix</dc:title>
  <dc:creator>PresentationGO.com</dc:creator>
  <dc:description>© Copyright PresentationGO.com</dc:description>
  <dcterms:created xsi:type="dcterms:W3CDTF">2014-11-26T05:14:11Z</dcterms:created>
  <dcterms:modified xsi:type="dcterms:W3CDTF">2020-02-14T04:44:02Z</dcterms:modified>
  <cp:category>Charts &amp; Diagrams</cp:category>
</cp:coreProperties>
</file>