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1" r:id="rId4"/>
    <p:sldId id="352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1" d="100"/>
          <a:sy n="151" d="100"/>
        </p:scale>
        <p:origin x="378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046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09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 Infographic Matrix – Slide Template</a:t>
            </a:r>
          </a:p>
        </p:txBody>
      </p:sp>
      <p:sp>
        <p:nvSpPr>
          <p:cNvPr id="36" name="Shape">
            <a:extLst>
              <a:ext uri="{FF2B5EF4-FFF2-40B4-BE49-F238E27FC236}">
                <a16:creationId xmlns:a16="http://schemas.microsoft.com/office/drawing/2014/main" id="{D3742763-79F2-4051-AA5E-0FF3D5EB0F5E}"/>
              </a:ext>
            </a:extLst>
          </p:cNvPr>
          <p:cNvSpPr/>
          <p:nvPr/>
        </p:nvSpPr>
        <p:spPr>
          <a:xfrm>
            <a:off x="6190653" y="3621132"/>
            <a:ext cx="2157458" cy="21574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197" y="16838"/>
                </a:moveTo>
                <a:lnTo>
                  <a:pt x="10197" y="14959"/>
                </a:lnTo>
                <a:cubicBezTo>
                  <a:pt x="10197" y="12327"/>
                  <a:pt x="12327" y="10197"/>
                  <a:pt x="14959" y="10197"/>
                </a:cubicBezTo>
                <a:lnTo>
                  <a:pt x="16838" y="10197"/>
                </a:lnTo>
                <a:cubicBezTo>
                  <a:pt x="19470" y="10197"/>
                  <a:pt x="21600" y="8067"/>
                  <a:pt x="21600" y="5435"/>
                </a:cubicBezTo>
                <a:lnTo>
                  <a:pt x="21600" y="4762"/>
                </a:lnTo>
                <a:cubicBezTo>
                  <a:pt x="21600" y="2130"/>
                  <a:pt x="19470" y="0"/>
                  <a:pt x="16838" y="0"/>
                </a:cubicBezTo>
                <a:lnTo>
                  <a:pt x="4762" y="0"/>
                </a:lnTo>
                <a:cubicBezTo>
                  <a:pt x="2130" y="0"/>
                  <a:pt x="0" y="2130"/>
                  <a:pt x="0" y="4762"/>
                </a:cubicBezTo>
                <a:lnTo>
                  <a:pt x="0" y="16838"/>
                </a:lnTo>
                <a:cubicBezTo>
                  <a:pt x="0" y="19470"/>
                  <a:pt x="2130" y="21600"/>
                  <a:pt x="4762" y="21600"/>
                </a:cubicBezTo>
                <a:lnTo>
                  <a:pt x="5435" y="21600"/>
                </a:lnTo>
                <a:cubicBezTo>
                  <a:pt x="8067" y="21600"/>
                  <a:pt x="10197" y="19454"/>
                  <a:pt x="10197" y="16838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7" name="Shape">
            <a:extLst>
              <a:ext uri="{FF2B5EF4-FFF2-40B4-BE49-F238E27FC236}">
                <a16:creationId xmlns:a16="http://schemas.microsoft.com/office/drawing/2014/main" id="{73CFEABC-81A2-41A4-9B5D-037CBB8B9647}"/>
              </a:ext>
            </a:extLst>
          </p:cNvPr>
          <p:cNvSpPr/>
          <p:nvPr/>
        </p:nvSpPr>
        <p:spPr>
          <a:xfrm>
            <a:off x="3843890" y="3621132"/>
            <a:ext cx="2157458" cy="21574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403" y="16838"/>
                </a:moveTo>
                <a:lnTo>
                  <a:pt x="11403" y="14959"/>
                </a:lnTo>
                <a:cubicBezTo>
                  <a:pt x="11403" y="12327"/>
                  <a:pt x="9273" y="10197"/>
                  <a:pt x="6641" y="10197"/>
                </a:cubicBezTo>
                <a:lnTo>
                  <a:pt x="4762" y="10197"/>
                </a:lnTo>
                <a:cubicBezTo>
                  <a:pt x="2130" y="10197"/>
                  <a:pt x="0" y="8067"/>
                  <a:pt x="0" y="5435"/>
                </a:cubicBezTo>
                <a:lnTo>
                  <a:pt x="0" y="4762"/>
                </a:lnTo>
                <a:cubicBezTo>
                  <a:pt x="0" y="2130"/>
                  <a:pt x="2130" y="0"/>
                  <a:pt x="4762" y="0"/>
                </a:cubicBezTo>
                <a:lnTo>
                  <a:pt x="16838" y="0"/>
                </a:lnTo>
                <a:cubicBezTo>
                  <a:pt x="19470" y="0"/>
                  <a:pt x="21600" y="2130"/>
                  <a:pt x="21600" y="4762"/>
                </a:cubicBezTo>
                <a:lnTo>
                  <a:pt x="21600" y="16838"/>
                </a:lnTo>
                <a:cubicBezTo>
                  <a:pt x="21600" y="19470"/>
                  <a:pt x="19470" y="21600"/>
                  <a:pt x="16838" y="21600"/>
                </a:cubicBezTo>
                <a:lnTo>
                  <a:pt x="16165" y="21600"/>
                </a:lnTo>
                <a:cubicBezTo>
                  <a:pt x="13533" y="21600"/>
                  <a:pt x="11403" y="19454"/>
                  <a:pt x="11403" y="16838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0" name="Shape">
            <a:extLst>
              <a:ext uri="{FF2B5EF4-FFF2-40B4-BE49-F238E27FC236}">
                <a16:creationId xmlns:a16="http://schemas.microsoft.com/office/drawing/2014/main" id="{830E5679-AB93-46B6-98C7-5054D121A9E2}"/>
              </a:ext>
            </a:extLst>
          </p:cNvPr>
          <p:cNvSpPr/>
          <p:nvPr/>
        </p:nvSpPr>
        <p:spPr>
          <a:xfrm>
            <a:off x="7317098" y="4763224"/>
            <a:ext cx="1021626" cy="10216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544" y="0"/>
                </a:moveTo>
                <a:lnTo>
                  <a:pt x="10056" y="0"/>
                </a:lnTo>
                <a:cubicBezTo>
                  <a:pt x="4499" y="0"/>
                  <a:pt x="0" y="4499"/>
                  <a:pt x="0" y="10056"/>
                </a:cubicBezTo>
                <a:lnTo>
                  <a:pt x="0" y="11544"/>
                </a:lnTo>
                <a:cubicBezTo>
                  <a:pt x="0" y="17101"/>
                  <a:pt x="4499" y="21600"/>
                  <a:pt x="10056" y="21600"/>
                </a:cubicBezTo>
                <a:lnTo>
                  <a:pt x="11544" y="21600"/>
                </a:lnTo>
                <a:cubicBezTo>
                  <a:pt x="17101" y="21600"/>
                  <a:pt x="21600" y="17101"/>
                  <a:pt x="21600" y="11544"/>
                </a:cubicBezTo>
                <a:lnTo>
                  <a:pt x="21600" y="10056"/>
                </a:lnTo>
                <a:cubicBezTo>
                  <a:pt x="21600" y="4499"/>
                  <a:pt x="17101" y="0"/>
                  <a:pt x="11544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4000" b="1" dirty="0">
                <a:solidFill>
                  <a:schemeClr val="bg2">
                    <a:lumMod val="10000"/>
                  </a:schemeClr>
                </a:solidFill>
              </a:rPr>
              <a:t>02</a:t>
            </a:r>
            <a:endParaRPr sz="40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41" name="Shape">
            <a:extLst>
              <a:ext uri="{FF2B5EF4-FFF2-40B4-BE49-F238E27FC236}">
                <a16:creationId xmlns:a16="http://schemas.microsoft.com/office/drawing/2014/main" id="{0109BE80-74EB-44BD-8606-E2FC5EC6D615}"/>
              </a:ext>
            </a:extLst>
          </p:cNvPr>
          <p:cNvSpPr/>
          <p:nvPr/>
        </p:nvSpPr>
        <p:spPr>
          <a:xfrm>
            <a:off x="3843889" y="4763224"/>
            <a:ext cx="1021626" cy="10216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544" y="0"/>
                </a:moveTo>
                <a:lnTo>
                  <a:pt x="10056" y="0"/>
                </a:lnTo>
                <a:cubicBezTo>
                  <a:pt x="4499" y="0"/>
                  <a:pt x="0" y="4499"/>
                  <a:pt x="0" y="10056"/>
                </a:cubicBezTo>
                <a:lnTo>
                  <a:pt x="0" y="11544"/>
                </a:lnTo>
                <a:cubicBezTo>
                  <a:pt x="0" y="17101"/>
                  <a:pt x="4499" y="21600"/>
                  <a:pt x="10056" y="21600"/>
                </a:cubicBezTo>
                <a:lnTo>
                  <a:pt x="11544" y="21600"/>
                </a:lnTo>
                <a:cubicBezTo>
                  <a:pt x="17101" y="21600"/>
                  <a:pt x="21600" y="17101"/>
                  <a:pt x="21600" y="11544"/>
                </a:cubicBezTo>
                <a:lnTo>
                  <a:pt x="21600" y="10056"/>
                </a:lnTo>
                <a:cubicBezTo>
                  <a:pt x="21600" y="4499"/>
                  <a:pt x="17101" y="0"/>
                  <a:pt x="11544" y="0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4000" b="1" dirty="0">
                <a:solidFill>
                  <a:schemeClr val="bg2">
                    <a:lumMod val="10000"/>
                  </a:schemeClr>
                </a:solidFill>
              </a:rPr>
              <a:t>03</a:t>
            </a:r>
            <a:endParaRPr sz="40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4" name="Shape">
            <a:extLst>
              <a:ext uri="{FF2B5EF4-FFF2-40B4-BE49-F238E27FC236}">
                <a16:creationId xmlns:a16="http://schemas.microsoft.com/office/drawing/2014/main" id="{D1A55330-0A4E-41BC-82C6-0E49A7F8486F}"/>
              </a:ext>
            </a:extLst>
          </p:cNvPr>
          <p:cNvSpPr/>
          <p:nvPr/>
        </p:nvSpPr>
        <p:spPr>
          <a:xfrm>
            <a:off x="3843890" y="1321305"/>
            <a:ext cx="2157458" cy="21574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403" y="4762"/>
                </a:moveTo>
                <a:lnTo>
                  <a:pt x="11403" y="6641"/>
                </a:lnTo>
                <a:cubicBezTo>
                  <a:pt x="11403" y="9273"/>
                  <a:pt x="9273" y="11403"/>
                  <a:pt x="6641" y="11403"/>
                </a:cubicBezTo>
                <a:lnTo>
                  <a:pt x="4762" y="11403"/>
                </a:lnTo>
                <a:cubicBezTo>
                  <a:pt x="2130" y="11403"/>
                  <a:pt x="0" y="13533"/>
                  <a:pt x="0" y="16165"/>
                </a:cubicBezTo>
                <a:lnTo>
                  <a:pt x="0" y="16838"/>
                </a:lnTo>
                <a:cubicBezTo>
                  <a:pt x="0" y="19470"/>
                  <a:pt x="2130" y="21600"/>
                  <a:pt x="4762" y="21600"/>
                </a:cubicBezTo>
                <a:lnTo>
                  <a:pt x="16838" y="21600"/>
                </a:lnTo>
                <a:cubicBezTo>
                  <a:pt x="19470" y="21600"/>
                  <a:pt x="21600" y="19470"/>
                  <a:pt x="21600" y="16838"/>
                </a:cubicBezTo>
                <a:lnTo>
                  <a:pt x="21600" y="4762"/>
                </a:lnTo>
                <a:cubicBezTo>
                  <a:pt x="21600" y="2130"/>
                  <a:pt x="19470" y="0"/>
                  <a:pt x="16838" y="0"/>
                </a:cubicBezTo>
                <a:lnTo>
                  <a:pt x="16165" y="0"/>
                </a:lnTo>
                <a:cubicBezTo>
                  <a:pt x="13533" y="0"/>
                  <a:pt x="11403" y="2130"/>
                  <a:pt x="11403" y="4762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5" name="Shape">
            <a:extLst>
              <a:ext uri="{FF2B5EF4-FFF2-40B4-BE49-F238E27FC236}">
                <a16:creationId xmlns:a16="http://schemas.microsoft.com/office/drawing/2014/main" id="{8123E0BF-E7D7-413B-9C5F-E94F5967B336}"/>
              </a:ext>
            </a:extLst>
          </p:cNvPr>
          <p:cNvSpPr/>
          <p:nvPr/>
        </p:nvSpPr>
        <p:spPr>
          <a:xfrm>
            <a:off x="6190653" y="1321305"/>
            <a:ext cx="2157458" cy="21574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197" y="4762"/>
                </a:moveTo>
                <a:lnTo>
                  <a:pt x="10197" y="6641"/>
                </a:lnTo>
                <a:cubicBezTo>
                  <a:pt x="10197" y="9273"/>
                  <a:pt x="12327" y="11403"/>
                  <a:pt x="14959" y="11403"/>
                </a:cubicBezTo>
                <a:lnTo>
                  <a:pt x="16838" y="11403"/>
                </a:lnTo>
                <a:cubicBezTo>
                  <a:pt x="19470" y="11403"/>
                  <a:pt x="21600" y="13533"/>
                  <a:pt x="21600" y="16165"/>
                </a:cubicBezTo>
                <a:lnTo>
                  <a:pt x="21600" y="16838"/>
                </a:lnTo>
                <a:cubicBezTo>
                  <a:pt x="21600" y="19470"/>
                  <a:pt x="19470" y="21600"/>
                  <a:pt x="16838" y="21600"/>
                </a:cubicBezTo>
                <a:lnTo>
                  <a:pt x="4762" y="21600"/>
                </a:lnTo>
                <a:cubicBezTo>
                  <a:pt x="2130" y="21600"/>
                  <a:pt x="0" y="19470"/>
                  <a:pt x="0" y="16838"/>
                </a:cubicBezTo>
                <a:lnTo>
                  <a:pt x="0" y="4762"/>
                </a:lnTo>
                <a:cubicBezTo>
                  <a:pt x="0" y="2130"/>
                  <a:pt x="2130" y="0"/>
                  <a:pt x="4762" y="0"/>
                </a:cubicBezTo>
                <a:lnTo>
                  <a:pt x="5435" y="0"/>
                </a:lnTo>
                <a:cubicBezTo>
                  <a:pt x="8067" y="0"/>
                  <a:pt x="10197" y="2130"/>
                  <a:pt x="10197" y="4762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8" name="Shape">
            <a:extLst>
              <a:ext uri="{FF2B5EF4-FFF2-40B4-BE49-F238E27FC236}">
                <a16:creationId xmlns:a16="http://schemas.microsoft.com/office/drawing/2014/main" id="{69F301DF-7F54-4F13-8025-C8090A4D992C}"/>
              </a:ext>
            </a:extLst>
          </p:cNvPr>
          <p:cNvSpPr/>
          <p:nvPr/>
        </p:nvSpPr>
        <p:spPr>
          <a:xfrm>
            <a:off x="3843889" y="1321306"/>
            <a:ext cx="1021626" cy="10216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544" y="0"/>
                </a:moveTo>
                <a:lnTo>
                  <a:pt x="10056" y="0"/>
                </a:lnTo>
                <a:cubicBezTo>
                  <a:pt x="4499" y="0"/>
                  <a:pt x="0" y="4499"/>
                  <a:pt x="0" y="10056"/>
                </a:cubicBezTo>
                <a:lnTo>
                  <a:pt x="0" y="11544"/>
                </a:lnTo>
                <a:cubicBezTo>
                  <a:pt x="0" y="17101"/>
                  <a:pt x="4499" y="21600"/>
                  <a:pt x="10056" y="21600"/>
                </a:cubicBezTo>
                <a:lnTo>
                  <a:pt x="11544" y="21600"/>
                </a:lnTo>
                <a:cubicBezTo>
                  <a:pt x="17101" y="21600"/>
                  <a:pt x="21600" y="17101"/>
                  <a:pt x="21600" y="11544"/>
                </a:cubicBezTo>
                <a:lnTo>
                  <a:pt x="21600" y="10056"/>
                </a:lnTo>
                <a:cubicBezTo>
                  <a:pt x="21600" y="4499"/>
                  <a:pt x="17101" y="0"/>
                  <a:pt x="11544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4000" b="1" dirty="0">
                <a:solidFill>
                  <a:schemeClr val="bg2">
                    <a:lumMod val="10000"/>
                  </a:schemeClr>
                </a:solidFill>
              </a:rPr>
              <a:t>04</a:t>
            </a:r>
            <a:endParaRPr sz="40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9" name="Shape">
            <a:extLst>
              <a:ext uri="{FF2B5EF4-FFF2-40B4-BE49-F238E27FC236}">
                <a16:creationId xmlns:a16="http://schemas.microsoft.com/office/drawing/2014/main" id="{1C3BE38C-16F5-44B5-A258-07D22E50A1A3}"/>
              </a:ext>
            </a:extLst>
          </p:cNvPr>
          <p:cNvSpPr/>
          <p:nvPr/>
        </p:nvSpPr>
        <p:spPr>
          <a:xfrm>
            <a:off x="7317098" y="1321306"/>
            <a:ext cx="1021626" cy="10216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544" y="0"/>
                </a:moveTo>
                <a:lnTo>
                  <a:pt x="10056" y="0"/>
                </a:lnTo>
                <a:cubicBezTo>
                  <a:pt x="4499" y="0"/>
                  <a:pt x="0" y="4499"/>
                  <a:pt x="0" y="10056"/>
                </a:cubicBezTo>
                <a:lnTo>
                  <a:pt x="0" y="11544"/>
                </a:lnTo>
                <a:cubicBezTo>
                  <a:pt x="0" y="17101"/>
                  <a:pt x="4499" y="21600"/>
                  <a:pt x="10056" y="21600"/>
                </a:cubicBezTo>
                <a:lnTo>
                  <a:pt x="11544" y="21600"/>
                </a:lnTo>
                <a:cubicBezTo>
                  <a:pt x="17101" y="21600"/>
                  <a:pt x="21600" y="17101"/>
                  <a:pt x="21600" y="11544"/>
                </a:cubicBezTo>
                <a:lnTo>
                  <a:pt x="21600" y="10056"/>
                </a:lnTo>
                <a:cubicBezTo>
                  <a:pt x="21600" y="4499"/>
                  <a:pt x="17101" y="0"/>
                  <a:pt x="11544" y="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4000" b="1" dirty="0">
                <a:solidFill>
                  <a:schemeClr val="bg2">
                    <a:lumMod val="10000"/>
                  </a:schemeClr>
                </a:solidFill>
              </a:rPr>
              <a:t>01</a:t>
            </a:r>
            <a:endParaRPr sz="3600" dirty="0">
              <a:solidFill>
                <a:schemeClr val="bg2">
                  <a:lumMod val="10000"/>
                </a:schemeClr>
              </a:solidFill>
            </a:endParaRPr>
          </a:p>
        </p:txBody>
      </p:sp>
      <p:grpSp>
        <p:nvGrpSpPr>
          <p:cNvPr id="76" name="Group 75">
            <a:extLst>
              <a:ext uri="{FF2B5EF4-FFF2-40B4-BE49-F238E27FC236}">
                <a16:creationId xmlns:a16="http://schemas.microsoft.com/office/drawing/2014/main" id="{62F08D92-D658-4A46-A720-89C2F36C0600}"/>
              </a:ext>
            </a:extLst>
          </p:cNvPr>
          <p:cNvGrpSpPr/>
          <p:nvPr/>
        </p:nvGrpSpPr>
        <p:grpSpPr>
          <a:xfrm>
            <a:off x="8921977" y="4057915"/>
            <a:ext cx="2937088" cy="1290153"/>
            <a:chOff x="8921977" y="4073386"/>
            <a:chExt cx="2937088" cy="1290153"/>
          </a:xfrm>
        </p:grpSpPr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C8764D8F-6F49-498B-982D-1FF2B166FF7F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F9AB9C38-4364-44D4-BE07-1A103F745C8E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2FA29553-07E3-4347-AB79-FD16102BF554}"/>
              </a:ext>
            </a:extLst>
          </p:cNvPr>
          <p:cNvGrpSpPr/>
          <p:nvPr/>
        </p:nvGrpSpPr>
        <p:grpSpPr>
          <a:xfrm>
            <a:off x="332936" y="4057915"/>
            <a:ext cx="2937088" cy="1290153"/>
            <a:chOff x="332936" y="4652338"/>
            <a:chExt cx="2937088" cy="1290153"/>
          </a:xfrm>
        </p:grpSpPr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CD73E324-5AD9-4173-93B0-864FDB747EE0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3CD06E95-926F-4156-A588-B72D3B68D1B2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595A84C8-3D47-4CCA-9972-2B565570C6EB}"/>
              </a:ext>
            </a:extLst>
          </p:cNvPr>
          <p:cNvGrpSpPr/>
          <p:nvPr/>
        </p:nvGrpSpPr>
        <p:grpSpPr>
          <a:xfrm>
            <a:off x="8929772" y="1754958"/>
            <a:ext cx="2937088" cy="1290153"/>
            <a:chOff x="8921977" y="1466725"/>
            <a:chExt cx="2937088" cy="1290153"/>
          </a:xfrm>
        </p:grpSpPr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131E6698-5171-447F-9ECA-05930218ABCC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30B8E244-6C8A-4238-A331-A035F21E6B8B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B98A7F35-3D25-483D-997B-F87FAD5AD558}"/>
              </a:ext>
            </a:extLst>
          </p:cNvPr>
          <p:cNvGrpSpPr/>
          <p:nvPr/>
        </p:nvGrpSpPr>
        <p:grpSpPr>
          <a:xfrm>
            <a:off x="340731" y="1754958"/>
            <a:ext cx="2937088" cy="1290153"/>
            <a:chOff x="332936" y="2627766"/>
            <a:chExt cx="2937088" cy="1290153"/>
          </a:xfrm>
        </p:grpSpPr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C8E58614-9166-490C-BAC2-31E747F5F842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E097865F-FC3F-4EF3-A62B-67F1C3824DFF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" name="Graphic 74" descr="Rocket">
            <a:extLst>
              <a:ext uri="{FF2B5EF4-FFF2-40B4-BE49-F238E27FC236}">
                <a16:creationId xmlns:a16="http://schemas.microsoft.com/office/drawing/2014/main" id="{7A58E550-F260-44EF-AAEF-8CE569A09722}"/>
              </a:ext>
            </a:extLst>
          </p:cNvPr>
          <p:cNvGrpSpPr/>
          <p:nvPr/>
        </p:nvGrpSpPr>
        <p:grpSpPr>
          <a:xfrm>
            <a:off x="4865515" y="2342930"/>
            <a:ext cx="914400" cy="914400"/>
            <a:chOff x="4865515" y="2342930"/>
            <a:chExt cx="914400" cy="914400"/>
          </a:xfrm>
        </p:grpSpPr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535D6944-404A-44E5-9E2D-DD39967DBCB7}"/>
                </a:ext>
              </a:extLst>
            </p:cNvPr>
            <p:cNvSpPr/>
            <p:nvPr/>
          </p:nvSpPr>
          <p:spPr>
            <a:xfrm>
              <a:off x="5531312" y="2417897"/>
              <a:ext cx="174747" cy="167919"/>
            </a:xfrm>
            <a:custGeom>
              <a:avLst/>
              <a:gdLst>
                <a:gd name="connsiteX0" fmla="*/ 170498 w 174747"/>
                <a:gd name="connsiteY0" fmla="*/ 5042 h 167919"/>
                <a:gd name="connsiteX1" fmla="*/ 0 w 174747"/>
                <a:gd name="connsiteY1" fmla="*/ 25997 h 167919"/>
                <a:gd name="connsiteX2" fmla="*/ 78105 w 174747"/>
                <a:gd name="connsiteY2" fmla="*/ 87910 h 167919"/>
                <a:gd name="connsiteX3" fmla="*/ 140970 w 174747"/>
                <a:gd name="connsiteY3" fmla="*/ 167920 h 167919"/>
                <a:gd name="connsiteX4" fmla="*/ 170498 w 174747"/>
                <a:gd name="connsiteY4" fmla="*/ 5042 h 1679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4747" h="167919">
                  <a:moveTo>
                    <a:pt x="170498" y="5042"/>
                  </a:moveTo>
                  <a:cubicBezTo>
                    <a:pt x="157163" y="-8293"/>
                    <a:pt x="71438" y="6947"/>
                    <a:pt x="0" y="25997"/>
                  </a:cubicBezTo>
                  <a:cubicBezTo>
                    <a:pt x="25717" y="41237"/>
                    <a:pt x="52388" y="62192"/>
                    <a:pt x="78105" y="87910"/>
                  </a:cubicBezTo>
                  <a:cubicBezTo>
                    <a:pt x="104775" y="114580"/>
                    <a:pt x="125730" y="141250"/>
                    <a:pt x="140970" y="167920"/>
                  </a:cubicBezTo>
                  <a:cubicBezTo>
                    <a:pt x="160020" y="94577"/>
                    <a:pt x="184785" y="18377"/>
                    <a:pt x="170498" y="5042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2E8B8D8A-E1A6-4CC7-B528-23CD3F66F7FC}"/>
                </a:ext>
              </a:extLst>
            </p:cNvPr>
            <p:cNvSpPr/>
            <p:nvPr/>
          </p:nvSpPr>
          <p:spPr>
            <a:xfrm>
              <a:off x="4938921" y="2679757"/>
              <a:ext cx="232345" cy="222232"/>
            </a:xfrm>
            <a:custGeom>
              <a:avLst/>
              <a:gdLst>
                <a:gd name="connsiteX0" fmla="*/ 232346 w 232345"/>
                <a:gd name="connsiteY0" fmla="*/ 14645 h 222232"/>
                <a:gd name="connsiteX1" fmla="*/ 199961 w 232345"/>
                <a:gd name="connsiteY1" fmla="*/ 2262 h 222232"/>
                <a:gd name="connsiteX2" fmla="*/ 161861 w 232345"/>
                <a:gd name="connsiteY2" fmla="*/ 9882 h 222232"/>
                <a:gd name="connsiteX3" fmla="*/ 10413 w 232345"/>
                <a:gd name="connsiteY3" fmla="*/ 161330 h 222232"/>
                <a:gd name="connsiteX4" fmla="*/ 42798 w 232345"/>
                <a:gd name="connsiteY4" fmla="*/ 221337 h 222232"/>
                <a:gd name="connsiteX5" fmla="*/ 169481 w 232345"/>
                <a:gd name="connsiteY5" fmla="*/ 192762 h 222232"/>
                <a:gd name="connsiteX6" fmla="*/ 232346 w 232345"/>
                <a:gd name="connsiteY6" fmla="*/ 14645 h 2222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2345" h="222232">
                  <a:moveTo>
                    <a:pt x="232346" y="14645"/>
                  </a:moveTo>
                  <a:lnTo>
                    <a:pt x="199961" y="2262"/>
                  </a:lnTo>
                  <a:cubicBezTo>
                    <a:pt x="186626" y="-2500"/>
                    <a:pt x="172338" y="357"/>
                    <a:pt x="161861" y="9882"/>
                  </a:cubicBezTo>
                  <a:lnTo>
                    <a:pt x="10413" y="161330"/>
                  </a:lnTo>
                  <a:cubicBezTo>
                    <a:pt x="-14352" y="186095"/>
                    <a:pt x="8508" y="228957"/>
                    <a:pt x="42798" y="221337"/>
                  </a:cubicBezTo>
                  <a:lnTo>
                    <a:pt x="169481" y="192762"/>
                  </a:lnTo>
                  <a:cubicBezTo>
                    <a:pt x="179958" y="145137"/>
                    <a:pt x="197103" y="81320"/>
                    <a:pt x="232346" y="14645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B49A75D4-E122-45DD-B999-42CB13C13E06}"/>
                </a:ext>
              </a:extLst>
            </p:cNvPr>
            <p:cNvSpPr/>
            <p:nvPr/>
          </p:nvSpPr>
          <p:spPr>
            <a:xfrm>
              <a:off x="5218933" y="2943005"/>
              <a:ext cx="222671" cy="239431"/>
            </a:xfrm>
            <a:custGeom>
              <a:avLst/>
              <a:gdLst>
                <a:gd name="connsiteX0" fmla="*/ 204747 w 222671"/>
                <a:gd name="connsiteY0" fmla="*/ 0 h 239431"/>
                <a:gd name="connsiteX1" fmla="*/ 30439 w 222671"/>
                <a:gd name="connsiteY1" fmla="*/ 60960 h 239431"/>
                <a:gd name="connsiteX2" fmla="*/ 912 w 222671"/>
                <a:gd name="connsiteY2" fmla="*/ 196215 h 239431"/>
                <a:gd name="connsiteX3" fmla="*/ 60919 w 222671"/>
                <a:gd name="connsiteY3" fmla="*/ 228600 h 239431"/>
                <a:gd name="connsiteX4" fmla="*/ 212367 w 222671"/>
                <a:gd name="connsiteY4" fmla="*/ 77152 h 239431"/>
                <a:gd name="connsiteX5" fmla="*/ 219987 w 222671"/>
                <a:gd name="connsiteY5" fmla="*/ 39052 h 239431"/>
                <a:gd name="connsiteX6" fmla="*/ 204747 w 222671"/>
                <a:gd name="connsiteY6" fmla="*/ 0 h 2394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2671" h="239431">
                  <a:moveTo>
                    <a:pt x="204747" y="0"/>
                  </a:moveTo>
                  <a:cubicBezTo>
                    <a:pt x="140929" y="33338"/>
                    <a:pt x="79969" y="51435"/>
                    <a:pt x="30439" y="60960"/>
                  </a:cubicBezTo>
                  <a:lnTo>
                    <a:pt x="912" y="196215"/>
                  </a:lnTo>
                  <a:cubicBezTo>
                    <a:pt x="-6708" y="230505"/>
                    <a:pt x="35202" y="254317"/>
                    <a:pt x="60919" y="228600"/>
                  </a:cubicBezTo>
                  <a:lnTo>
                    <a:pt x="212367" y="77152"/>
                  </a:lnTo>
                  <a:cubicBezTo>
                    <a:pt x="221892" y="67627"/>
                    <a:pt x="225702" y="52388"/>
                    <a:pt x="219987" y="39052"/>
                  </a:cubicBezTo>
                  <a:lnTo>
                    <a:pt x="204747" y="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FA310045-ADB2-4912-A611-27E248CC97FD}"/>
                </a:ext>
              </a:extLst>
            </p:cNvPr>
            <p:cNvSpPr/>
            <p:nvPr/>
          </p:nvSpPr>
          <p:spPr>
            <a:xfrm>
              <a:off x="5141740" y="2461039"/>
              <a:ext cx="512445" cy="511492"/>
            </a:xfrm>
            <a:custGeom>
              <a:avLst/>
              <a:gdLst>
                <a:gd name="connsiteX0" fmla="*/ 338138 w 512445"/>
                <a:gd name="connsiteY0" fmla="*/ 0 h 511492"/>
                <a:gd name="connsiteX1" fmla="*/ 156210 w 512445"/>
                <a:gd name="connsiteY1" fmla="*/ 123825 h 511492"/>
                <a:gd name="connsiteX2" fmla="*/ 0 w 512445"/>
                <a:gd name="connsiteY2" fmla="*/ 452438 h 511492"/>
                <a:gd name="connsiteX3" fmla="*/ 59055 w 512445"/>
                <a:gd name="connsiteY3" fmla="*/ 511493 h 511492"/>
                <a:gd name="connsiteX4" fmla="*/ 388620 w 512445"/>
                <a:gd name="connsiteY4" fmla="*/ 356235 h 511492"/>
                <a:gd name="connsiteX5" fmla="*/ 512445 w 512445"/>
                <a:gd name="connsiteY5" fmla="*/ 175260 h 511492"/>
                <a:gd name="connsiteX6" fmla="*/ 440055 w 512445"/>
                <a:gd name="connsiteY6" fmla="*/ 70485 h 511492"/>
                <a:gd name="connsiteX7" fmla="*/ 338138 w 512445"/>
                <a:gd name="connsiteY7" fmla="*/ 0 h 511492"/>
                <a:gd name="connsiteX8" fmla="*/ 386715 w 512445"/>
                <a:gd name="connsiteY8" fmla="*/ 205740 h 511492"/>
                <a:gd name="connsiteX9" fmla="*/ 305753 w 512445"/>
                <a:gd name="connsiteY9" fmla="*/ 205740 h 511492"/>
                <a:gd name="connsiteX10" fmla="*/ 305753 w 512445"/>
                <a:gd name="connsiteY10" fmla="*/ 124778 h 511492"/>
                <a:gd name="connsiteX11" fmla="*/ 386715 w 512445"/>
                <a:gd name="connsiteY11" fmla="*/ 124778 h 511492"/>
                <a:gd name="connsiteX12" fmla="*/ 386715 w 512445"/>
                <a:gd name="connsiteY12" fmla="*/ 205740 h 5114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12445" h="511492">
                  <a:moveTo>
                    <a:pt x="338138" y="0"/>
                  </a:moveTo>
                  <a:cubicBezTo>
                    <a:pt x="281940" y="22860"/>
                    <a:pt x="218123" y="61913"/>
                    <a:pt x="156210" y="123825"/>
                  </a:cubicBezTo>
                  <a:cubicBezTo>
                    <a:pt x="42863" y="237173"/>
                    <a:pt x="9525" y="374333"/>
                    <a:pt x="0" y="452438"/>
                  </a:cubicBezTo>
                  <a:lnTo>
                    <a:pt x="59055" y="511493"/>
                  </a:lnTo>
                  <a:cubicBezTo>
                    <a:pt x="137160" y="501968"/>
                    <a:pt x="275273" y="469583"/>
                    <a:pt x="388620" y="356235"/>
                  </a:cubicBezTo>
                  <a:cubicBezTo>
                    <a:pt x="450533" y="294323"/>
                    <a:pt x="489585" y="231458"/>
                    <a:pt x="512445" y="175260"/>
                  </a:cubicBezTo>
                  <a:cubicBezTo>
                    <a:pt x="500063" y="143828"/>
                    <a:pt x="475298" y="106680"/>
                    <a:pt x="440055" y="70485"/>
                  </a:cubicBezTo>
                  <a:cubicBezTo>
                    <a:pt x="405765" y="37147"/>
                    <a:pt x="369570" y="12383"/>
                    <a:pt x="338138" y="0"/>
                  </a:cubicBezTo>
                  <a:close/>
                  <a:moveTo>
                    <a:pt x="386715" y="205740"/>
                  </a:moveTo>
                  <a:cubicBezTo>
                    <a:pt x="364808" y="227648"/>
                    <a:pt x="328613" y="227648"/>
                    <a:pt x="305753" y="205740"/>
                  </a:cubicBezTo>
                  <a:cubicBezTo>
                    <a:pt x="283845" y="183833"/>
                    <a:pt x="283845" y="147638"/>
                    <a:pt x="305753" y="124778"/>
                  </a:cubicBezTo>
                  <a:cubicBezTo>
                    <a:pt x="327660" y="102870"/>
                    <a:pt x="363855" y="102870"/>
                    <a:pt x="386715" y="124778"/>
                  </a:cubicBezTo>
                  <a:cubicBezTo>
                    <a:pt x="408623" y="147638"/>
                    <a:pt x="408623" y="183833"/>
                    <a:pt x="386715" y="205740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5DF06B51-2C6F-4942-AFAA-1643FF667398}"/>
                </a:ext>
              </a:extLst>
            </p:cNvPr>
            <p:cNvSpPr/>
            <p:nvPr/>
          </p:nvSpPr>
          <p:spPr>
            <a:xfrm>
              <a:off x="5029552" y="2949057"/>
              <a:ext cx="135662" cy="135943"/>
            </a:xfrm>
            <a:custGeom>
              <a:avLst/>
              <a:gdLst>
                <a:gd name="connsiteX0" fmla="*/ 111235 w 135662"/>
                <a:gd name="connsiteY0" fmla="*/ 24428 h 135943"/>
                <a:gd name="connsiteX1" fmla="*/ 66467 w 135662"/>
                <a:gd name="connsiteY1" fmla="*/ 14903 h 135943"/>
                <a:gd name="connsiteX2" fmla="*/ 2650 w 135662"/>
                <a:gd name="connsiteY2" fmla="*/ 133013 h 135943"/>
                <a:gd name="connsiteX3" fmla="*/ 120760 w 135662"/>
                <a:gd name="connsiteY3" fmla="*/ 69195 h 135943"/>
                <a:gd name="connsiteX4" fmla="*/ 111235 w 135662"/>
                <a:gd name="connsiteY4" fmla="*/ 24428 h 1359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5662" h="135943">
                  <a:moveTo>
                    <a:pt x="111235" y="24428"/>
                  </a:moveTo>
                  <a:cubicBezTo>
                    <a:pt x="95995" y="9188"/>
                    <a:pt x="97900" y="-16530"/>
                    <a:pt x="66467" y="14903"/>
                  </a:cubicBezTo>
                  <a:cubicBezTo>
                    <a:pt x="35035" y="46335"/>
                    <a:pt x="-11638" y="117773"/>
                    <a:pt x="2650" y="133013"/>
                  </a:cubicBezTo>
                  <a:cubicBezTo>
                    <a:pt x="17890" y="148253"/>
                    <a:pt x="89327" y="100628"/>
                    <a:pt x="120760" y="69195"/>
                  </a:cubicBezTo>
                  <a:cubicBezTo>
                    <a:pt x="152192" y="36810"/>
                    <a:pt x="126475" y="38715"/>
                    <a:pt x="111235" y="24428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1" name="Graphic 41" descr="Users">
            <a:extLst>
              <a:ext uri="{FF2B5EF4-FFF2-40B4-BE49-F238E27FC236}">
                <a16:creationId xmlns:a16="http://schemas.microsoft.com/office/drawing/2014/main" id="{002AB60E-30A8-43D7-8AA3-DF47247B4A18}"/>
              </a:ext>
            </a:extLst>
          </p:cNvPr>
          <p:cNvGrpSpPr/>
          <p:nvPr/>
        </p:nvGrpSpPr>
        <p:grpSpPr>
          <a:xfrm>
            <a:off x="6412132" y="2550575"/>
            <a:ext cx="800100" cy="499109"/>
            <a:chOff x="6412132" y="2550575"/>
            <a:chExt cx="800100" cy="499109"/>
          </a:xfrm>
          <a:solidFill>
            <a:srgbClr val="000000"/>
          </a:solidFill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D49A9484-3606-4314-97C7-92F9C81B770E}"/>
                </a:ext>
              </a:extLst>
            </p:cNvPr>
            <p:cNvSpPr/>
            <p:nvPr/>
          </p:nvSpPr>
          <p:spPr>
            <a:xfrm>
              <a:off x="6497857" y="2550575"/>
              <a:ext cx="171450" cy="171449"/>
            </a:xfrm>
            <a:custGeom>
              <a:avLst/>
              <a:gdLst>
                <a:gd name="connsiteX0" fmla="*/ 171450 w 171450"/>
                <a:gd name="connsiteY0" fmla="*/ 85725 h 171449"/>
                <a:gd name="connsiteX1" fmla="*/ 85725 w 171450"/>
                <a:gd name="connsiteY1" fmla="*/ 171450 h 171449"/>
                <a:gd name="connsiteX2" fmla="*/ 0 w 171450"/>
                <a:gd name="connsiteY2" fmla="*/ 85725 h 171449"/>
                <a:gd name="connsiteX3" fmla="*/ 85725 w 171450"/>
                <a:gd name="connsiteY3" fmla="*/ 0 h 171449"/>
                <a:gd name="connsiteX4" fmla="*/ 171450 w 171450"/>
                <a:gd name="connsiteY4" fmla="*/ 85725 h 1714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1450" h="171449">
                  <a:moveTo>
                    <a:pt x="171450" y="85725"/>
                  </a:moveTo>
                  <a:cubicBezTo>
                    <a:pt x="171450" y="133070"/>
                    <a:pt x="133070" y="171450"/>
                    <a:pt x="85725" y="171450"/>
                  </a:cubicBezTo>
                  <a:cubicBezTo>
                    <a:pt x="38380" y="171450"/>
                    <a:pt x="0" y="133070"/>
                    <a:pt x="0" y="85725"/>
                  </a:cubicBezTo>
                  <a:cubicBezTo>
                    <a:pt x="0" y="38380"/>
                    <a:pt x="38380" y="0"/>
                    <a:pt x="85725" y="0"/>
                  </a:cubicBezTo>
                  <a:cubicBezTo>
                    <a:pt x="133070" y="0"/>
                    <a:pt x="171450" y="38380"/>
                    <a:pt x="171450" y="85725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3BA41BC5-D77A-47B1-BC4E-4A4BD289361A}"/>
                </a:ext>
              </a:extLst>
            </p:cNvPr>
            <p:cNvSpPr/>
            <p:nvPr/>
          </p:nvSpPr>
          <p:spPr>
            <a:xfrm>
              <a:off x="6955057" y="2550575"/>
              <a:ext cx="171450" cy="171449"/>
            </a:xfrm>
            <a:custGeom>
              <a:avLst/>
              <a:gdLst>
                <a:gd name="connsiteX0" fmla="*/ 171450 w 171450"/>
                <a:gd name="connsiteY0" fmla="*/ 85725 h 171449"/>
                <a:gd name="connsiteX1" fmla="*/ 85725 w 171450"/>
                <a:gd name="connsiteY1" fmla="*/ 171450 h 171449"/>
                <a:gd name="connsiteX2" fmla="*/ 0 w 171450"/>
                <a:gd name="connsiteY2" fmla="*/ 85725 h 171449"/>
                <a:gd name="connsiteX3" fmla="*/ 85725 w 171450"/>
                <a:gd name="connsiteY3" fmla="*/ 0 h 171449"/>
                <a:gd name="connsiteX4" fmla="*/ 171450 w 171450"/>
                <a:gd name="connsiteY4" fmla="*/ 85725 h 1714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1450" h="171449">
                  <a:moveTo>
                    <a:pt x="171450" y="85725"/>
                  </a:moveTo>
                  <a:cubicBezTo>
                    <a:pt x="171450" y="133070"/>
                    <a:pt x="133070" y="171450"/>
                    <a:pt x="85725" y="171450"/>
                  </a:cubicBezTo>
                  <a:cubicBezTo>
                    <a:pt x="38380" y="171450"/>
                    <a:pt x="0" y="133070"/>
                    <a:pt x="0" y="85725"/>
                  </a:cubicBezTo>
                  <a:cubicBezTo>
                    <a:pt x="0" y="38380"/>
                    <a:pt x="38380" y="0"/>
                    <a:pt x="85725" y="0"/>
                  </a:cubicBezTo>
                  <a:cubicBezTo>
                    <a:pt x="133070" y="0"/>
                    <a:pt x="171450" y="38380"/>
                    <a:pt x="171450" y="85725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33584AC6-0C87-4BA0-8318-ABFFFB7C17F1}"/>
                </a:ext>
              </a:extLst>
            </p:cNvPr>
            <p:cNvSpPr/>
            <p:nvPr/>
          </p:nvSpPr>
          <p:spPr>
            <a:xfrm>
              <a:off x="6640732" y="2878235"/>
              <a:ext cx="342900" cy="171449"/>
            </a:xfrm>
            <a:custGeom>
              <a:avLst/>
              <a:gdLst>
                <a:gd name="connsiteX0" fmla="*/ 342900 w 342900"/>
                <a:gd name="connsiteY0" fmla="*/ 171450 h 171449"/>
                <a:gd name="connsiteX1" fmla="*/ 342900 w 342900"/>
                <a:gd name="connsiteY1" fmla="*/ 85725 h 171449"/>
                <a:gd name="connsiteX2" fmla="*/ 325755 w 342900"/>
                <a:gd name="connsiteY2" fmla="*/ 51435 h 171449"/>
                <a:gd name="connsiteX3" fmla="*/ 241935 w 342900"/>
                <a:gd name="connsiteY3" fmla="*/ 11430 h 171449"/>
                <a:gd name="connsiteX4" fmla="*/ 171450 w 342900"/>
                <a:gd name="connsiteY4" fmla="*/ 0 h 171449"/>
                <a:gd name="connsiteX5" fmla="*/ 100965 w 342900"/>
                <a:gd name="connsiteY5" fmla="*/ 11430 h 171449"/>
                <a:gd name="connsiteX6" fmla="*/ 17145 w 342900"/>
                <a:gd name="connsiteY6" fmla="*/ 51435 h 171449"/>
                <a:gd name="connsiteX7" fmla="*/ 0 w 342900"/>
                <a:gd name="connsiteY7" fmla="*/ 85725 h 171449"/>
                <a:gd name="connsiteX8" fmla="*/ 0 w 342900"/>
                <a:gd name="connsiteY8" fmla="*/ 171450 h 171449"/>
                <a:gd name="connsiteX9" fmla="*/ 342900 w 342900"/>
                <a:gd name="connsiteY9" fmla="*/ 171450 h 1714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42900" h="171449">
                  <a:moveTo>
                    <a:pt x="342900" y="171450"/>
                  </a:moveTo>
                  <a:lnTo>
                    <a:pt x="342900" y="85725"/>
                  </a:lnTo>
                  <a:cubicBezTo>
                    <a:pt x="342900" y="72390"/>
                    <a:pt x="337185" y="59055"/>
                    <a:pt x="325755" y="51435"/>
                  </a:cubicBezTo>
                  <a:cubicBezTo>
                    <a:pt x="302895" y="32385"/>
                    <a:pt x="272415" y="19050"/>
                    <a:pt x="241935" y="11430"/>
                  </a:cubicBezTo>
                  <a:cubicBezTo>
                    <a:pt x="220980" y="5715"/>
                    <a:pt x="196215" y="0"/>
                    <a:pt x="171450" y="0"/>
                  </a:cubicBezTo>
                  <a:cubicBezTo>
                    <a:pt x="148590" y="0"/>
                    <a:pt x="123825" y="3810"/>
                    <a:pt x="100965" y="11430"/>
                  </a:cubicBezTo>
                  <a:cubicBezTo>
                    <a:pt x="70485" y="19050"/>
                    <a:pt x="41910" y="34290"/>
                    <a:pt x="17145" y="51435"/>
                  </a:cubicBezTo>
                  <a:cubicBezTo>
                    <a:pt x="5715" y="60960"/>
                    <a:pt x="0" y="72390"/>
                    <a:pt x="0" y="85725"/>
                  </a:cubicBezTo>
                  <a:lnTo>
                    <a:pt x="0" y="171450"/>
                  </a:lnTo>
                  <a:lnTo>
                    <a:pt x="342900" y="17145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1E608238-F9BE-4640-80FA-09EBD2D3FDEE}"/>
                </a:ext>
              </a:extLst>
            </p:cNvPr>
            <p:cNvSpPr/>
            <p:nvPr/>
          </p:nvSpPr>
          <p:spPr>
            <a:xfrm>
              <a:off x="6726457" y="2683925"/>
              <a:ext cx="171450" cy="171450"/>
            </a:xfrm>
            <a:custGeom>
              <a:avLst/>
              <a:gdLst>
                <a:gd name="connsiteX0" fmla="*/ 171450 w 171450"/>
                <a:gd name="connsiteY0" fmla="*/ 85725 h 171450"/>
                <a:gd name="connsiteX1" fmla="*/ 85725 w 171450"/>
                <a:gd name="connsiteY1" fmla="*/ 171450 h 171450"/>
                <a:gd name="connsiteX2" fmla="*/ 0 w 171450"/>
                <a:gd name="connsiteY2" fmla="*/ 85725 h 171450"/>
                <a:gd name="connsiteX3" fmla="*/ 85725 w 171450"/>
                <a:gd name="connsiteY3" fmla="*/ 0 h 171450"/>
                <a:gd name="connsiteX4" fmla="*/ 171450 w 171450"/>
                <a:gd name="connsiteY4" fmla="*/ 85725 h 171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1450" h="171450">
                  <a:moveTo>
                    <a:pt x="171450" y="85725"/>
                  </a:moveTo>
                  <a:cubicBezTo>
                    <a:pt x="171450" y="133070"/>
                    <a:pt x="133070" y="171450"/>
                    <a:pt x="85725" y="171450"/>
                  </a:cubicBezTo>
                  <a:cubicBezTo>
                    <a:pt x="38380" y="171450"/>
                    <a:pt x="0" y="133070"/>
                    <a:pt x="0" y="85725"/>
                  </a:cubicBezTo>
                  <a:cubicBezTo>
                    <a:pt x="0" y="38380"/>
                    <a:pt x="38380" y="0"/>
                    <a:pt x="85725" y="0"/>
                  </a:cubicBezTo>
                  <a:cubicBezTo>
                    <a:pt x="133070" y="0"/>
                    <a:pt x="171450" y="38380"/>
                    <a:pt x="171450" y="85725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3FC27B0D-2BEC-4387-9133-C62B460F6121}"/>
                </a:ext>
              </a:extLst>
            </p:cNvPr>
            <p:cNvSpPr/>
            <p:nvPr/>
          </p:nvSpPr>
          <p:spPr>
            <a:xfrm>
              <a:off x="6901717" y="2744885"/>
              <a:ext cx="310514" cy="171450"/>
            </a:xfrm>
            <a:custGeom>
              <a:avLst/>
              <a:gdLst>
                <a:gd name="connsiteX0" fmla="*/ 293370 w 310514"/>
                <a:gd name="connsiteY0" fmla="*/ 51435 h 171450"/>
                <a:gd name="connsiteX1" fmla="*/ 209550 w 310514"/>
                <a:gd name="connsiteY1" fmla="*/ 11430 h 171450"/>
                <a:gd name="connsiteX2" fmla="*/ 139065 w 310514"/>
                <a:gd name="connsiteY2" fmla="*/ 0 h 171450"/>
                <a:gd name="connsiteX3" fmla="*/ 68580 w 310514"/>
                <a:gd name="connsiteY3" fmla="*/ 11430 h 171450"/>
                <a:gd name="connsiteX4" fmla="*/ 34290 w 310514"/>
                <a:gd name="connsiteY4" fmla="*/ 24765 h 171450"/>
                <a:gd name="connsiteX5" fmla="*/ 34290 w 310514"/>
                <a:gd name="connsiteY5" fmla="*/ 26670 h 171450"/>
                <a:gd name="connsiteX6" fmla="*/ 0 w 310514"/>
                <a:gd name="connsiteY6" fmla="*/ 110490 h 171450"/>
                <a:gd name="connsiteX7" fmla="*/ 87630 w 310514"/>
                <a:gd name="connsiteY7" fmla="*/ 154305 h 171450"/>
                <a:gd name="connsiteX8" fmla="*/ 102870 w 310514"/>
                <a:gd name="connsiteY8" fmla="*/ 171450 h 171450"/>
                <a:gd name="connsiteX9" fmla="*/ 310515 w 310514"/>
                <a:gd name="connsiteY9" fmla="*/ 171450 h 171450"/>
                <a:gd name="connsiteX10" fmla="*/ 310515 w 310514"/>
                <a:gd name="connsiteY10" fmla="*/ 85725 h 171450"/>
                <a:gd name="connsiteX11" fmla="*/ 293370 w 310514"/>
                <a:gd name="connsiteY11" fmla="*/ 51435 h 171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0514" h="171450">
                  <a:moveTo>
                    <a:pt x="293370" y="51435"/>
                  </a:moveTo>
                  <a:cubicBezTo>
                    <a:pt x="270510" y="32385"/>
                    <a:pt x="240030" y="19050"/>
                    <a:pt x="209550" y="11430"/>
                  </a:cubicBezTo>
                  <a:cubicBezTo>
                    <a:pt x="188595" y="5715"/>
                    <a:pt x="163830" y="0"/>
                    <a:pt x="139065" y="0"/>
                  </a:cubicBezTo>
                  <a:cubicBezTo>
                    <a:pt x="116205" y="0"/>
                    <a:pt x="91440" y="3810"/>
                    <a:pt x="68580" y="11430"/>
                  </a:cubicBezTo>
                  <a:cubicBezTo>
                    <a:pt x="57150" y="15240"/>
                    <a:pt x="45720" y="19050"/>
                    <a:pt x="34290" y="24765"/>
                  </a:cubicBezTo>
                  <a:lnTo>
                    <a:pt x="34290" y="26670"/>
                  </a:lnTo>
                  <a:cubicBezTo>
                    <a:pt x="34290" y="59055"/>
                    <a:pt x="20955" y="89535"/>
                    <a:pt x="0" y="110490"/>
                  </a:cubicBezTo>
                  <a:cubicBezTo>
                    <a:pt x="36195" y="121920"/>
                    <a:pt x="64770" y="137160"/>
                    <a:pt x="87630" y="154305"/>
                  </a:cubicBezTo>
                  <a:cubicBezTo>
                    <a:pt x="93345" y="160020"/>
                    <a:pt x="99060" y="163830"/>
                    <a:pt x="102870" y="171450"/>
                  </a:cubicBezTo>
                  <a:lnTo>
                    <a:pt x="310515" y="171450"/>
                  </a:lnTo>
                  <a:lnTo>
                    <a:pt x="310515" y="85725"/>
                  </a:lnTo>
                  <a:cubicBezTo>
                    <a:pt x="310515" y="72390"/>
                    <a:pt x="304800" y="59055"/>
                    <a:pt x="293370" y="51435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66354F32-B1C3-4679-8E3B-89182035DB73}"/>
                </a:ext>
              </a:extLst>
            </p:cNvPr>
            <p:cNvSpPr/>
            <p:nvPr/>
          </p:nvSpPr>
          <p:spPr>
            <a:xfrm>
              <a:off x="6412132" y="2744885"/>
              <a:ext cx="310514" cy="171450"/>
            </a:xfrm>
            <a:custGeom>
              <a:avLst/>
              <a:gdLst>
                <a:gd name="connsiteX0" fmla="*/ 222885 w 310514"/>
                <a:gd name="connsiteY0" fmla="*/ 154305 h 171450"/>
                <a:gd name="connsiteX1" fmla="*/ 222885 w 310514"/>
                <a:gd name="connsiteY1" fmla="*/ 154305 h 171450"/>
                <a:gd name="connsiteX2" fmla="*/ 310515 w 310514"/>
                <a:gd name="connsiteY2" fmla="*/ 110490 h 171450"/>
                <a:gd name="connsiteX3" fmla="*/ 276225 w 310514"/>
                <a:gd name="connsiteY3" fmla="*/ 26670 h 171450"/>
                <a:gd name="connsiteX4" fmla="*/ 276225 w 310514"/>
                <a:gd name="connsiteY4" fmla="*/ 22860 h 171450"/>
                <a:gd name="connsiteX5" fmla="*/ 241935 w 310514"/>
                <a:gd name="connsiteY5" fmla="*/ 11430 h 171450"/>
                <a:gd name="connsiteX6" fmla="*/ 171450 w 310514"/>
                <a:gd name="connsiteY6" fmla="*/ 0 h 171450"/>
                <a:gd name="connsiteX7" fmla="*/ 100965 w 310514"/>
                <a:gd name="connsiteY7" fmla="*/ 11430 h 171450"/>
                <a:gd name="connsiteX8" fmla="*/ 17145 w 310514"/>
                <a:gd name="connsiteY8" fmla="*/ 51435 h 171450"/>
                <a:gd name="connsiteX9" fmla="*/ 0 w 310514"/>
                <a:gd name="connsiteY9" fmla="*/ 85725 h 171450"/>
                <a:gd name="connsiteX10" fmla="*/ 0 w 310514"/>
                <a:gd name="connsiteY10" fmla="*/ 171450 h 171450"/>
                <a:gd name="connsiteX11" fmla="*/ 205740 w 310514"/>
                <a:gd name="connsiteY11" fmla="*/ 171450 h 171450"/>
                <a:gd name="connsiteX12" fmla="*/ 222885 w 310514"/>
                <a:gd name="connsiteY12" fmla="*/ 154305 h 171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0514" h="171450">
                  <a:moveTo>
                    <a:pt x="222885" y="154305"/>
                  </a:moveTo>
                  <a:lnTo>
                    <a:pt x="222885" y="154305"/>
                  </a:lnTo>
                  <a:cubicBezTo>
                    <a:pt x="249555" y="135255"/>
                    <a:pt x="280035" y="120015"/>
                    <a:pt x="310515" y="110490"/>
                  </a:cubicBezTo>
                  <a:cubicBezTo>
                    <a:pt x="289560" y="87630"/>
                    <a:pt x="276225" y="59055"/>
                    <a:pt x="276225" y="26670"/>
                  </a:cubicBezTo>
                  <a:cubicBezTo>
                    <a:pt x="276225" y="24765"/>
                    <a:pt x="276225" y="24765"/>
                    <a:pt x="276225" y="22860"/>
                  </a:cubicBezTo>
                  <a:cubicBezTo>
                    <a:pt x="264795" y="19050"/>
                    <a:pt x="253365" y="13335"/>
                    <a:pt x="241935" y="11430"/>
                  </a:cubicBezTo>
                  <a:cubicBezTo>
                    <a:pt x="220980" y="5715"/>
                    <a:pt x="196215" y="0"/>
                    <a:pt x="171450" y="0"/>
                  </a:cubicBezTo>
                  <a:cubicBezTo>
                    <a:pt x="148590" y="0"/>
                    <a:pt x="123825" y="3810"/>
                    <a:pt x="100965" y="11430"/>
                  </a:cubicBezTo>
                  <a:cubicBezTo>
                    <a:pt x="70485" y="20955"/>
                    <a:pt x="41910" y="34290"/>
                    <a:pt x="17145" y="51435"/>
                  </a:cubicBezTo>
                  <a:cubicBezTo>
                    <a:pt x="5715" y="59055"/>
                    <a:pt x="0" y="72390"/>
                    <a:pt x="0" y="85725"/>
                  </a:cubicBezTo>
                  <a:lnTo>
                    <a:pt x="0" y="171450"/>
                  </a:lnTo>
                  <a:lnTo>
                    <a:pt x="205740" y="171450"/>
                  </a:lnTo>
                  <a:cubicBezTo>
                    <a:pt x="211455" y="163830"/>
                    <a:pt x="215265" y="160020"/>
                    <a:pt x="222885" y="154305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8" name="Graphic 73" descr="Lightbulb">
            <a:extLst>
              <a:ext uri="{FF2B5EF4-FFF2-40B4-BE49-F238E27FC236}">
                <a16:creationId xmlns:a16="http://schemas.microsoft.com/office/drawing/2014/main" id="{71080263-7523-4ABA-87B4-20F993E78707}"/>
              </a:ext>
            </a:extLst>
          </p:cNvPr>
          <p:cNvGrpSpPr/>
          <p:nvPr/>
        </p:nvGrpSpPr>
        <p:grpSpPr>
          <a:xfrm>
            <a:off x="4865515" y="3842564"/>
            <a:ext cx="914400" cy="914400"/>
            <a:chOff x="4865515" y="3842564"/>
            <a:chExt cx="914400" cy="914400"/>
          </a:xfrm>
          <a:solidFill>
            <a:schemeClr val="bg1">
              <a:lumMod val="95000"/>
            </a:schemeClr>
          </a:solidFill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AF226CDA-A541-4369-ACFF-81ADDE5988CA}"/>
                </a:ext>
              </a:extLst>
            </p:cNvPr>
            <p:cNvSpPr/>
            <p:nvPr/>
          </p:nvSpPr>
          <p:spPr>
            <a:xfrm>
              <a:off x="5198890" y="4452164"/>
              <a:ext cx="247650" cy="57150"/>
            </a:xfrm>
            <a:custGeom>
              <a:avLst/>
              <a:gdLst>
                <a:gd name="connsiteX0" fmla="*/ 28575 w 247650"/>
                <a:gd name="connsiteY0" fmla="*/ 0 h 57150"/>
                <a:gd name="connsiteX1" fmla="*/ 219075 w 247650"/>
                <a:gd name="connsiteY1" fmla="*/ 0 h 57150"/>
                <a:gd name="connsiteX2" fmla="*/ 247650 w 247650"/>
                <a:gd name="connsiteY2" fmla="*/ 28575 h 57150"/>
                <a:gd name="connsiteX3" fmla="*/ 219075 w 247650"/>
                <a:gd name="connsiteY3" fmla="*/ 57150 h 57150"/>
                <a:gd name="connsiteX4" fmla="*/ 28575 w 247650"/>
                <a:gd name="connsiteY4" fmla="*/ 57150 h 57150"/>
                <a:gd name="connsiteX5" fmla="*/ 0 w 247650"/>
                <a:gd name="connsiteY5" fmla="*/ 28575 h 57150"/>
                <a:gd name="connsiteX6" fmla="*/ 28575 w 247650"/>
                <a:gd name="connsiteY6" fmla="*/ 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7650" h="57150">
                  <a:moveTo>
                    <a:pt x="28575" y="0"/>
                  </a:moveTo>
                  <a:lnTo>
                    <a:pt x="219075" y="0"/>
                  </a:lnTo>
                  <a:cubicBezTo>
                    <a:pt x="235268" y="0"/>
                    <a:pt x="247650" y="12383"/>
                    <a:pt x="247650" y="28575"/>
                  </a:cubicBezTo>
                  <a:cubicBezTo>
                    <a:pt x="247650" y="44767"/>
                    <a:pt x="235268" y="57150"/>
                    <a:pt x="219075" y="57150"/>
                  </a:cubicBezTo>
                  <a:lnTo>
                    <a:pt x="28575" y="57150"/>
                  </a:lnTo>
                  <a:cubicBezTo>
                    <a:pt x="12382" y="57150"/>
                    <a:pt x="0" y="44767"/>
                    <a:pt x="0" y="28575"/>
                  </a:cubicBezTo>
                  <a:cubicBezTo>
                    <a:pt x="0" y="12383"/>
                    <a:pt x="12382" y="0"/>
                    <a:pt x="28575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0D29B806-AE02-4C9D-BF09-A98FFB2426A0}"/>
                </a:ext>
              </a:extLst>
            </p:cNvPr>
            <p:cNvSpPr/>
            <p:nvPr/>
          </p:nvSpPr>
          <p:spPr>
            <a:xfrm>
              <a:off x="5198890" y="4547414"/>
              <a:ext cx="247650" cy="57150"/>
            </a:xfrm>
            <a:custGeom>
              <a:avLst/>
              <a:gdLst>
                <a:gd name="connsiteX0" fmla="*/ 28575 w 247650"/>
                <a:gd name="connsiteY0" fmla="*/ 0 h 57150"/>
                <a:gd name="connsiteX1" fmla="*/ 219075 w 247650"/>
                <a:gd name="connsiteY1" fmla="*/ 0 h 57150"/>
                <a:gd name="connsiteX2" fmla="*/ 247650 w 247650"/>
                <a:gd name="connsiteY2" fmla="*/ 28575 h 57150"/>
                <a:gd name="connsiteX3" fmla="*/ 219075 w 247650"/>
                <a:gd name="connsiteY3" fmla="*/ 57150 h 57150"/>
                <a:gd name="connsiteX4" fmla="*/ 28575 w 247650"/>
                <a:gd name="connsiteY4" fmla="*/ 57150 h 57150"/>
                <a:gd name="connsiteX5" fmla="*/ 0 w 247650"/>
                <a:gd name="connsiteY5" fmla="*/ 28575 h 57150"/>
                <a:gd name="connsiteX6" fmla="*/ 28575 w 247650"/>
                <a:gd name="connsiteY6" fmla="*/ 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7650" h="57150">
                  <a:moveTo>
                    <a:pt x="28575" y="0"/>
                  </a:moveTo>
                  <a:lnTo>
                    <a:pt x="219075" y="0"/>
                  </a:lnTo>
                  <a:cubicBezTo>
                    <a:pt x="235268" y="0"/>
                    <a:pt x="247650" y="12383"/>
                    <a:pt x="247650" y="28575"/>
                  </a:cubicBezTo>
                  <a:cubicBezTo>
                    <a:pt x="247650" y="44767"/>
                    <a:pt x="235268" y="57150"/>
                    <a:pt x="219075" y="57150"/>
                  </a:cubicBezTo>
                  <a:lnTo>
                    <a:pt x="28575" y="57150"/>
                  </a:lnTo>
                  <a:cubicBezTo>
                    <a:pt x="12382" y="57150"/>
                    <a:pt x="0" y="44767"/>
                    <a:pt x="0" y="28575"/>
                  </a:cubicBezTo>
                  <a:cubicBezTo>
                    <a:pt x="0" y="12383"/>
                    <a:pt x="12382" y="0"/>
                    <a:pt x="28575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47DD6BA5-F5AA-4653-B040-F50BFA6CBEEF}"/>
                </a:ext>
              </a:extLst>
            </p:cNvPr>
            <p:cNvSpPr/>
            <p:nvPr/>
          </p:nvSpPr>
          <p:spPr>
            <a:xfrm>
              <a:off x="5260802" y="4642664"/>
              <a:ext cx="123825" cy="57150"/>
            </a:xfrm>
            <a:custGeom>
              <a:avLst/>
              <a:gdLst>
                <a:gd name="connsiteX0" fmla="*/ 0 w 123825"/>
                <a:gd name="connsiteY0" fmla="*/ 0 h 57150"/>
                <a:gd name="connsiteX1" fmla="*/ 61913 w 123825"/>
                <a:gd name="connsiteY1" fmla="*/ 57150 h 57150"/>
                <a:gd name="connsiteX2" fmla="*/ 123825 w 123825"/>
                <a:gd name="connsiteY2" fmla="*/ 0 h 57150"/>
                <a:gd name="connsiteX3" fmla="*/ 0 w 123825"/>
                <a:gd name="connsiteY3" fmla="*/ 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3825" h="57150">
                  <a:moveTo>
                    <a:pt x="0" y="0"/>
                  </a:moveTo>
                  <a:cubicBezTo>
                    <a:pt x="2857" y="32385"/>
                    <a:pt x="29527" y="57150"/>
                    <a:pt x="61913" y="57150"/>
                  </a:cubicBezTo>
                  <a:cubicBezTo>
                    <a:pt x="94298" y="57150"/>
                    <a:pt x="120968" y="32385"/>
                    <a:pt x="123825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1C033B9F-B796-4726-9895-91D87AACAF22}"/>
                </a:ext>
              </a:extLst>
            </p:cNvPr>
            <p:cNvSpPr/>
            <p:nvPr/>
          </p:nvSpPr>
          <p:spPr>
            <a:xfrm>
              <a:off x="5075065" y="3899714"/>
              <a:ext cx="495300" cy="514350"/>
            </a:xfrm>
            <a:custGeom>
              <a:avLst/>
              <a:gdLst>
                <a:gd name="connsiteX0" fmla="*/ 247650 w 495300"/>
                <a:gd name="connsiteY0" fmla="*/ 0 h 514350"/>
                <a:gd name="connsiteX1" fmla="*/ 247650 w 495300"/>
                <a:gd name="connsiteY1" fmla="*/ 0 h 514350"/>
                <a:gd name="connsiteX2" fmla="*/ 247650 w 495300"/>
                <a:gd name="connsiteY2" fmla="*/ 0 h 514350"/>
                <a:gd name="connsiteX3" fmla="*/ 0 w 495300"/>
                <a:gd name="connsiteY3" fmla="*/ 244793 h 514350"/>
                <a:gd name="connsiteX4" fmla="*/ 0 w 495300"/>
                <a:gd name="connsiteY4" fmla="*/ 253365 h 514350"/>
                <a:gd name="connsiteX5" fmla="*/ 17145 w 495300"/>
                <a:gd name="connsiteY5" fmla="*/ 339090 h 514350"/>
                <a:gd name="connsiteX6" fmla="*/ 60007 w 495300"/>
                <a:gd name="connsiteY6" fmla="*/ 409575 h 514350"/>
                <a:gd name="connsiteX7" fmla="*/ 118110 w 495300"/>
                <a:gd name="connsiteY7" fmla="*/ 503873 h 514350"/>
                <a:gd name="connsiteX8" fmla="*/ 135255 w 495300"/>
                <a:gd name="connsiteY8" fmla="*/ 514350 h 514350"/>
                <a:gd name="connsiteX9" fmla="*/ 360045 w 495300"/>
                <a:gd name="connsiteY9" fmla="*/ 514350 h 514350"/>
                <a:gd name="connsiteX10" fmla="*/ 377190 w 495300"/>
                <a:gd name="connsiteY10" fmla="*/ 503873 h 514350"/>
                <a:gd name="connsiteX11" fmla="*/ 435292 w 495300"/>
                <a:gd name="connsiteY11" fmla="*/ 409575 h 514350"/>
                <a:gd name="connsiteX12" fmla="*/ 478155 w 495300"/>
                <a:gd name="connsiteY12" fmla="*/ 339090 h 514350"/>
                <a:gd name="connsiteX13" fmla="*/ 495300 w 495300"/>
                <a:gd name="connsiteY13" fmla="*/ 253365 h 514350"/>
                <a:gd name="connsiteX14" fmla="*/ 495300 w 495300"/>
                <a:gd name="connsiteY14" fmla="*/ 244793 h 514350"/>
                <a:gd name="connsiteX15" fmla="*/ 247650 w 495300"/>
                <a:gd name="connsiteY15" fmla="*/ 0 h 514350"/>
                <a:gd name="connsiteX16" fmla="*/ 438150 w 495300"/>
                <a:gd name="connsiteY16" fmla="*/ 252413 h 514350"/>
                <a:gd name="connsiteX17" fmla="*/ 424815 w 495300"/>
                <a:gd name="connsiteY17" fmla="*/ 319088 h 514350"/>
                <a:gd name="connsiteX18" fmla="*/ 392430 w 495300"/>
                <a:gd name="connsiteY18" fmla="*/ 371475 h 514350"/>
                <a:gd name="connsiteX19" fmla="*/ 337185 w 495300"/>
                <a:gd name="connsiteY19" fmla="*/ 457200 h 514350"/>
                <a:gd name="connsiteX20" fmla="*/ 247650 w 495300"/>
                <a:gd name="connsiteY20" fmla="*/ 457200 h 514350"/>
                <a:gd name="connsiteX21" fmla="*/ 159068 w 495300"/>
                <a:gd name="connsiteY21" fmla="*/ 457200 h 514350"/>
                <a:gd name="connsiteX22" fmla="*/ 103823 w 495300"/>
                <a:gd name="connsiteY22" fmla="*/ 371475 h 514350"/>
                <a:gd name="connsiteX23" fmla="*/ 71438 w 495300"/>
                <a:gd name="connsiteY23" fmla="*/ 319088 h 514350"/>
                <a:gd name="connsiteX24" fmla="*/ 58103 w 495300"/>
                <a:gd name="connsiteY24" fmla="*/ 252413 h 514350"/>
                <a:gd name="connsiteX25" fmla="*/ 58103 w 495300"/>
                <a:gd name="connsiteY25" fmla="*/ 244793 h 514350"/>
                <a:gd name="connsiteX26" fmla="*/ 248602 w 495300"/>
                <a:gd name="connsiteY26" fmla="*/ 56197 h 514350"/>
                <a:gd name="connsiteX27" fmla="*/ 248602 w 495300"/>
                <a:gd name="connsiteY27" fmla="*/ 56197 h 514350"/>
                <a:gd name="connsiteX28" fmla="*/ 248602 w 495300"/>
                <a:gd name="connsiteY28" fmla="*/ 56197 h 514350"/>
                <a:gd name="connsiteX29" fmla="*/ 248602 w 495300"/>
                <a:gd name="connsiteY29" fmla="*/ 56197 h 514350"/>
                <a:gd name="connsiteX30" fmla="*/ 248602 w 495300"/>
                <a:gd name="connsiteY30" fmla="*/ 56197 h 514350"/>
                <a:gd name="connsiteX31" fmla="*/ 248602 w 495300"/>
                <a:gd name="connsiteY31" fmla="*/ 56197 h 514350"/>
                <a:gd name="connsiteX32" fmla="*/ 248602 w 495300"/>
                <a:gd name="connsiteY32" fmla="*/ 56197 h 514350"/>
                <a:gd name="connsiteX33" fmla="*/ 439103 w 495300"/>
                <a:gd name="connsiteY33" fmla="*/ 244793 h 514350"/>
                <a:gd name="connsiteX34" fmla="*/ 439103 w 495300"/>
                <a:gd name="connsiteY34" fmla="*/ 252413 h 514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495300" h="514350">
                  <a:moveTo>
                    <a:pt x="247650" y="0"/>
                  </a:moveTo>
                  <a:cubicBezTo>
                    <a:pt x="247650" y="0"/>
                    <a:pt x="247650" y="0"/>
                    <a:pt x="247650" y="0"/>
                  </a:cubicBezTo>
                  <a:cubicBezTo>
                    <a:pt x="247650" y="0"/>
                    <a:pt x="247650" y="0"/>
                    <a:pt x="247650" y="0"/>
                  </a:cubicBezTo>
                  <a:cubicBezTo>
                    <a:pt x="112395" y="952"/>
                    <a:pt x="2857" y="109538"/>
                    <a:pt x="0" y="244793"/>
                  </a:cubicBezTo>
                  <a:lnTo>
                    <a:pt x="0" y="253365"/>
                  </a:lnTo>
                  <a:cubicBezTo>
                    <a:pt x="953" y="282893"/>
                    <a:pt x="6668" y="311468"/>
                    <a:pt x="17145" y="339090"/>
                  </a:cubicBezTo>
                  <a:cubicBezTo>
                    <a:pt x="27622" y="364808"/>
                    <a:pt x="41910" y="388620"/>
                    <a:pt x="60007" y="409575"/>
                  </a:cubicBezTo>
                  <a:cubicBezTo>
                    <a:pt x="82868" y="434340"/>
                    <a:pt x="107632" y="482918"/>
                    <a:pt x="118110" y="503873"/>
                  </a:cubicBezTo>
                  <a:cubicBezTo>
                    <a:pt x="120968" y="510540"/>
                    <a:pt x="127635" y="514350"/>
                    <a:pt x="135255" y="514350"/>
                  </a:cubicBezTo>
                  <a:lnTo>
                    <a:pt x="360045" y="514350"/>
                  </a:lnTo>
                  <a:cubicBezTo>
                    <a:pt x="367665" y="514350"/>
                    <a:pt x="374333" y="510540"/>
                    <a:pt x="377190" y="503873"/>
                  </a:cubicBezTo>
                  <a:cubicBezTo>
                    <a:pt x="387668" y="482918"/>
                    <a:pt x="412433" y="434340"/>
                    <a:pt x="435292" y="409575"/>
                  </a:cubicBezTo>
                  <a:cubicBezTo>
                    <a:pt x="453390" y="388620"/>
                    <a:pt x="468630" y="364808"/>
                    <a:pt x="478155" y="339090"/>
                  </a:cubicBezTo>
                  <a:cubicBezTo>
                    <a:pt x="488633" y="311468"/>
                    <a:pt x="494348" y="282893"/>
                    <a:pt x="495300" y="253365"/>
                  </a:cubicBezTo>
                  <a:lnTo>
                    <a:pt x="495300" y="244793"/>
                  </a:lnTo>
                  <a:cubicBezTo>
                    <a:pt x="492442" y="109538"/>
                    <a:pt x="382905" y="952"/>
                    <a:pt x="247650" y="0"/>
                  </a:cubicBezTo>
                  <a:close/>
                  <a:moveTo>
                    <a:pt x="438150" y="252413"/>
                  </a:moveTo>
                  <a:cubicBezTo>
                    <a:pt x="437198" y="275273"/>
                    <a:pt x="432435" y="298133"/>
                    <a:pt x="424815" y="319088"/>
                  </a:cubicBezTo>
                  <a:cubicBezTo>
                    <a:pt x="417195" y="338138"/>
                    <a:pt x="406717" y="356235"/>
                    <a:pt x="392430" y="371475"/>
                  </a:cubicBezTo>
                  <a:cubicBezTo>
                    <a:pt x="370523" y="398145"/>
                    <a:pt x="351473" y="426720"/>
                    <a:pt x="337185" y="457200"/>
                  </a:cubicBezTo>
                  <a:lnTo>
                    <a:pt x="247650" y="457200"/>
                  </a:lnTo>
                  <a:lnTo>
                    <a:pt x="159068" y="457200"/>
                  </a:lnTo>
                  <a:cubicBezTo>
                    <a:pt x="143827" y="426720"/>
                    <a:pt x="124777" y="398145"/>
                    <a:pt x="103823" y="371475"/>
                  </a:cubicBezTo>
                  <a:cubicBezTo>
                    <a:pt x="90488" y="356235"/>
                    <a:pt x="79057" y="338138"/>
                    <a:pt x="71438" y="319088"/>
                  </a:cubicBezTo>
                  <a:cubicBezTo>
                    <a:pt x="62865" y="298133"/>
                    <a:pt x="59055" y="275273"/>
                    <a:pt x="58103" y="252413"/>
                  </a:cubicBezTo>
                  <a:lnTo>
                    <a:pt x="58103" y="244793"/>
                  </a:lnTo>
                  <a:cubicBezTo>
                    <a:pt x="60007" y="140970"/>
                    <a:pt x="144780" y="57150"/>
                    <a:pt x="248602" y="56197"/>
                  </a:cubicBezTo>
                  <a:lnTo>
                    <a:pt x="248602" y="56197"/>
                  </a:lnTo>
                  <a:lnTo>
                    <a:pt x="248602" y="56197"/>
                  </a:lnTo>
                  <a:cubicBezTo>
                    <a:pt x="248602" y="56197"/>
                    <a:pt x="248602" y="56197"/>
                    <a:pt x="248602" y="56197"/>
                  </a:cubicBezTo>
                  <a:cubicBezTo>
                    <a:pt x="248602" y="56197"/>
                    <a:pt x="248602" y="56197"/>
                    <a:pt x="248602" y="56197"/>
                  </a:cubicBezTo>
                  <a:lnTo>
                    <a:pt x="248602" y="56197"/>
                  </a:lnTo>
                  <a:lnTo>
                    <a:pt x="248602" y="56197"/>
                  </a:lnTo>
                  <a:cubicBezTo>
                    <a:pt x="352425" y="57150"/>
                    <a:pt x="437198" y="140018"/>
                    <a:pt x="439103" y="244793"/>
                  </a:cubicBezTo>
                  <a:lnTo>
                    <a:pt x="439103" y="25241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3" name="Graphic 72" descr="Puzzle">
            <a:extLst>
              <a:ext uri="{FF2B5EF4-FFF2-40B4-BE49-F238E27FC236}">
                <a16:creationId xmlns:a16="http://schemas.microsoft.com/office/drawing/2014/main" id="{CA24FD45-4E9D-46C0-AC6C-06C89B3BDF68}"/>
              </a:ext>
            </a:extLst>
          </p:cNvPr>
          <p:cNvSpPr/>
          <p:nvPr/>
        </p:nvSpPr>
        <p:spPr>
          <a:xfrm>
            <a:off x="6431182" y="3899714"/>
            <a:ext cx="762000" cy="762000"/>
          </a:xfrm>
          <a:custGeom>
            <a:avLst/>
            <a:gdLst>
              <a:gd name="connsiteX0" fmla="*/ 492443 w 762000"/>
              <a:gd name="connsiteY0" fmla="*/ 578168 h 762000"/>
              <a:gd name="connsiteX1" fmla="*/ 451485 w 762000"/>
              <a:gd name="connsiteY1" fmla="*/ 452438 h 762000"/>
              <a:gd name="connsiteX2" fmla="*/ 458153 w 762000"/>
              <a:gd name="connsiteY2" fmla="*/ 445770 h 762000"/>
              <a:gd name="connsiteX3" fmla="*/ 585788 w 762000"/>
              <a:gd name="connsiteY3" fmla="*/ 484823 h 762000"/>
              <a:gd name="connsiteX4" fmla="*/ 653415 w 762000"/>
              <a:gd name="connsiteY4" fmla="*/ 539115 h 762000"/>
              <a:gd name="connsiteX5" fmla="*/ 762000 w 762000"/>
              <a:gd name="connsiteY5" fmla="*/ 430530 h 762000"/>
              <a:gd name="connsiteX6" fmla="*/ 600075 w 762000"/>
              <a:gd name="connsiteY6" fmla="*/ 268605 h 762000"/>
              <a:gd name="connsiteX7" fmla="*/ 654368 w 762000"/>
              <a:gd name="connsiteY7" fmla="*/ 200978 h 762000"/>
              <a:gd name="connsiteX8" fmla="*/ 693420 w 762000"/>
              <a:gd name="connsiteY8" fmla="*/ 73343 h 762000"/>
              <a:gd name="connsiteX9" fmla="*/ 686753 w 762000"/>
              <a:gd name="connsiteY9" fmla="*/ 66675 h 762000"/>
              <a:gd name="connsiteX10" fmla="*/ 561023 w 762000"/>
              <a:gd name="connsiteY10" fmla="*/ 107632 h 762000"/>
              <a:gd name="connsiteX11" fmla="*/ 493395 w 762000"/>
              <a:gd name="connsiteY11" fmla="*/ 161925 h 762000"/>
              <a:gd name="connsiteX12" fmla="*/ 331470 w 762000"/>
              <a:gd name="connsiteY12" fmla="*/ 0 h 762000"/>
              <a:gd name="connsiteX13" fmla="*/ 221933 w 762000"/>
              <a:gd name="connsiteY13" fmla="*/ 108585 h 762000"/>
              <a:gd name="connsiteX14" fmla="*/ 276225 w 762000"/>
              <a:gd name="connsiteY14" fmla="*/ 176213 h 762000"/>
              <a:gd name="connsiteX15" fmla="*/ 317183 w 762000"/>
              <a:gd name="connsiteY15" fmla="*/ 301943 h 762000"/>
              <a:gd name="connsiteX16" fmla="*/ 310515 w 762000"/>
              <a:gd name="connsiteY16" fmla="*/ 308610 h 762000"/>
              <a:gd name="connsiteX17" fmla="*/ 182880 w 762000"/>
              <a:gd name="connsiteY17" fmla="*/ 269558 h 762000"/>
              <a:gd name="connsiteX18" fmla="*/ 115253 w 762000"/>
              <a:gd name="connsiteY18" fmla="*/ 215265 h 762000"/>
              <a:gd name="connsiteX19" fmla="*/ 0 w 762000"/>
              <a:gd name="connsiteY19" fmla="*/ 331470 h 762000"/>
              <a:gd name="connsiteX20" fmla="*/ 161925 w 762000"/>
              <a:gd name="connsiteY20" fmla="*/ 493395 h 762000"/>
              <a:gd name="connsiteX21" fmla="*/ 107632 w 762000"/>
              <a:gd name="connsiteY21" fmla="*/ 561023 h 762000"/>
              <a:gd name="connsiteX22" fmla="*/ 68580 w 762000"/>
              <a:gd name="connsiteY22" fmla="*/ 688658 h 762000"/>
              <a:gd name="connsiteX23" fmla="*/ 75248 w 762000"/>
              <a:gd name="connsiteY23" fmla="*/ 695325 h 762000"/>
              <a:gd name="connsiteX24" fmla="*/ 200978 w 762000"/>
              <a:gd name="connsiteY24" fmla="*/ 654368 h 762000"/>
              <a:gd name="connsiteX25" fmla="*/ 268605 w 762000"/>
              <a:gd name="connsiteY25" fmla="*/ 600075 h 762000"/>
              <a:gd name="connsiteX26" fmla="*/ 430530 w 762000"/>
              <a:gd name="connsiteY26" fmla="*/ 762000 h 762000"/>
              <a:gd name="connsiteX27" fmla="*/ 546735 w 762000"/>
              <a:gd name="connsiteY27" fmla="*/ 645795 h 762000"/>
              <a:gd name="connsiteX28" fmla="*/ 492443 w 762000"/>
              <a:gd name="connsiteY28" fmla="*/ 578168 h 76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762000" h="762000">
                <a:moveTo>
                  <a:pt x="492443" y="578168"/>
                </a:moveTo>
                <a:cubicBezTo>
                  <a:pt x="429578" y="580073"/>
                  <a:pt x="406718" y="499110"/>
                  <a:pt x="451485" y="452438"/>
                </a:cubicBezTo>
                <a:lnTo>
                  <a:pt x="458153" y="445770"/>
                </a:lnTo>
                <a:cubicBezTo>
                  <a:pt x="504825" y="401003"/>
                  <a:pt x="587693" y="421958"/>
                  <a:pt x="585788" y="484823"/>
                </a:cubicBezTo>
                <a:cubicBezTo>
                  <a:pt x="584835" y="521018"/>
                  <a:pt x="627698" y="564833"/>
                  <a:pt x="653415" y="539115"/>
                </a:cubicBezTo>
                <a:lnTo>
                  <a:pt x="762000" y="430530"/>
                </a:lnTo>
                <a:lnTo>
                  <a:pt x="600075" y="268605"/>
                </a:lnTo>
                <a:cubicBezTo>
                  <a:pt x="574358" y="242888"/>
                  <a:pt x="618173" y="200025"/>
                  <a:pt x="654368" y="200978"/>
                </a:cubicBezTo>
                <a:cubicBezTo>
                  <a:pt x="717233" y="202883"/>
                  <a:pt x="738188" y="120015"/>
                  <a:pt x="693420" y="73343"/>
                </a:cubicBezTo>
                <a:lnTo>
                  <a:pt x="686753" y="66675"/>
                </a:lnTo>
                <a:cubicBezTo>
                  <a:pt x="640080" y="21908"/>
                  <a:pt x="559118" y="44768"/>
                  <a:pt x="561023" y="107632"/>
                </a:cubicBezTo>
                <a:cubicBezTo>
                  <a:pt x="561975" y="143828"/>
                  <a:pt x="519113" y="187643"/>
                  <a:pt x="493395" y="161925"/>
                </a:cubicBezTo>
                <a:lnTo>
                  <a:pt x="331470" y="0"/>
                </a:lnTo>
                <a:lnTo>
                  <a:pt x="221933" y="108585"/>
                </a:lnTo>
                <a:cubicBezTo>
                  <a:pt x="196215" y="134303"/>
                  <a:pt x="240030" y="177165"/>
                  <a:pt x="276225" y="176213"/>
                </a:cubicBezTo>
                <a:cubicBezTo>
                  <a:pt x="339090" y="174308"/>
                  <a:pt x="361950" y="255270"/>
                  <a:pt x="317183" y="301943"/>
                </a:cubicBezTo>
                <a:lnTo>
                  <a:pt x="310515" y="308610"/>
                </a:lnTo>
                <a:cubicBezTo>
                  <a:pt x="263843" y="353378"/>
                  <a:pt x="180975" y="332423"/>
                  <a:pt x="182880" y="269558"/>
                </a:cubicBezTo>
                <a:cubicBezTo>
                  <a:pt x="183833" y="233363"/>
                  <a:pt x="140970" y="189548"/>
                  <a:pt x="115253" y="215265"/>
                </a:cubicBezTo>
                <a:lnTo>
                  <a:pt x="0" y="331470"/>
                </a:lnTo>
                <a:lnTo>
                  <a:pt x="161925" y="493395"/>
                </a:lnTo>
                <a:cubicBezTo>
                  <a:pt x="187643" y="519113"/>
                  <a:pt x="143828" y="561975"/>
                  <a:pt x="107632" y="561023"/>
                </a:cubicBezTo>
                <a:cubicBezTo>
                  <a:pt x="44768" y="559118"/>
                  <a:pt x="23813" y="641985"/>
                  <a:pt x="68580" y="688658"/>
                </a:cubicBezTo>
                <a:lnTo>
                  <a:pt x="75248" y="695325"/>
                </a:lnTo>
                <a:cubicBezTo>
                  <a:pt x="121920" y="740093"/>
                  <a:pt x="202883" y="717233"/>
                  <a:pt x="200978" y="654368"/>
                </a:cubicBezTo>
                <a:cubicBezTo>
                  <a:pt x="200025" y="618173"/>
                  <a:pt x="242888" y="574358"/>
                  <a:pt x="268605" y="600075"/>
                </a:cubicBezTo>
                <a:lnTo>
                  <a:pt x="430530" y="762000"/>
                </a:lnTo>
                <a:lnTo>
                  <a:pt x="546735" y="645795"/>
                </a:lnTo>
                <a:cubicBezTo>
                  <a:pt x="572453" y="620078"/>
                  <a:pt x="529590" y="577215"/>
                  <a:pt x="492443" y="578168"/>
                </a:cubicBezTo>
                <a:close/>
              </a:path>
            </a:pathLst>
          </a:custGeom>
          <a:solidFill>
            <a:srgbClr val="000000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0480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 Infographic Matrix – Slide Template</a:t>
            </a:r>
          </a:p>
        </p:txBody>
      </p:sp>
      <p:sp>
        <p:nvSpPr>
          <p:cNvPr id="36" name="Shape">
            <a:extLst>
              <a:ext uri="{FF2B5EF4-FFF2-40B4-BE49-F238E27FC236}">
                <a16:creationId xmlns:a16="http://schemas.microsoft.com/office/drawing/2014/main" id="{D3742763-79F2-4051-AA5E-0FF3D5EB0F5E}"/>
              </a:ext>
            </a:extLst>
          </p:cNvPr>
          <p:cNvSpPr/>
          <p:nvPr/>
        </p:nvSpPr>
        <p:spPr>
          <a:xfrm>
            <a:off x="6190653" y="3621132"/>
            <a:ext cx="2157458" cy="21574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197" y="16838"/>
                </a:moveTo>
                <a:lnTo>
                  <a:pt x="10197" y="14959"/>
                </a:lnTo>
                <a:cubicBezTo>
                  <a:pt x="10197" y="12327"/>
                  <a:pt x="12327" y="10197"/>
                  <a:pt x="14959" y="10197"/>
                </a:cubicBezTo>
                <a:lnTo>
                  <a:pt x="16838" y="10197"/>
                </a:lnTo>
                <a:cubicBezTo>
                  <a:pt x="19470" y="10197"/>
                  <a:pt x="21600" y="8067"/>
                  <a:pt x="21600" y="5435"/>
                </a:cubicBezTo>
                <a:lnTo>
                  <a:pt x="21600" y="4762"/>
                </a:lnTo>
                <a:cubicBezTo>
                  <a:pt x="21600" y="2130"/>
                  <a:pt x="19470" y="0"/>
                  <a:pt x="16838" y="0"/>
                </a:cubicBezTo>
                <a:lnTo>
                  <a:pt x="4762" y="0"/>
                </a:lnTo>
                <a:cubicBezTo>
                  <a:pt x="2130" y="0"/>
                  <a:pt x="0" y="2130"/>
                  <a:pt x="0" y="4762"/>
                </a:cubicBezTo>
                <a:lnTo>
                  <a:pt x="0" y="16838"/>
                </a:lnTo>
                <a:cubicBezTo>
                  <a:pt x="0" y="19470"/>
                  <a:pt x="2130" y="21600"/>
                  <a:pt x="4762" y="21600"/>
                </a:cubicBezTo>
                <a:lnTo>
                  <a:pt x="5435" y="21600"/>
                </a:lnTo>
                <a:cubicBezTo>
                  <a:pt x="8067" y="21600"/>
                  <a:pt x="10197" y="19454"/>
                  <a:pt x="10197" y="16838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7" name="Shape">
            <a:extLst>
              <a:ext uri="{FF2B5EF4-FFF2-40B4-BE49-F238E27FC236}">
                <a16:creationId xmlns:a16="http://schemas.microsoft.com/office/drawing/2014/main" id="{73CFEABC-81A2-41A4-9B5D-037CBB8B9647}"/>
              </a:ext>
            </a:extLst>
          </p:cNvPr>
          <p:cNvSpPr/>
          <p:nvPr/>
        </p:nvSpPr>
        <p:spPr>
          <a:xfrm>
            <a:off x="3843890" y="3621132"/>
            <a:ext cx="2157458" cy="21574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403" y="16838"/>
                </a:moveTo>
                <a:lnTo>
                  <a:pt x="11403" y="14959"/>
                </a:lnTo>
                <a:cubicBezTo>
                  <a:pt x="11403" y="12327"/>
                  <a:pt x="9273" y="10197"/>
                  <a:pt x="6641" y="10197"/>
                </a:cubicBezTo>
                <a:lnTo>
                  <a:pt x="4762" y="10197"/>
                </a:lnTo>
                <a:cubicBezTo>
                  <a:pt x="2130" y="10197"/>
                  <a:pt x="0" y="8067"/>
                  <a:pt x="0" y="5435"/>
                </a:cubicBezTo>
                <a:lnTo>
                  <a:pt x="0" y="4762"/>
                </a:lnTo>
                <a:cubicBezTo>
                  <a:pt x="0" y="2130"/>
                  <a:pt x="2130" y="0"/>
                  <a:pt x="4762" y="0"/>
                </a:cubicBezTo>
                <a:lnTo>
                  <a:pt x="16838" y="0"/>
                </a:lnTo>
                <a:cubicBezTo>
                  <a:pt x="19470" y="0"/>
                  <a:pt x="21600" y="2130"/>
                  <a:pt x="21600" y="4762"/>
                </a:cubicBezTo>
                <a:lnTo>
                  <a:pt x="21600" y="16838"/>
                </a:lnTo>
                <a:cubicBezTo>
                  <a:pt x="21600" y="19470"/>
                  <a:pt x="19470" y="21600"/>
                  <a:pt x="16838" y="21600"/>
                </a:cubicBezTo>
                <a:lnTo>
                  <a:pt x="16165" y="21600"/>
                </a:lnTo>
                <a:cubicBezTo>
                  <a:pt x="13533" y="21600"/>
                  <a:pt x="11403" y="19454"/>
                  <a:pt x="11403" y="16838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4" name="Shape">
            <a:extLst>
              <a:ext uri="{FF2B5EF4-FFF2-40B4-BE49-F238E27FC236}">
                <a16:creationId xmlns:a16="http://schemas.microsoft.com/office/drawing/2014/main" id="{D1A55330-0A4E-41BC-82C6-0E49A7F8486F}"/>
              </a:ext>
            </a:extLst>
          </p:cNvPr>
          <p:cNvSpPr/>
          <p:nvPr/>
        </p:nvSpPr>
        <p:spPr>
          <a:xfrm>
            <a:off x="3843890" y="1321305"/>
            <a:ext cx="2157458" cy="21574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403" y="4762"/>
                </a:moveTo>
                <a:lnTo>
                  <a:pt x="11403" y="6641"/>
                </a:lnTo>
                <a:cubicBezTo>
                  <a:pt x="11403" y="9273"/>
                  <a:pt x="9273" y="11403"/>
                  <a:pt x="6641" y="11403"/>
                </a:cubicBezTo>
                <a:lnTo>
                  <a:pt x="4762" y="11403"/>
                </a:lnTo>
                <a:cubicBezTo>
                  <a:pt x="2130" y="11403"/>
                  <a:pt x="0" y="13533"/>
                  <a:pt x="0" y="16165"/>
                </a:cubicBezTo>
                <a:lnTo>
                  <a:pt x="0" y="16838"/>
                </a:lnTo>
                <a:cubicBezTo>
                  <a:pt x="0" y="19470"/>
                  <a:pt x="2130" y="21600"/>
                  <a:pt x="4762" y="21600"/>
                </a:cubicBezTo>
                <a:lnTo>
                  <a:pt x="16838" y="21600"/>
                </a:lnTo>
                <a:cubicBezTo>
                  <a:pt x="19470" y="21600"/>
                  <a:pt x="21600" y="19470"/>
                  <a:pt x="21600" y="16838"/>
                </a:cubicBezTo>
                <a:lnTo>
                  <a:pt x="21600" y="4762"/>
                </a:lnTo>
                <a:cubicBezTo>
                  <a:pt x="21600" y="2130"/>
                  <a:pt x="19470" y="0"/>
                  <a:pt x="16838" y="0"/>
                </a:cubicBezTo>
                <a:lnTo>
                  <a:pt x="16165" y="0"/>
                </a:lnTo>
                <a:cubicBezTo>
                  <a:pt x="13533" y="0"/>
                  <a:pt x="11403" y="2130"/>
                  <a:pt x="11403" y="4762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5" name="Shape">
            <a:extLst>
              <a:ext uri="{FF2B5EF4-FFF2-40B4-BE49-F238E27FC236}">
                <a16:creationId xmlns:a16="http://schemas.microsoft.com/office/drawing/2014/main" id="{8123E0BF-E7D7-413B-9C5F-E94F5967B336}"/>
              </a:ext>
            </a:extLst>
          </p:cNvPr>
          <p:cNvSpPr/>
          <p:nvPr/>
        </p:nvSpPr>
        <p:spPr>
          <a:xfrm>
            <a:off x="6190653" y="1321305"/>
            <a:ext cx="2157458" cy="21574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197" y="4762"/>
                </a:moveTo>
                <a:lnTo>
                  <a:pt x="10197" y="6641"/>
                </a:lnTo>
                <a:cubicBezTo>
                  <a:pt x="10197" y="9273"/>
                  <a:pt x="12327" y="11403"/>
                  <a:pt x="14959" y="11403"/>
                </a:cubicBezTo>
                <a:lnTo>
                  <a:pt x="16838" y="11403"/>
                </a:lnTo>
                <a:cubicBezTo>
                  <a:pt x="19470" y="11403"/>
                  <a:pt x="21600" y="13533"/>
                  <a:pt x="21600" y="16165"/>
                </a:cubicBezTo>
                <a:lnTo>
                  <a:pt x="21600" y="16838"/>
                </a:lnTo>
                <a:cubicBezTo>
                  <a:pt x="21600" y="19470"/>
                  <a:pt x="19470" y="21600"/>
                  <a:pt x="16838" y="21600"/>
                </a:cubicBezTo>
                <a:lnTo>
                  <a:pt x="4762" y="21600"/>
                </a:lnTo>
                <a:cubicBezTo>
                  <a:pt x="2130" y="21600"/>
                  <a:pt x="0" y="19470"/>
                  <a:pt x="0" y="16838"/>
                </a:cubicBezTo>
                <a:lnTo>
                  <a:pt x="0" y="4762"/>
                </a:lnTo>
                <a:cubicBezTo>
                  <a:pt x="0" y="2130"/>
                  <a:pt x="2130" y="0"/>
                  <a:pt x="4762" y="0"/>
                </a:cubicBezTo>
                <a:lnTo>
                  <a:pt x="5435" y="0"/>
                </a:lnTo>
                <a:cubicBezTo>
                  <a:pt x="8067" y="0"/>
                  <a:pt x="10197" y="2130"/>
                  <a:pt x="10197" y="4762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76" name="Group 75">
            <a:extLst>
              <a:ext uri="{FF2B5EF4-FFF2-40B4-BE49-F238E27FC236}">
                <a16:creationId xmlns:a16="http://schemas.microsoft.com/office/drawing/2014/main" id="{62F08D92-D658-4A46-A720-89C2F36C0600}"/>
              </a:ext>
            </a:extLst>
          </p:cNvPr>
          <p:cNvGrpSpPr/>
          <p:nvPr/>
        </p:nvGrpSpPr>
        <p:grpSpPr>
          <a:xfrm>
            <a:off x="8921977" y="4057915"/>
            <a:ext cx="2937088" cy="1290153"/>
            <a:chOff x="8921977" y="4073386"/>
            <a:chExt cx="2937088" cy="1290153"/>
          </a:xfrm>
        </p:grpSpPr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C8764D8F-6F49-498B-982D-1FF2B166FF7F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F9AB9C38-4364-44D4-BE07-1A103F745C8E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2FA29553-07E3-4347-AB79-FD16102BF554}"/>
              </a:ext>
            </a:extLst>
          </p:cNvPr>
          <p:cNvGrpSpPr/>
          <p:nvPr/>
        </p:nvGrpSpPr>
        <p:grpSpPr>
          <a:xfrm>
            <a:off x="332936" y="4057915"/>
            <a:ext cx="2937088" cy="1290153"/>
            <a:chOff x="332936" y="4652338"/>
            <a:chExt cx="2937088" cy="1290153"/>
          </a:xfrm>
        </p:grpSpPr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CD73E324-5AD9-4173-93B0-864FDB747EE0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3CD06E95-926F-4156-A588-B72D3B68D1B2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595A84C8-3D47-4CCA-9972-2B565570C6EB}"/>
              </a:ext>
            </a:extLst>
          </p:cNvPr>
          <p:cNvGrpSpPr/>
          <p:nvPr/>
        </p:nvGrpSpPr>
        <p:grpSpPr>
          <a:xfrm>
            <a:off x="8929772" y="1754958"/>
            <a:ext cx="2937088" cy="1290153"/>
            <a:chOff x="8921977" y="1466725"/>
            <a:chExt cx="2937088" cy="1290153"/>
          </a:xfrm>
        </p:grpSpPr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131E6698-5171-447F-9ECA-05930218ABCC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30B8E244-6C8A-4238-A331-A035F21E6B8B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B98A7F35-3D25-483D-997B-F87FAD5AD558}"/>
              </a:ext>
            </a:extLst>
          </p:cNvPr>
          <p:cNvGrpSpPr/>
          <p:nvPr/>
        </p:nvGrpSpPr>
        <p:grpSpPr>
          <a:xfrm>
            <a:off x="340731" y="1754958"/>
            <a:ext cx="2937088" cy="1290153"/>
            <a:chOff x="332936" y="2627766"/>
            <a:chExt cx="2937088" cy="1290153"/>
          </a:xfrm>
        </p:grpSpPr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C8E58614-9166-490C-BAC2-31E747F5F842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E097865F-FC3F-4EF3-A62B-67F1C3824DFF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27" name="Shape">
            <a:extLst>
              <a:ext uri="{FF2B5EF4-FFF2-40B4-BE49-F238E27FC236}">
                <a16:creationId xmlns:a16="http://schemas.microsoft.com/office/drawing/2014/main" id="{465755CC-4D45-4EE4-AEFF-4101975E8E75}"/>
              </a:ext>
            </a:extLst>
          </p:cNvPr>
          <p:cNvSpPr/>
          <p:nvPr/>
        </p:nvSpPr>
        <p:spPr>
          <a:xfrm>
            <a:off x="7317098" y="4763224"/>
            <a:ext cx="1021626" cy="10216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544" y="0"/>
                </a:moveTo>
                <a:lnTo>
                  <a:pt x="10056" y="0"/>
                </a:lnTo>
                <a:cubicBezTo>
                  <a:pt x="4499" y="0"/>
                  <a:pt x="0" y="4499"/>
                  <a:pt x="0" y="10056"/>
                </a:cubicBezTo>
                <a:lnTo>
                  <a:pt x="0" y="11544"/>
                </a:lnTo>
                <a:cubicBezTo>
                  <a:pt x="0" y="17101"/>
                  <a:pt x="4499" y="21600"/>
                  <a:pt x="10056" y="21600"/>
                </a:cubicBezTo>
                <a:lnTo>
                  <a:pt x="11544" y="21600"/>
                </a:lnTo>
                <a:cubicBezTo>
                  <a:pt x="17101" y="21600"/>
                  <a:pt x="21600" y="17101"/>
                  <a:pt x="21600" y="11544"/>
                </a:cubicBezTo>
                <a:lnTo>
                  <a:pt x="21600" y="10056"/>
                </a:lnTo>
                <a:cubicBezTo>
                  <a:pt x="21600" y="4499"/>
                  <a:pt x="17101" y="0"/>
                  <a:pt x="11544" y="0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4000" b="1" dirty="0">
                <a:solidFill>
                  <a:schemeClr val="bg2">
                    <a:lumMod val="10000"/>
                  </a:schemeClr>
                </a:solidFill>
              </a:rPr>
              <a:t>02</a:t>
            </a:r>
            <a:endParaRPr sz="40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8" name="Shape">
            <a:extLst>
              <a:ext uri="{FF2B5EF4-FFF2-40B4-BE49-F238E27FC236}">
                <a16:creationId xmlns:a16="http://schemas.microsoft.com/office/drawing/2014/main" id="{78337AA8-F588-4568-92A8-FC9C2B84CAC5}"/>
              </a:ext>
            </a:extLst>
          </p:cNvPr>
          <p:cNvSpPr/>
          <p:nvPr/>
        </p:nvSpPr>
        <p:spPr>
          <a:xfrm>
            <a:off x="3843889" y="4763224"/>
            <a:ext cx="1021626" cy="10216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544" y="0"/>
                </a:moveTo>
                <a:lnTo>
                  <a:pt x="10056" y="0"/>
                </a:lnTo>
                <a:cubicBezTo>
                  <a:pt x="4499" y="0"/>
                  <a:pt x="0" y="4499"/>
                  <a:pt x="0" y="10056"/>
                </a:cubicBezTo>
                <a:lnTo>
                  <a:pt x="0" y="11544"/>
                </a:lnTo>
                <a:cubicBezTo>
                  <a:pt x="0" y="17101"/>
                  <a:pt x="4499" y="21600"/>
                  <a:pt x="10056" y="21600"/>
                </a:cubicBezTo>
                <a:lnTo>
                  <a:pt x="11544" y="21600"/>
                </a:lnTo>
                <a:cubicBezTo>
                  <a:pt x="17101" y="21600"/>
                  <a:pt x="21600" y="17101"/>
                  <a:pt x="21600" y="11544"/>
                </a:cubicBezTo>
                <a:lnTo>
                  <a:pt x="21600" y="10056"/>
                </a:lnTo>
                <a:cubicBezTo>
                  <a:pt x="21600" y="4499"/>
                  <a:pt x="17101" y="0"/>
                  <a:pt x="11544" y="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4000" b="1" dirty="0">
                <a:solidFill>
                  <a:schemeClr val="bg2">
                    <a:lumMod val="10000"/>
                  </a:schemeClr>
                </a:solidFill>
              </a:rPr>
              <a:t>03</a:t>
            </a:r>
            <a:endParaRPr sz="40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9" name="Shape">
            <a:extLst>
              <a:ext uri="{FF2B5EF4-FFF2-40B4-BE49-F238E27FC236}">
                <a16:creationId xmlns:a16="http://schemas.microsoft.com/office/drawing/2014/main" id="{07D747A7-0469-4F36-B247-048C76F51F2D}"/>
              </a:ext>
            </a:extLst>
          </p:cNvPr>
          <p:cNvSpPr/>
          <p:nvPr/>
        </p:nvSpPr>
        <p:spPr>
          <a:xfrm>
            <a:off x="3843889" y="1321306"/>
            <a:ext cx="1021626" cy="10216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544" y="0"/>
                </a:moveTo>
                <a:lnTo>
                  <a:pt x="10056" y="0"/>
                </a:lnTo>
                <a:cubicBezTo>
                  <a:pt x="4499" y="0"/>
                  <a:pt x="0" y="4499"/>
                  <a:pt x="0" y="10056"/>
                </a:cubicBezTo>
                <a:lnTo>
                  <a:pt x="0" y="11544"/>
                </a:lnTo>
                <a:cubicBezTo>
                  <a:pt x="0" y="17101"/>
                  <a:pt x="4499" y="21600"/>
                  <a:pt x="10056" y="21600"/>
                </a:cubicBezTo>
                <a:lnTo>
                  <a:pt x="11544" y="21600"/>
                </a:lnTo>
                <a:cubicBezTo>
                  <a:pt x="17101" y="21600"/>
                  <a:pt x="21600" y="17101"/>
                  <a:pt x="21600" y="11544"/>
                </a:cubicBezTo>
                <a:lnTo>
                  <a:pt x="21600" y="10056"/>
                </a:lnTo>
                <a:cubicBezTo>
                  <a:pt x="21600" y="4499"/>
                  <a:pt x="17101" y="0"/>
                  <a:pt x="11544" y="0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4000" b="1" dirty="0">
                <a:solidFill>
                  <a:schemeClr val="bg2">
                    <a:lumMod val="10000"/>
                  </a:schemeClr>
                </a:solidFill>
              </a:rPr>
              <a:t>04</a:t>
            </a:r>
            <a:endParaRPr sz="40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0" name="Shape">
            <a:extLst>
              <a:ext uri="{FF2B5EF4-FFF2-40B4-BE49-F238E27FC236}">
                <a16:creationId xmlns:a16="http://schemas.microsoft.com/office/drawing/2014/main" id="{C1BC437F-9B86-49D5-964F-ACEF3AB4DDFC}"/>
              </a:ext>
            </a:extLst>
          </p:cNvPr>
          <p:cNvSpPr/>
          <p:nvPr/>
        </p:nvSpPr>
        <p:spPr>
          <a:xfrm>
            <a:off x="7317098" y="1321306"/>
            <a:ext cx="1021626" cy="10216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544" y="0"/>
                </a:moveTo>
                <a:lnTo>
                  <a:pt x="10056" y="0"/>
                </a:lnTo>
                <a:cubicBezTo>
                  <a:pt x="4499" y="0"/>
                  <a:pt x="0" y="4499"/>
                  <a:pt x="0" y="10056"/>
                </a:cubicBezTo>
                <a:lnTo>
                  <a:pt x="0" y="11544"/>
                </a:lnTo>
                <a:cubicBezTo>
                  <a:pt x="0" y="17101"/>
                  <a:pt x="4499" y="21600"/>
                  <a:pt x="10056" y="21600"/>
                </a:cubicBezTo>
                <a:lnTo>
                  <a:pt x="11544" y="21600"/>
                </a:lnTo>
                <a:cubicBezTo>
                  <a:pt x="17101" y="21600"/>
                  <a:pt x="21600" y="17101"/>
                  <a:pt x="21600" y="11544"/>
                </a:cubicBezTo>
                <a:lnTo>
                  <a:pt x="21600" y="10056"/>
                </a:lnTo>
                <a:cubicBezTo>
                  <a:pt x="21600" y="4499"/>
                  <a:pt x="17101" y="0"/>
                  <a:pt x="11544" y="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4000" b="1" dirty="0">
                <a:solidFill>
                  <a:schemeClr val="bg2">
                    <a:lumMod val="10000"/>
                  </a:schemeClr>
                </a:solidFill>
              </a:rPr>
              <a:t>01</a:t>
            </a:r>
            <a:endParaRPr sz="3600" dirty="0">
              <a:solidFill>
                <a:schemeClr val="bg2">
                  <a:lumMod val="10000"/>
                </a:schemeClr>
              </a:solidFill>
            </a:endParaRPr>
          </a:p>
        </p:txBody>
      </p:sp>
      <p:grpSp>
        <p:nvGrpSpPr>
          <p:cNvPr id="3" name="Graphic 74" descr="Rocket">
            <a:extLst>
              <a:ext uri="{FF2B5EF4-FFF2-40B4-BE49-F238E27FC236}">
                <a16:creationId xmlns:a16="http://schemas.microsoft.com/office/drawing/2014/main" id="{7A58E550-F260-44EF-AAEF-8CE569A09722}"/>
              </a:ext>
            </a:extLst>
          </p:cNvPr>
          <p:cNvGrpSpPr/>
          <p:nvPr/>
        </p:nvGrpSpPr>
        <p:grpSpPr>
          <a:xfrm>
            <a:off x="4865515" y="2342930"/>
            <a:ext cx="914400" cy="914400"/>
            <a:chOff x="4865515" y="2342930"/>
            <a:chExt cx="914400" cy="914400"/>
          </a:xfrm>
        </p:grpSpPr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02C22875-ACD6-4224-AB49-49E76BF35580}"/>
                </a:ext>
              </a:extLst>
            </p:cNvPr>
            <p:cNvSpPr/>
            <p:nvPr/>
          </p:nvSpPr>
          <p:spPr>
            <a:xfrm>
              <a:off x="5531312" y="2417897"/>
              <a:ext cx="174747" cy="167919"/>
            </a:xfrm>
            <a:custGeom>
              <a:avLst/>
              <a:gdLst>
                <a:gd name="connsiteX0" fmla="*/ 170498 w 174747"/>
                <a:gd name="connsiteY0" fmla="*/ 5042 h 167919"/>
                <a:gd name="connsiteX1" fmla="*/ 0 w 174747"/>
                <a:gd name="connsiteY1" fmla="*/ 25997 h 167919"/>
                <a:gd name="connsiteX2" fmla="*/ 78105 w 174747"/>
                <a:gd name="connsiteY2" fmla="*/ 87910 h 167919"/>
                <a:gd name="connsiteX3" fmla="*/ 140970 w 174747"/>
                <a:gd name="connsiteY3" fmla="*/ 167920 h 167919"/>
                <a:gd name="connsiteX4" fmla="*/ 170498 w 174747"/>
                <a:gd name="connsiteY4" fmla="*/ 5042 h 1679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4747" h="167919">
                  <a:moveTo>
                    <a:pt x="170498" y="5042"/>
                  </a:moveTo>
                  <a:cubicBezTo>
                    <a:pt x="157163" y="-8293"/>
                    <a:pt x="71438" y="6947"/>
                    <a:pt x="0" y="25997"/>
                  </a:cubicBezTo>
                  <a:cubicBezTo>
                    <a:pt x="25717" y="41237"/>
                    <a:pt x="52388" y="62192"/>
                    <a:pt x="78105" y="87910"/>
                  </a:cubicBezTo>
                  <a:cubicBezTo>
                    <a:pt x="104775" y="114580"/>
                    <a:pt x="125730" y="141250"/>
                    <a:pt x="140970" y="167920"/>
                  </a:cubicBezTo>
                  <a:cubicBezTo>
                    <a:pt x="160020" y="94577"/>
                    <a:pt x="184785" y="18377"/>
                    <a:pt x="170498" y="5042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1651FB1D-FA42-403F-9A11-50191D4E6522}"/>
                </a:ext>
              </a:extLst>
            </p:cNvPr>
            <p:cNvSpPr/>
            <p:nvPr/>
          </p:nvSpPr>
          <p:spPr>
            <a:xfrm>
              <a:off x="4938921" y="2679757"/>
              <a:ext cx="232345" cy="222232"/>
            </a:xfrm>
            <a:custGeom>
              <a:avLst/>
              <a:gdLst>
                <a:gd name="connsiteX0" fmla="*/ 232346 w 232345"/>
                <a:gd name="connsiteY0" fmla="*/ 14645 h 222232"/>
                <a:gd name="connsiteX1" fmla="*/ 199961 w 232345"/>
                <a:gd name="connsiteY1" fmla="*/ 2262 h 222232"/>
                <a:gd name="connsiteX2" fmla="*/ 161861 w 232345"/>
                <a:gd name="connsiteY2" fmla="*/ 9882 h 222232"/>
                <a:gd name="connsiteX3" fmla="*/ 10413 w 232345"/>
                <a:gd name="connsiteY3" fmla="*/ 161330 h 222232"/>
                <a:gd name="connsiteX4" fmla="*/ 42798 w 232345"/>
                <a:gd name="connsiteY4" fmla="*/ 221337 h 222232"/>
                <a:gd name="connsiteX5" fmla="*/ 169481 w 232345"/>
                <a:gd name="connsiteY5" fmla="*/ 192762 h 222232"/>
                <a:gd name="connsiteX6" fmla="*/ 232346 w 232345"/>
                <a:gd name="connsiteY6" fmla="*/ 14645 h 2222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2345" h="222232">
                  <a:moveTo>
                    <a:pt x="232346" y="14645"/>
                  </a:moveTo>
                  <a:lnTo>
                    <a:pt x="199961" y="2262"/>
                  </a:lnTo>
                  <a:cubicBezTo>
                    <a:pt x="186626" y="-2500"/>
                    <a:pt x="172338" y="357"/>
                    <a:pt x="161861" y="9882"/>
                  </a:cubicBezTo>
                  <a:lnTo>
                    <a:pt x="10413" y="161330"/>
                  </a:lnTo>
                  <a:cubicBezTo>
                    <a:pt x="-14352" y="186095"/>
                    <a:pt x="8508" y="228957"/>
                    <a:pt x="42798" y="221337"/>
                  </a:cubicBezTo>
                  <a:lnTo>
                    <a:pt x="169481" y="192762"/>
                  </a:lnTo>
                  <a:cubicBezTo>
                    <a:pt x="179958" y="145137"/>
                    <a:pt x="197103" y="81320"/>
                    <a:pt x="232346" y="14645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0646929E-1D31-4A3A-B9E9-7E31C2626763}"/>
                </a:ext>
              </a:extLst>
            </p:cNvPr>
            <p:cNvSpPr/>
            <p:nvPr/>
          </p:nvSpPr>
          <p:spPr>
            <a:xfrm>
              <a:off x="5218933" y="2943005"/>
              <a:ext cx="222671" cy="239431"/>
            </a:xfrm>
            <a:custGeom>
              <a:avLst/>
              <a:gdLst>
                <a:gd name="connsiteX0" fmla="*/ 204747 w 222671"/>
                <a:gd name="connsiteY0" fmla="*/ 0 h 239431"/>
                <a:gd name="connsiteX1" fmla="*/ 30439 w 222671"/>
                <a:gd name="connsiteY1" fmla="*/ 60960 h 239431"/>
                <a:gd name="connsiteX2" fmla="*/ 912 w 222671"/>
                <a:gd name="connsiteY2" fmla="*/ 196215 h 239431"/>
                <a:gd name="connsiteX3" fmla="*/ 60919 w 222671"/>
                <a:gd name="connsiteY3" fmla="*/ 228600 h 239431"/>
                <a:gd name="connsiteX4" fmla="*/ 212367 w 222671"/>
                <a:gd name="connsiteY4" fmla="*/ 77152 h 239431"/>
                <a:gd name="connsiteX5" fmla="*/ 219987 w 222671"/>
                <a:gd name="connsiteY5" fmla="*/ 39052 h 239431"/>
                <a:gd name="connsiteX6" fmla="*/ 204747 w 222671"/>
                <a:gd name="connsiteY6" fmla="*/ 0 h 2394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2671" h="239431">
                  <a:moveTo>
                    <a:pt x="204747" y="0"/>
                  </a:moveTo>
                  <a:cubicBezTo>
                    <a:pt x="140929" y="33338"/>
                    <a:pt x="79969" y="51435"/>
                    <a:pt x="30439" y="60960"/>
                  </a:cubicBezTo>
                  <a:lnTo>
                    <a:pt x="912" y="196215"/>
                  </a:lnTo>
                  <a:cubicBezTo>
                    <a:pt x="-6708" y="230505"/>
                    <a:pt x="35202" y="254317"/>
                    <a:pt x="60919" y="228600"/>
                  </a:cubicBezTo>
                  <a:lnTo>
                    <a:pt x="212367" y="77152"/>
                  </a:lnTo>
                  <a:cubicBezTo>
                    <a:pt x="221892" y="67627"/>
                    <a:pt x="225702" y="52388"/>
                    <a:pt x="219987" y="39052"/>
                  </a:cubicBezTo>
                  <a:lnTo>
                    <a:pt x="204747" y="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781C9A83-4DDB-4E33-88C6-BE0CA83C8C48}"/>
                </a:ext>
              </a:extLst>
            </p:cNvPr>
            <p:cNvSpPr/>
            <p:nvPr/>
          </p:nvSpPr>
          <p:spPr>
            <a:xfrm>
              <a:off x="5141740" y="2461039"/>
              <a:ext cx="512445" cy="511492"/>
            </a:xfrm>
            <a:custGeom>
              <a:avLst/>
              <a:gdLst>
                <a:gd name="connsiteX0" fmla="*/ 338138 w 512445"/>
                <a:gd name="connsiteY0" fmla="*/ 0 h 511492"/>
                <a:gd name="connsiteX1" fmla="*/ 156210 w 512445"/>
                <a:gd name="connsiteY1" fmla="*/ 123825 h 511492"/>
                <a:gd name="connsiteX2" fmla="*/ 0 w 512445"/>
                <a:gd name="connsiteY2" fmla="*/ 452438 h 511492"/>
                <a:gd name="connsiteX3" fmla="*/ 59055 w 512445"/>
                <a:gd name="connsiteY3" fmla="*/ 511493 h 511492"/>
                <a:gd name="connsiteX4" fmla="*/ 388620 w 512445"/>
                <a:gd name="connsiteY4" fmla="*/ 356235 h 511492"/>
                <a:gd name="connsiteX5" fmla="*/ 512445 w 512445"/>
                <a:gd name="connsiteY5" fmla="*/ 175260 h 511492"/>
                <a:gd name="connsiteX6" fmla="*/ 440055 w 512445"/>
                <a:gd name="connsiteY6" fmla="*/ 70485 h 511492"/>
                <a:gd name="connsiteX7" fmla="*/ 338138 w 512445"/>
                <a:gd name="connsiteY7" fmla="*/ 0 h 511492"/>
                <a:gd name="connsiteX8" fmla="*/ 386715 w 512445"/>
                <a:gd name="connsiteY8" fmla="*/ 205740 h 511492"/>
                <a:gd name="connsiteX9" fmla="*/ 305753 w 512445"/>
                <a:gd name="connsiteY9" fmla="*/ 205740 h 511492"/>
                <a:gd name="connsiteX10" fmla="*/ 305753 w 512445"/>
                <a:gd name="connsiteY10" fmla="*/ 124778 h 511492"/>
                <a:gd name="connsiteX11" fmla="*/ 386715 w 512445"/>
                <a:gd name="connsiteY11" fmla="*/ 124778 h 511492"/>
                <a:gd name="connsiteX12" fmla="*/ 386715 w 512445"/>
                <a:gd name="connsiteY12" fmla="*/ 205740 h 5114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12445" h="511492">
                  <a:moveTo>
                    <a:pt x="338138" y="0"/>
                  </a:moveTo>
                  <a:cubicBezTo>
                    <a:pt x="281940" y="22860"/>
                    <a:pt x="218123" y="61913"/>
                    <a:pt x="156210" y="123825"/>
                  </a:cubicBezTo>
                  <a:cubicBezTo>
                    <a:pt x="42863" y="237173"/>
                    <a:pt x="9525" y="374333"/>
                    <a:pt x="0" y="452438"/>
                  </a:cubicBezTo>
                  <a:lnTo>
                    <a:pt x="59055" y="511493"/>
                  </a:lnTo>
                  <a:cubicBezTo>
                    <a:pt x="137160" y="501968"/>
                    <a:pt x="275273" y="469583"/>
                    <a:pt x="388620" y="356235"/>
                  </a:cubicBezTo>
                  <a:cubicBezTo>
                    <a:pt x="450533" y="294323"/>
                    <a:pt x="489585" y="231458"/>
                    <a:pt x="512445" y="175260"/>
                  </a:cubicBezTo>
                  <a:cubicBezTo>
                    <a:pt x="500063" y="143828"/>
                    <a:pt x="475298" y="106680"/>
                    <a:pt x="440055" y="70485"/>
                  </a:cubicBezTo>
                  <a:cubicBezTo>
                    <a:pt x="405765" y="37147"/>
                    <a:pt x="369570" y="12383"/>
                    <a:pt x="338138" y="0"/>
                  </a:cubicBezTo>
                  <a:close/>
                  <a:moveTo>
                    <a:pt x="386715" y="205740"/>
                  </a:moveTo>
                  <a:cubicBezTo>
                    <a:pt x="364808" y="227648"/>
                    <a:pt x="328613" y="227648"/>
                    <a:pt x="305753" y="205740"/>
                  </a:cubicBezTo>
                  <a:cubicBezTo>
                    <a:pt x="283845" y="183833"/>
                    <a:pt x="283845" y="147638"/>
                    <a:pt x="305753" y="124778"/>
                  </a:cubicBezTo>
                  <a:cubicBezTo>
                    <a:pt x="327660" y="102870"/>
                    <a:pt x="363855" y="102870"/>
                    <a:pt x="386715" y="124778"/>
                  </a:cubicBezTo>
                  <a:cubicBezTo>
                    <a:pt x="408623" y="147638"/>
                    <a:pt x="408623" y="183833"/>
                    <a:pt x="386715" y="205740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F9FC2AF2-C742-47F9-A38A-619C02ABA390}"/>
                </a:ext>
              </a:extLst>
            </p:cNvPr>
            <p:cNvSpPr/>
            <p:nvPr/>
          </p:nvSpPr>
          <p:spPr>
            <a:xfrm>
              <a:off x="5029552" y="2949057"/>
              <a:ext cx="135662" cy="135943"/>
            </a:xfrm>
            <a:custGeom>
              <a:avLst/>
              <a:gdLst>
                <a:gd name="connsiteX0" fmla="*/ 111235 w 135662"/>
                <a:gd name="connsiteY0" fmla="*/ 24428 h 135943"/>
                <a:gd name="connsiteX1" fmla="*/ 66467 w 135662"/>
                <a:gd name="connsiteY1" fmla="*/ 14903 h 135943"/>
                <a:gd name="connsiteX2" fmla="*/ 2650 w 135662"/>
                <a:gd name="connsiteY2" fmla="*/ 133013 h 135943"/>
                <a:gd name="connsiteX3" fmla="*/ 120760 w 135662"/>
                <a:gd name="connsiteY3" fmla="*/ 69195 h 135943"/>
                <a:gd name="connsiteX4" fmla="*/ 111235 w 135662"/>
                <a:gd name="connsiteY4" fmla="*/ 24428 h 1359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5662" h="135943">
                  <a:moveTo>
                    <a:pt x="111235" y="24428"/>
                  </a:moveTo>
                  <a:cubicBezTo>
                    <a:pt x="95995" y="9188"/>
                    <a:pt x="97900" y="-16530"/>
                    <a:pt x="66467" y="14903"/>
                  </a:cubicBezTo>
                  <a:cubicBezTo>
                    <a:pt x="35035" y="46335"/>
                    <a:pt x="-11638" y="117773"/>
                    <a:pt x="2650" y="133013"/>
                  </a:cubicBezTo>
                  <a:cubicBezTo>
                    <a:pt x="17890" y="148253"/>
                    <a:pt x="89327" y="100628"/>
                    <a:pt x="120760" y="69195"/>
                  </a:cubicBezTo>
                  <a:cubicBezTo>
                    <a:pt x="152192" y="36810"/>
                    <a:pt x="126475" y="38715"/>
                    <a:pt x="111235" y="24428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9" name="Graphic 41" descr="Users">
            <a:extLst>
              <a:ext uri="{FF2B5EF4-FFF2-40B4-BE49-F238E27FC236}">
                <a16:creationId xmlns:a16="http://schemas.microsoft.com/office/drawing/2014/main" id="{002AB60E-30A8-43D7-8AA3-DF47247B4A18}"/>
              </a:ext>
            </a:extLst>
          </p:cNvPr>
          <p:cNvGrpSpPr/>
          <p:nvPr/>
        </p:nvGrpSpPr>
        <p:grpSpPr>
          <a:xfrm>
            <a:off x="6412132" y="2550575"/>
            <a:ext cx="800100" cy="499109"/>
            <a:chOff x="6412132" y="2550575"/>
            <a:chExt cx="800100" cy="499109"/>
          </a:xfrm>
          <a:solidFill>
            <a:srgbClr val="000000"/>
          </a:solidFill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61209451-1770-4E6B-806B-1F8B066E8582}"/>
                </a:ext>
              </a:extLst>
            </p:cNvPr>
            <p:cNvSpPr/>
            <p:nvPr/>
          </p:nvSpPr>
          <p:spPr>
            <a:xfrm>
              <a:off x="6497857" y="2550575"/>
              <a:ext cx="171450" cy="171449"/>
            </a:xfrm>
            <a:custGeom>
              <a:avLst/>
              <a:gdLst>
                <a:gd name="connsiteX0" fmla="*/ 171450 w 171450"/>
                <a:gd name="connsiteY0" fmla="*/ 85725 h 171449"/>
                <a:gd name="connsiteX1" fmla="*/ 85725 w 171450"/>
                <a:gd name="connsiteY1" fmla="*/ 171450 h 171449"/>
                <a:gd name="connsiteX2" fmla="*/ 0 w 171450"/>
                <a:gd name="connsiteY2" fmla="*/ 85725 h 171449"/>
                <a:gd name="connsiteX3" fmla="*/ 85725 w 171450"/>
                <a:gd name="connsiteY3" fmla="*/ 0 h 171449"/>
                <a:gd name="connsiteX4" fmla="*/ 171450 w 171450"/>
                <a:gd name="connsiteY4" fmla="*/ 85725 h 1714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1450" h="171449">
                  <a:moveTo>
                    <a:pt x="171450" y="85725"/>
                  </a:moveTo>
                  <a:cubicBezTo>
                    <a:pt x="171450" y="133070"/>
                    <a:pt x="133070" y="171450"/>
                    <a:pt x="85725" y="171450"/>
                  </a:cubicBezTo>
                  <a:cubicBezTo>
                    <a:pt x="38380" y="171450"/>
                    <a:pt x="0" y="133070"/>
                    <a:pt x="0" y="85725"/>
                  </a:cubicBezTo>
                  <a:cubicBezTo>
                    <a:pt x="0" y="38380"/>
                    <a:pt x="38380" y="0"/>
                    <a:pt x="85725" y="0"/>
                  </a:cubicBezTo>
                  <a:cubicBezTo>
                    <a:pt x="133070" y="0"/>
                    <a:pt x="171450" y="38380"/>
                    <a:pt x="171450" y="85725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09D968B6-AF82-4A48-A3C5-675BD5D66177}"/>
                </a:ext>
              </a:extLst>
            </p:cNvPr>
            <p:cNvSpPr/>
            <p:nvPr/>
          </p:nvSpPr>
          <p:spPr>
            <a:xfrm>
              <a:off x="6955057" y="2550575"/>
              <a:ext cx="171450" cy="171449"/>
            </a:xfrm>
            <a:custGeom>
              <a:avLst/>
              <a:gdLst>
                <a:gd name="connsiteX0" fmla="*/ 171450 w 171450"/>
                <a:gd name="connsiteY0" fmla="*/ 85725 h 171449"/>
                <a:gd name="connsiteX1" fmla="*/ 85725 w 171450"/>
                <a:gd name="connsiteY1" fmla="*/ 171450 h 171449"/>
                <a:gd name="connsiteX2" fmla="*/ 0 w 171450"/>
                <a:gd name="connsiteY2" fmla="*/ 85725 h 171449"/>
                <a:gd name="connsiteX3" fmla="*/ 85725 w 171450"/>
                <a:gd name="connsiteY3" fmla="*/ 0 h 171449"/>
                <a:gd name="connsiteX4" fmla="*/ 171450 w 171450"/>
                <a:gd name="connsiteY4" fmla="*/ 85725 h 1714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1450" h="171449">
                  <a:moveTo>
                    <a:pt x="171450" y="85725"/>
                  </a:moveTo>
                  <a:cubicBezTo>
                    <a:pt x="171450" y="133070"/>
                    <a:pt x="133070" y="171450"/>
                    <a:pt x="85725" y="171450"/>
                  </a:cubicBezTo>
                  <a:cubicBezTo>
                    <a:pt x="38380" y="171450"/>
                    <a:pt x="0" y="133070"/>
                    <a:pt x="0" y="85725"/>
                  </a:cubicBezTo>
                  <a:cubicBezTo>
                    <a:pt x="0" y="38380"/>
                    <a:pt x="38380" y="0"/>
                    <a:pt x="85725" y="0"/>
                  </a:cubicBezTo>
                  <a:cubicBezTo>
                    <a:pt x="133070" y="0"/>
                    <a:pt x="171450" y="38380"/>
                    <a:pt x="171450" y="85725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7DE9C529-FCD1-4ED6-AEF9-0C4660C87A62}"/>
                </a:ext>
              </a:extLst>
            </p:cNvPr>
            <p:cNvSpPr/>
            <p:nvPr/>
          </p:nvSpPr>
          <p:spPr>
            <a:xfrm>
              <a:off x="6640732" y="2878235"/>
              <a:ext cx="342900" cy="171449"/>
            </a:xfrm>
            <a:custGeom>
              <a:avLst/>
              <a:gdLst>
                <a:gd name="connsiteX0" fmla="*/ 342900 w 342900"/>
                <a:gd name="connsiteY0" fmla="*/ 171450 h 171449"/>
                <a:gd name="connsiteX1" fmla="*/ 342900 w 342900"/>
                <a:gd name="connsiteY1" fmla="*/ 85725 h 171449"/>
                <a:gd name="connsiteX2" fmla="*/ 325755 w 342900"/>
                <a:gd name="connsiteY2" fmla="*/ 51435 h 171449"/>
                <a:gd name="connsiteX3" fmla="*/ 241935 w 342900"/>
                <a:gd name="connsiteY3" fmla="*/ 11430 h 171449"/>
                <a:gd name="connsiteX4" fmla="*/ 171450 w 342900"/>
                <a:gd name="connsiteY4" fmla="*/ 0 h 171449"/>
                <a:gd name="connsiteX5" fmla="*/ 100965 w 342900"/>
                <a:gd name="connsiteY5" fmla="*/ 11430 h 171449"/>
                <a:gd name="connsiteX6" fmla="*/ 17145 w 342900"/>
                <a:gd name="connsiteY6" fmla="*/ 51435 h 171449"/>
                <a:gd name="connsiteX7" fmla="*/ 0 w 342900"/>
                <a:gd name="connsiteY7" fmla="*/ 85725 h 171449"/>
                <a:gd name="connsiteX8" fmla="*/ 0 w 342900"/>
                <a:gd name="connsiteY8" fmla="*/ 171450 h 171449"/>
                <a:gd name="connsiteX9" fmla="*/ 342900 w 342900"/>
                <a:gd name="connsiteY9" fmla="*/ 171450 h 1714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42900" h="171449">
                  <a:moveTo>
                    <a:pt x="342900" y="171450"/>
                  </a:moveTo>
                  <a:lnTo>
                    <a:pt x="342900" y="85725"/>
                  </a:lnTo>
                  <a:cubicBezTo>
                    <a:pt x="342900" y="72390"/>
                    <a:pt x="337185" y="59055"/>
                    <a:pt x="325755" y="51435"/>
                  </a:cubicBezTo>
                  <a:cubicBezTo>
                    <a:pt x="302895" y="32385"/>
                    <a:pt x="272415" y="19050"/>
                    <a:pt x="241935" y="11430"/>
                  </a:cubicBezTo>
                  <a:cubicBezTo>
                    <a:pt x="220980" y="5715"/>
                    <a:pt x="196215" y="0"/>
                    <a:pt x="171450" y="0"/>
                  </a:cubicBezTo>
                  <a:cubicBezTo>
                    <a:pt x="148590" y="0"/>
                    <a:pt x="123825" y="3810"/>
                    <a:pt x="100965" y="11430"/>
                  </a:cubicBezTo>
                  <a:cubicBezTo>
                    <a:pt x="70485" y="19050"/>
                    <a:pt x="41910" y="34290"/>
                    <a:pt x="17145" y="51435"/>
                  </a:cubicBezTo>
                  <a:cubicBezTo>
                    <a:pt x="5715" y="60960"/>
                    <a:pt x="0" y="72390"/>
                    <a:pt x="0" y="85725"/>
                  </a:cubicBezTo>
                  <a:lnTo>
                    <a:pt x="0" y="171450"/>
                  </a:lnTo>
                  <a:lnTo>
                    <a:pt x="342900" y="17145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5C0F960A-01AB-41C1-9248-39074BCB7477}"/>
                </a:ext>
              </a:extLst>
            </p:cNvPr>
            <p:cNvSpPr/>
            <p:nvPr/>
          </p:nvSpPr>
          <p:spPr>
            <a:xfrm>
              <a:off x="6726457" y="2683925"/>
              <a:ext cx="171450" cy="171450"/>
            </a:xfrm>
            <a:custGeom>
              <a:avLst/>
              <a:gdLst>
                <a:gd name="connsiteX0" fmla="*/ 171450 w 171450"/>
                <a:gd name="connsiteY0" fmla="*/ 85725 h 171450"/>
                <a:gd name="connsiteX1" fmla="*/ 85725 w 171450"/>
                <a:gd name="connsiteY1" fmla="*/ 171450 h 171450"/>
                <a:gd name="connsiteX2" fmla="*/ 0 w 171450"/>
                <a:gd name="connsiteY2" fmla="*/ 85725 h 171450"/>
                <a:gd name="connsiteX3" fmla="*/ 85725 w 171450"/>
                <a:gd name="connsiteY3" fmla="*/ 0 h 171450"/>
                <a:gd name="connsiteX4" fmla="*/ 171450 w 171450"/>
                <a:gd name="connsiteY4" fmla="*/ 85725 h 171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1450" h="171450">
                  <a:moveTo>
                    <a:pt x="171450" y="85725"/>
                  </a:moveTo>
                  <a:cubicBezTo>
                    <a:pt x="171450" y="133070"/>
                    <a:pt x="133070" y="171450"/>
                    <a:pt x="85725" y="171450"/>
                  </a:cubicBezTo>
                  <a:cubicBezTo>
                    <a:pt x="38380" y="171450"/>
                    <a:pt x="0" y="133070"/>
                    <a:pt x="0" y="85725"/>
                  </a:cubicBezTo>
                  <a:cubicBezTo>
                    <a:pt x="0" y="38380"/>
                    <a:pt x="38380" y="0"/>
                    <a:pt x="85725" y="0"/>
                  </a:cubicBezTo>
                  <a:cubicBezTo>
                    <a:pt x="133070" y="0"/>
                    <a:pt x="171450" y="38380"/>
                    <a:pt x="171450" y="85725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41267715-7946-4F18-AB0E-D2CF63C7FCC9}"/>
                </a:ext>
              </a:extLst>
            </p:cNvPr>
            <p:cNvSpPr/>
            <p:nvPr/>
          </p:nvSpPr>
          <p:spPr>
            <a:xfrm>
              <a:off x="6901717" y="2744885"/>
              <a:ext cx="310514" cy="171450"/>
            </a:xfrm>
            <a:custGeom>
              <a:avLst/>
              <a:gdLst>
                <a:gd name="connsiteX0" fmla="*/ 293370 w 310514"/>
                <a:gd name="connsiteY0" fmla="*/ 51435 h 171450"/>
                <a:gd name="connsiteX1" fmla="*/ 209550 w 310514"/>
                <a:gd name="connsiteY1" fmla="*/ 11430 h 171450"/>
                <a:gd name="connsiteX2" fmla="*/ 139065 w 310514"/>
                <a:gd name="connsiteY2" fmla="*/ 0 h 171450"/>
                <a:gd name="connsiteX3" fmla="*/ 68580 w 310514"/>
                <a:gd name="connsiteY3" fmla="*/ 11430 h 171450"/>
                <a:gd name="connsiteX4" fmla="*/ 34290 w 310514"/>
                <a:gd name="connsiteY4" fmla="*/ 24765 h 171450"/>
                <a:gd name="connsiteX5" fmla="*/ 34290 w 310514"/>
                <a:gd name="connsiteY5" fmla="*/ 26670 h 171450"/>
                <a:gd name="connsiteX6" fmla="*/ 0 w 310514"/>
                <a:gd name="connsiteY6" fmla="*/ 110490 h 171450"/>
                <a:gd name="connsiteX7" fmla="*/ 87630 w 310514"/>
                <a:gd name="connsiteY7" fmla="*/ 154305 h 171450"/>
                <a:gd name="connsiteX8" fmla="*/ 102870 w 310514"/>
                <a:gd name="connsiteY8" fmla="*/ 171450 h 171450"/>
                <a:gd name="connsiteX9" fmla="*/ 310515 w 310514"/>
                <a:gd name="connsiteY9" fmla="*/ 171450 h 171450"/>
                <a:gd name="connsiteX10" fmla="*/ 310515 w 310514"/>
                <a:gd name="connsiteY10" fmla="*/ 85725 h 171450"/>
                <a:gd name="connsiteX11" fmla="*/ 293370 w 310514"/>
                <a:gd name="connsiteY11" fmla="*/ 51435 h 171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0514" h="171450">
                  <a:moveTo>
                    <a:pt x="293370" y="51435"/>
                  </a:moveTo>
                  <a:cubicBezTo>
                    <a:pt x="270510" y="32385"/>
                    <a:pt x="240030" y="19050"/>
                    <a:pt x="209550" y="11430"/>
                  </a:cubicBezTo>
                  <a:cubicBezTo>
                    <a:pt x="188595" y="5715"/>
                    <a:pt x="163830" y="0"/>
                    <a:pt x="139065" y="0"/>
                  </a:cubicBezTo>
                  <a:cubicBezTo>
                    <a:pt x="116205" y="0"/>
                    <a:pt x="91440" y="3810"/>
                    <a:pt x="68580" y="11430"/>
                  </a:cubicBezTo>
                  <a:cubicBezTo>
                    <a:pt x="57150" y="15240"/>
                    <a:pt x="45720" y="19050"/>
                    <a:pt x="34290" y="24765"/>
                  </a:cubicBezTo>
                  <a:lnTo>
                    <a:pt x="34290" y="26670"/>
                  </a:lnTo>
                  <a:cubicBezTo>
                    <a:pt x="34290" y="59055"/>
                    <a:pt x="20955" y="89535"/>
                    <a:pt x="0" y="110490"/>
                  </a:cubicBezTo>
                  <a:cubicBezTo>
                    <a:pt x="36195" y="121920"/>
                    <a:pt x="64770" y="137160"/>
                    <a:pt x="87630" y="154305"/>
                  </a:cubicBezTo>
                  <a:cubicBezTo>
                    <a:pt x="93345" y="160020"/>
                    <a:pt x="99060" y="163830"/>
                    <a:pt x="102870" y="171450"/>
                  </a:cubicBezTo>
                  <a:lnTo>
                    <a:pt x="310515" y="171450"/>
                  </a:lnTo>
                  <a:lnTo>
                    <a:pt x="310515" y="85725"/>
                  </a:lnTo>
                  <a:cubicBezTo>
                    <a:pt x="310515" y="72390"/>
                    <a:pt x="304800" y="59055"/>
                    <a:pt x="293370" y="51435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A9739A86-7AD4-428E-A61A-D1CC69EAEB2D}"/>
                </a:ext>
              </a:extLst>
            </p:cNvPr>
            <p:cNvSpPr/>
            <p:nvPr/>
          </p:nvSpPr>
          <p:spPr>
            <a:xfrm>
              <a:off x="6412132" y="2744885"/>
              <a:ext cx="310514" cy="171450"/>
            </a:xfrm>
            <a:custGeom>
              <a:avLst/>
              <a:gdLst>
                <a:gd name="connsiteX0" fmla="*/ 222885 w 310514"/>
                <a:gd name="connsiteY0" fmla="*/ 154305 h 171450"/>
                <a:gd name="connsiteX1" fmla="*/ 222885 w 310514"/>
                <a:gd name="connsiteY1" fmla="*/ 154305 h 171450"/>
                <a:gd name="connsiteX2" fmla="*/ 310515 w 310514"/>
                <a:gd name="connsiteY2" fmla="*/ 110490 h 171450"/>
                <a:gd name="connsiteX3" fmla="*/ 276225 w 310514"/>
                <a:gd name="connsiteY3" fmla="*/ 26670 h 171450"/>
                <a:gd name="connsiteX4" fmla="*/ 276225 w 310514"/>
                <a:gd name="connsiteY4" fmla="*/ 22860 h 171450"/>
                <a:gd name="connsiteX5" fmla="*/ 241935 w 310514"/>
                <a:gd name="connsiteY5" fmla="*/ 11430 h 171450"/>
                <a:gd name="connsiteX6" fmla="*/ 171450 w 310514"/>
                <a:gd name="connsiteY6" fmla="*/ 0 h 171450"/>
                <a:gd name="connsiteX7" fmla="*/ 100965 w 310514"/>
                <a:gd name="connsiteY7" fmla="*/ 11430 h 171450"/>
                <a:gd name="connsiteX8" fmla="*/ 17145 w 310514"/>
                <a:gd name="connsiteY8" fmla="*/ 51435 h 171450"/>
                <a:gd name="connsiteX9" fmla="*/ 0 w 310514"/>
                <a:gd name="connsiteY9" fmla="*/ 85725 h 171450"/>
                <a:gd name="connsiteX10" fmla="*/ 0 w 310514"/>
                <a:gd name="connsiteY10" fmla="*/ 171450 h 171450"/>
                <a:gd name="connsiteX11" fmla="*/ 205740 w 310514"/>
                <a:gd name="connsiteY11" fmla="*/ 171450 h 171450"/>
                <a:gd name="connsiteX12" fmla="*/ 222885 w 310514"/>
                <a:gd name="connsiteY12" fmla="*/ 154305 h 171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0514" h="171450">
                  <a:moveTo>
                    <a:pt x="222885" y="154305"/>
                  </a:moveTo>
                  <a:lnTo>
                    <a:pt x="222885" y="154305"/>
                  </a:lnTo>
                  <a:cubicBezTo>
                    <a:pt x="249555" y="135255"/>
                    <a:pt x="280035" y="120015"/>
                    <a:pt x="310515" y="110490"/>
                  </a:cubicBezTo>
                  <a:cubicBezTo>
                    <a:pt x="289560" y="87630"/>
                    <a:pt x="276225" y="59055"/>
                    <a:pt x="276225" y="26670"/>
                  </a:cubicBezTo>
                  <a:cubicBezTo>
                    <a:pt x="276225" y="24765"/>
                    <a:pt x="276225" y="24765"/>
                    <a:pt x="276225" y="22860"/>
                  </a:cubicBezTo>
                  <a:cubicBezTo>
                    <a:pt x="264795" y="19050"/>
                    <a:pt x="253365" y="13335"/>
                    <a:pt x="241935" y="11430"/>
                  </a:cubicBezTo>
                  <a:cubicBezTo>
                    <a:pt x="220980" y="5715"/>
                    <a:pt x="196215" y="0"/>
                    <a:pt x="171450" y="0"/>
                  </a:cubicBezTo>
                  <a:cubicBezTo>
                    <a:pt x="148590" y="0"/>
                    <a:pt x="123825" y="3810"/>
                    <a:pt x="100965" y="11430"/>
                  </a:cubicBezTo>
                  <a:cubicBezTo>
                    <a:pt x="70485" y="20955"/>
                    <a:pt x="41910" y="34290"/>
                    <a:pt x="17145" y="51435"/>
                  </a:cubicBezTo>
                  <a:cubicBezTo>
                    <a:pt x="5715" y="59055"/>
                    <a:pt x="0" y="72390"/>
                    <a:pt x="0" y="85725"/>
                  </a:cubicBezTo>
                  <a:lnTo>
                    <a:pt x="0" y="171450"/>
                  </a:lnTo>
                  <a:lnTo>
                    <a:pt x="205740" y="171450"/>
                  </a:lnTo>
                  <a:cubicBezTo>
                    <a:pt x="211455" y="163830"/>
                    <a:pt x="215265" y="160020"/>
                    <a:pt x="222885" y="154305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6" name="Graphic 73" descr="Lightbulb">
            <a:extLst>
              <a:ext uri="{FF2B5EF4-FFF2-40B4-BE49-F238E27FC236}">
                <a16:creationId xmlns:a16="http://schemas.microsoft.com/office/drawing/2014/main" id="{71080263-7523-4ABA-87B4-20F993E78707}"/>
              </a:ext>
            </a:extLst>
          </p:cNvPr>
          <p:cNvGrpSpPr/>
          <p:nvPr/>
        </p:nvGrpSpPr>
        <p:grpSpPr>
          <a:xfrm>
            <a:off x="4865515" y="3842564"/>
            <a:ext cx="914400" cy="914400"/>
            <a:chOff x="4865515" y="3842564"/>
            <a:chExt cx="914400" cy="914400"/>
          </a:xfrm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918F4582-5D2B-4BF8-878B-84AD318B4DE4}"/>
                </a:ext>
              </a:extLst>
            </p:cNvPr>
            <p:cNvSpPr/>
            <p:nvPr/>
          </p:nvSpPr>
          <p:spPr>
            <a:xfrm>
              <a:off x="5198890" y="4452164"/>
              <a:ext cx="247650" cy="57150"/>
            </a:xfrm>
            <a:custGeom>
              <a:avLst/>
              <a:gdLst>
                <a:gd name="connsiteX0" fmla="*/ 28575 w 247650"/>
                <a:gd name="connsiteY0" fmla="*/ 0 h 57150"/>
                <a:gd name="connsiteX1" fmla="*/ 219075 w 247650"/>
                <a:gd name="connsiteY1" fmla="*/ 0 h 57150"/>
                <a:gd name="connsiteX2" fmla="*/ 247650 w 247650"/>
                <a:gd name="connsiteY2" fmla="*/ 28575 h 57150"/>
                <a:gd name="connsiteX3" fmla="*/ 219075 w 247650"/>
                <a:gd name="connsiteY3" fmla="*/ 57150 h 57150"/>
                <a:gd name="connsiteX4" fmla="*/ 28575 w 247650"/>
                <a:gd name="connsiteY4" fmla="*/ 57150 h 57150"/>
                <a:gd name="connsiteX5" fmla="*/ 0 w 247650"/>
                <a:gd name="connsiteY5" fmla="*/ 28575 h 57150"/>
                <a:gd name="connsiteX6" fmla="*/ 28575 w 247650"/>
                <a:gd name="connsiteY6" fmla="*/ 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7650" h="57150">
                  <a:moveTo>
                    <a:pt x="28575" y="0"/>
                  </a:moveTo>
                  <a:lnTo>
                    <a:pt x="219075" y="0"/>
                  </a:lnTo>
                  <a:cubicBezTo>
                    <a:pt x="235268" y="0"/>
                    <a:pt x="247650" y="12383"/>
                    <a:pt x="247650" y="28575"/>
                  </a:cubicBezTo>
                  <a:cubicBezTo>
                    <a:pt x="247650" y="44767"/>
                    <a:pt x="235268" y="57150"/>
                    <a:pt x="219075" y="57150"/>
                  </a:cubicBezTo>
                  <a:lnTo>
                    <a:pt x="28575" y="57150"/>
                  </a:lnTo>
                  <a:cubicBezTo>
                    <a:pt x="12382" y="57150"/>
                    <a:pt x="0" y="44767"/>
                    <a:pt x="0" y="28575"/>
                  </a:cubicBezTo>
                  <a:cubicBezTo>
                    <a:pt x="0" y="12383"/>
                    <a:pt x="12382" y="0"/>
                    <a:pt x="28575" y="0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85EF3EC6-8E18-419F-A6F3-9C3DBB73DDEA}"/>
                </a:ext>
              </a:extLst>
            </p:cNvPr>
            <p:cNvSpPr/>
            <p:nvPr/>
          </p:nvSpPr>
          <p:spPr>
            <a:xfrm>
              <a:off x="5198890" y="4547414"/>
              <a:ext cx="247650" cy="57150"/>
            </a:xfrm>
            <a:custGeom>
              <a:avLst/>
              <a:gdLst>
                <a:gd name="connsiteX0" fmla="*/ 28575 w 247650"/>
                <a:gd name="connsiteY0" fmla="*/ 0 h 57150"/>
                <a:gd name="connsiteX1" fmla="*/ 219075 w 247650"/>
                <a:gd name="connsiteY1" fmla="*/ 0 h 57150"/>
                <a:gd name="connsiteX2" fmla="*/ 247650 w 247650"/>
                <a:gd name="connsiteY2" fmla="*/ 28575 h 57150"/>
                <a:gd name="connsiteX3" fmla="*/ 219075 w 247650"/>
                <a:gd name="connsiteY3" fmla="*/ 57150 h 57150"/>
                <a:gd name="connsiteX4" fmla="*/ 28575 w 247650"/>
                <a:gd name="connsiteY4" fmla="*/ 57150 h 57150"/>
                <a:gd name="connsiteX5" fmla="*/ 0 w 247650"/>
                <a:gd name="connsiteY5" fmla="*/ 28575 h 57150"/>
                <a:gd name="connsiteX6" fmla="*/ 28575 w 247650"/>
                <a:gd name="connsiteY6" fmla="*/ 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7650" h="57150">
                  <a:moveTo>
                    <a:pt x="28575" y="0"/>
                  </a:moveTo>
                  <a:lnTo>
                    <a:pt x="219075" y="0"/>
                  </a:lnTo>
                  <a:cubicBezTo>
                    <a:pt x="235268" y="0"/>
                    <a:pt x="247650" y="12383"/>
                    <a:pt x="247650" y="28575"/>
                  </a:cubicBezTo>
                  <a:cubicBezTo>
                    <a:pt x="247650" y="44767"/>
                    <a:pt x="235268" y="57150"/>
                    <a:pt x="219075" y="57150"/>
                  </a:cubicBezTo>
                  <a:lnTo>
                    <a:pt x="28575" y="57150"/>
                  </a:lnTo>
                  <a:cubicBezTo>
                    <a:pt x="12382" y="57150"/>
                    <a:pt x="0" y="44767"/>
                    <a:pt x="0" y="28575"/>
                  </a:cubicBezTo>
                  <a:cubicBezTo>
                    <a:pt x="0" y="12383"/>
                    <a:pt x="12382" y="0"/>
                    <a:pt x="28575" y="0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BC9816D1-37D7-4575-9D02-6EF8FC96B4E2}"/>
                </a:ext>
              </a:extLst>
            </p:cNvPr>
            <p:cNvSpPr/>
            <p:nvPr/>
          </p:nvSpPr>
          <p:spPr>
            <a:xfrm>
              <a:off x="5260802" y="4642664"/>
              <a:ext cx="123825" cy="57150"/>
            </a:xfrm>
            <a:custGeom>
              <a:avLst/>
              <a:gdLst>
                <a:gd name="connsiteX0" fmla="*/ 0 w 123825"/>
                <a:gd name="connsiteY0" fmla="*/ 0 h 57150"/>
                <a:gd name="connsiteX1" fmla="*/ 61913 w 123825"/>
                <a:gd name="connsiteY1" fmla="*/ 57150 h 57150"/>
                <a:gd name="connsiteX2" fmla="*/ 123825 w 123825"/>
                <a:gd name="connsiteY2" fmla="*/ 0 h 57150"/>
                <a:gd name="connsiteX3" fmla="*/ 0 w 123825"/>
                <a:gd name="connsiteY3" fmla="*/ 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3825" h="57150">
                  <a:moveTo>
                    <a:pt x="0" y="0"/>
                  </a:moveTo>
                  <a:cubicBezTo>
                    <a:pt x="2857" y="32385"/>
                    <a:pt x="29527" y="57150"/>
                    <a:pt x="61913" y="57150"/>
                  </a:cubicBezTo>
                  <a:cubicBezTo>
                    <a:pt x="94298" y="57150"/>
                    <a:pt x="120968" y="32385"/>
                    <a:pt x="12382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E8A3D849-E532-4323-90F9-C7EB8933E6E8}"/>
                </a:ext>
              </a:extLst>
            </p:cNvPr>
            <p:cNvSpPr/>
            <p:nvPr/>
          </p:nvSpPr>
          <p:spPr>
            <a:xfrm>
              <a:off x="5075065" y="3899714"/>
              <a:ext cx="495300" cy="514350"/>
            </a:xfrm>
            <a:custGeom>
              <a:avLst/>
              <a:gdLst>
                <a:gd name="connsiteX0" fmla="*/ 247650 w 495300"/>
                <a:gd name="connsiteY0" fmla="*/ 0 h 514350"/>
                <a:gd name="connsiteX1" fmla="*/ 247650 w 495300"/>
                <a:gd name="connsiteY1" fmla="*/ 0 h 514350"/>
                <a:gd name="connsiteX2" fmla="*/ 247650 w 495300"/>
                <a:gd name="connsiteY2" fmla="*/ 0 h 514350"/>
                <a:gd name="connsiteX3" fmla="*/ 0 w 495300"/>
                <a:gd name="connsiteY3" fmla="*/ 244793 h 514350"/>
                <a:gd name="connsiteX4" fmla="*/ 0 w 495300"/>
                <a:gd name="connsiteY4" fmla="*/ 253365 h 514350"/>
                <a:gd name="connsiteX5" fmla="*/ 17145 w 495300"/>
                <a:gd name="connsiteY5" fmla="*/ 339090 h 514350"/>
                <a:gd name="connsiteX6" fmla="*/ 60007 w 495300"/>
                <a:gd name="connsiteY6" fmla="*/ 409575 h 514350"/>
                <a:gd name="connsiteX7" fmla="*/ 118110 w 495300"/>
                <a:gd name="connsiteY7" fmla="*/ 503873 h 514350"/>
                <a:gd name="connsiteX8" fmla="*/ 135255 w 495300"/>
                <a:gd name="connsiteY8" fmla="*/ 514350 h 514350"/>
                <a:gd name="connsiteX9" fmla="*/ 360045 w 495300"/>
                <a:gd name="connsiteY9" fmla="*/ 514350 h 514350"/>
                <a:gd name="connsiteX10" fmla="*/ 377190 w 495300"/>
                <a:gd name="connsiteY10" fmla="*/ 503873 h 514350"/>
                <a:gd name="connsiteX11" fmla="*/ 435292 w 495300"/>
                <a:gd name="connsiteY11" fmla="*/ 409575 h 514350"/>
                <a:gd name="connsiteX12" fmla="*/ 478155 w 495300"/>
                <a:gd name="connsiteY12" fmla="*/ 339090 h 514350"/>
                <a:gd name="connsiteX13" fmla="*/ 495300 w 495300"/>
                <a:gd name="connsiteY13" fmla="*/ 253365 h 514350"/>
                <a:gd name="connsiteX14" fmla="*/ 495300 w 495300"/>
                <a:gd name="connsiteY14" fmla="*/ 244793 h 514350"/>
                <a:gd name="connsiteX15" fmla="*/ 247650 w 495300"/>
                <a:gd name="connsiteY15" fmla="*/ 0 h 514350"/>
                <a:gd name="connsiteX16" fmla="*/ 438150 w 495300"/>
                <a:gd name="connsiteY16" fmla="*/ 252413 h 514350"/>
                <a:gd name="connsiteX17" fmla="*/ 424815 w 495300"/>
                <a:gd name="connsiteY17" fmla="*/ 319088 h 514350"/>
                <a:gd name="connsiteX18" fmla="*/ 392430 w 495300"/>
                <a:gd name="connsiteY18" fmla="*/ 371475 h 514350"/>
                <a:gd name="connsiteX19" fmla="*/ 337185 w 495300"/>
                <a:gd name="connsiteY19" fmla="*/ 457200 h 514350"/>
                <a:gd name="connsiteX20" fmla="*/ 247650 w 495300"/>
                <a:gd name="connsiteY20" fmla="*/ 457200 h 514350"/>
                <a:gd name="connsiteX21" fmla="*/ 159068 w 495300"/>
                <a:gd name="connsiteY21" fmla="*/ 457200 h 514350"/>
                <a:gd name="connsiteX22" fmla="*/ 103823 w 495300"/>
                <a:gd name="connsiteY22" fmla="*/ 371475 h 514350"/>
                <a:gd name="connsiteX23" fmla="*/ 71438 w 495300"/>
                <a:gd name="connsiteY23" fmla="*/ 319088 h 514350"/>
                <a:gd name="connsiteX24" fmla="*/ 58103 w 495300"/>
                <a:gd name="connsiteY24" fmla="*/ 252413 h 514350"/>
                <a:gd name="connsiteX25" fmla="*/ 58103 w 495300"/>
                <a:gd name="connsiteY25" fmla="*/ 244793 h 514350"/>
                <a:gd name="connsiteX26" fmla="*/ 248602 w 495300"/>
                <a:gd name="connsiteY26" fmla="*/ 56197 h 514350"/>
                <a:gd name="connsiteX27" fmla="*/ 248602 w 495300"/>
                <a:gd name="connsiteY27" fmla="*/ 56197 h 514350"/>
                <a:gd name="connsiteX28" fmla="*/ 248602 w 495300"/>
                <a:gd name="connsiteY28" fmla="*/ 56197 h 514350"/>
                <a:gd name="connsiteX29" fmla="*/ 248602 w 495300"/>
                <a:gd name="connsiteY29" fmla="*/ 56197 h 514350"/>
                <a:gd name="connsiteX30" fmla="*/ 248602 w 495300"/>
                <a:gd name="connsiteY30" fmla="*/ 56197 h 514350"/>
                <a:gd name="connsiteX31" fmla="*/ 248602 w 495300"/>
                <a:gd name="connsiteY31" fmla="*/ 56197 h 514350"/>
                <a:gd name="connsiteX32" fmla="*/ 248602 w 495300"/>
                <a:gd name="connsiteY32" fmla="*/ 56197 h 514350"/>
                <a:gd name="connsiteX33" fmla="*/ 439103 w 495300"/>
                <a:gd name="connsiteY33" fmla="*/ 244793 h 514350"/>
                <a:gd name="connsiteX34" fmla="*/ 439103 w 495300"/>
                <a:gd name="connsiteY34" fmla="*/ 252413 h 514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495300" h="514350">
                  <a:moveTo>
                    <a:pt x="247650" y="0"/>
                  </a:moveTo>
                  <a:cubicBezTo>
                    <a:pt x="247650" y="0"/>
                    <a:pt x="247650" y="0"/>
                    <a:pt x="247650" y="0"/>
                  </a:cubicBezTo>
                  <a:cubicBezTo>
                    <a:pt x="247650" y="0"/>
                    <a:pt x="247650" y="0"/>
                    <a:pt x="247650" y="0"/>
                  </a:cubicBezTo>
                  <a:cubicBezTo>
                    <a:pt x="112395" y="952"/>
                    <a:pt x="2857" y="109538"/>
                    <a:pt x="0" y="244793"/>
                  </a:cubicBezTo>
                  <a:lnTo>
                    <a:pt x="0" y="253365"/>
                  </a:lnTo>
                  <a:cubicBezTo>
                    <a:pt x="953" y="282893"/>
                    <a:pt x="6668" y="311468"/>
                    <a:pt x="17145" y="339090"/>
                  </a:cubicBezTo>
                  <a:cubicBezTo>
                    <a:pt x="27622" y="364808"/>
                    <a:pt x="41910" y="388620"/>
                    <a:pt x="60007" y="409575"/>
                  </a:cubicBezTo>
                  <a:cubicBezTo>
                    <a:pt x="82868" y="434340"/>
                    <a:pt x="107632" y="482918"/>
                    <a:pt x="118110" y="503873"/>
                  </a:cubicBezTo>
                  <a:cubicBezTo>
                    <a:pt x="120968" y="510540"/>
                    <a:pt x="127635" y="514350"/>
                    <a:pt x="135255" y="514350"/>
                  </a:cubicBezTo>
                  <a:lnTo>
                    <a:pt x="360045" y="514350"/>
                  </a:lnTo>
                  <a:cubicBezTo>
                    <a:pt x="367665" y="514350"/>
                    <a:pt x="374333" y="510540"/>
                    <a:pt x="377190" y="503873"/>
                  </a:cubicBezTo>
                  <a:cubicBezTo>
                    <a:pt x="387668" y="482918"/>
                    <a:pt x="412433" y="434340"/>
                    <a:pt x="435292" y="409575"/>
                  </a:cubicBezTo>
                  <a:cubicBezTo>
                    <a:pt x="453390" y="388620"/>
                    <a:pt x="468630" y="364808"/>
                    <a:pt x="478155" y="339090"/>
                  </a:cubicBezTo>
                  <a:cubicBezTo>
                    <a:pt x="488633" y="311468"/>
                    <a:pt x="494348" y="282893"/>
                    <a:pt x="495300" y="253365"/>
                  </a:cubicBezTo>
                  <a:lnTo>
                    <a:pt x="495300" y="244793"/>
                  </a:lnTo>
                  <a:cubicBezTo>
                    <a:pt x="492442" y="109538"/>
                    <a:pt x="382905" y="952"/>
                    <a:pt x="247650" y="0"/>
                  </a:cubicBezTo>
                  <a:close/>
                  <a:moveTo>
                    <a:pt x="438150" y="252413"/>
                  </a:moveTo>
                  <a:cubicBezTo>
                    <a:pt x="437198" y="275273"/>
                    <a:pt x="432435" y="298133"/>
                    <a:pt x="424815" y="319088"/>
                  </a:cubicBezTo>
                  <a:cubicBezTo>
                    <a:pt x="417195" y="338138"/>
                    <a:pt x="406717" y="356235"/>
                    <a:pt x="392430" y="371475"/>
                  </a:cubicBezTo>
                  <a:cubicBezTo>
                    <a:pt x="370523" y="398145"/>
                    <a:pt x="351473" y="426720"/>
                    <a:pt x="337185" y="457200"/>
                  </a:cubicBezTo>
                  <a:lnTo>
                    <a:pt x="247650" y="457200"/>
                  </a:lnTo>
                  <a:lnTo>
                    <a:pt x="159068" y="457200"/>
                  </a:lnTo>
                  <a:cubicBezTo>
                    <a:pt x="143827" y="426720"/>
                    <a:pt x="124777" y="398145"/>
                    <a:pt x="103823" y="371475"/>
                  </a:cubicBezTo>
                  <a:cubicBezTo>
                    <a:pt x="90488" y="356235"/>
                    <a:pt x="79057" y="338138"/>
                    <a:pt x="71438" y="319088"/>
                  </a:cubicBezTo>
                  <a:cubicBezTo>
                    <a:pt x="62865" y="298133"/>
                    <a:pt x="59055" y="275273"/>
                    <a:pt x="58103" y="252413"/>
                  </a:cubicBezTo>
                  <a:lnTo>
                    <a:pt x="58103" y="244793"/>
                  </a:lnTo>
                  <a:cubicBezTo>
                    <a:pt x="60007" y="140970"/>
                    <a:pt x="144780" y="57150"/>
                    <a:pt x="248602" y="56197"/>
                  </a:cubicBezTo>
                  <a:lnTo>
                    <a:pt x="248602" y="56197"/>
                  </a:lnTo>
                  <a:lnTo>
                    <a:pt x="248602" y="56197"/>
                  </a:lnTo>
                  <a:cubicBezTo>
                    <a:pt x="248602" y="56197"/>
                    <a:pt x="248602" y="56197"/>
                    <a:pt x="248602" y="56197"/>
                  </a:cubicBezTo>
                  <a:cubicBezTo>
                    <a:pt x="248602" y="56197"/>
                    <a:pt x="248602" y="56197"/>
                    <a:pt x="248602" y="56197"/>
                  </a:cubicBezTo>
                  <a:lnTo>
                    <a:pt x="248602" y="56197"/>
                  </a:lnTo>
                  <a:lnTo>
                    <a:pt x="248602" y="56197"/>
                  </a:lnTo>
                  <a:cubicBezTo>
                    <a:pt x="352425" y="57150"/>
                    <a:pt x="437198" y="140018"/>
                    <a:pt x="439103" y="244793"/>
                  </a:cubicBezTo>
                  <a:lnTo>
                    <a:pt x="439103" y="252413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1" name="Graphic 72" descr="Puzzle">
            <a:extLst>
              <a:ext uri="{FF2B5EF4-FFF2-40B4-BE49-F238E27FC236}">
                <a16:creationId xmlns:a16="http://schemas.microsoft.com/office/drawing/2014/main" id="{CA24FD45-4E9D-46C0-AC6C-06C89B3BDF68}"/>
              </a:ext>
            </a:extLst>
          </p:cNvPr>
          <p:cNvSpPr/>
          <p:nvPr/>
        </p:nvSpPr>
        <p:spPr>
          <a:xfrm>
            <a:off x="6431182" y="3899714"/>
            <a:ext cx="762000" cy="762000"/>
          </a:xfrm>
          <a:custGeom>
            <a:avLst/>
            <a:gdLst>
              <a:gd name="connsiteX0" fmla="*/ 492443 w 762000"/>
              <a:gd name="connsiteY0" fmla="*/ 578168 h 762000"/>
              <a:gd name="connsiteX1" fmla="*/ 451485 w 762000"/>
              <a:gd name="connsiteY1" fmla="*/ 452438 h 762000"/>
              <a:gd name="connsiteX2" fmla="*/ 458153 w 762000"/>
              <a:gd name="connsiteY2" fmla="*/ 445770 h 762000"/>
              <a:gd name="connsiteX3" fmla="*/ 585788 w 762000"/>
              <a:gd name="connsiteY3" fmla="*/ 484823 h 762000"/>
              <a:gd name="connsiteX4" fmla="*/ 653415 w 762000"/>
              <a:gd name="connsiteY4" fmla="*/ 539115 h 762000"/>
              <a:gd name="connsiteX5" fmla="*/ 762000 w 762000"/>
              <a:gd name="connsiteY5" fmla="*/ 430530 h 762000"/>
              <a:gd name="connsiteX6" fmla="*/ 600075 w 762000"/>
              <a:gd name="connsiteY6" fmla="*/ 268605 h 762000"/>
              <a:gd name="connsiteX7" fmla="*/ 654368 w 762000"/>
              <a:gd name="connsiteY7" fmla="*/ 200978 h 762000"/>
              <a:gd name="connsiteX8" fmla="*/ 693420 w 762000"/>
              <a:gd name="connsiteY8" fmla="*/ 73343 h 762000"/>
              <a:gd name="connsiteX9" fmla="*/ 686753 w 762000"/>
              <a:gd name="connsiteY9" fmla="*/ 66675 h 762000"/>
              <a:gd name="connsiteX10" fmla="*/ 561023 w 762000"/>
              <a:gd name="connsiteY10" fmla="*/ 107632 h 762000"/>
              <a:gd name="connsiteX11" fmla="*/ 493395 w 762000"/>
              <a:gd name="connsiteY11" fmla="*/ 161925 h 762000"/>
              <a:gd name="connsiteX12" fmla="*/ 331470 w 762000"/>
              <a:gd name="connsiteY12" fmla="*/ 0 h 762000"/>
              <a:gd name="connsiteX13" fmla="*/ 221933 w 762000"/>
              <a:gd name="connsiteY13" fmla="*/ 108585 h 762000"/>
              <a:gd name="connsiteX14" fmla="*/ 276225 w 762000"/>
              <a:gd name="connsiteY14" fmla="*/ 176213 h 762000"/>
              <a:gd name="connsiteX15" fmla="*/ 317183 w 762000"/>
              <a:gd name="connsiteY15" fmla="*/ 301943 h 762000"/>
              <a:gd name="connsiteX16" fmla="*/ 310515 w 762000"/>
              <a:gd name="connsiteY16" fmla="*/ 308610 h 762000"/>
              <a:gd name="connsiteX17" fmla="*/ 182880 w 762000"/>
              <a:gd name="connsiteY17" fmla="*/ 269558 h 762000"/>
              <a:gd name="connsiteX18" fmla="*/ 115253 w 762000"/>
              <a:gd name="connsiteY18" fmla="*/ 215265 h 762000"/>
              <a:gd name="connsiteX19" fmla="*/ 0 w 762000"/>
              <a:gd name="connsiteY19" fmla="*/ 331470 h 762000"/>
              <a:gd name="connsiteX20" fmla="*/ 161925 w 762000"/>
              <a:gd name="connsiteY20" fmla="*/ 493395 h 762000"/>
              <a:gd name="connsiteX21" fmla="*/ 107632 w 762000"/>
              <a:gd name="connsiteY21" fmla="*/ 561023 h 762000"/>
              <a:gd name="connsiteX22" fmla="*/ 68580 w 762000"/>
              <a:gd name="connsiteY22" fmla="*/ 688658 h 762000"/>
              <a:gd name="connsiteX23" fmla="*/ 75248 w 762000"/>
              <a:gd name="connsiteY23" fmla="*/ 695325 h 762000"/>
              <a:gd name="connsiteX24" fmla="*/ 200978 w 762000"/>
              <a:gd name="connsiteY24" fmla="*/ 654368 h 762000"/>
              <a:gd name="connsiteX25" fmla="*/ 268605 w 762000"/>
              <a:gd name="connsiteY25" fmla="*/ 600075 h 762000"/>
              <a:gd name="connsiteX26" fmla="*/ 430530 w 762000"/>
              <a:gd name="connsiteY26" fmla="*/ 762000 h 762000"/>
              <a:gd name="connsiteX27" fmla="*/ 546735 w 762000"/>
              <a:gd name="connsiteY27" fmla="*/ 645795 h 762000"/>
              <a:gd name="connsiteX28" fmla="*/ 492443 w 762000"/>
              <a:gd name="connsiteY28" fmla="*/ 578168 h 76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762000" h="762000">
                <a:moveTo>
                  <a:pt x="492443" y="578168"/>
                </a:moveTo>
                <a:cubicBezTo>
                  <a:pt x="429578" y="580073"/>
                  <a:pt x="406718" y="499110"/>
                  <a:pt x="451485" y="452438"/>
                </a:cubicBezTo>
                <a:lnTo>
                  <a:pt x="458153" y="445770"/>
                </a:lnTo>
                <a:cubicBezTo>
                  <a:pt x="504825" y="401003"/>
                  <a:pt x="587693" y="421958"/>
                  <a:pt x="585788" y="484823"/>
                </a:cubicBezTo>
                <a:cubicBezTo>
                  <a:pt x="584835" y="521018"/>
                  <a:pt x="627698" y="564833"/>
                  <a:pt x="653415" y="539115"/>
                </a:cubicBezTo>
                <a:lnTo>
                  <a:pt x="762000" y="430530"/>
                </a:lnTo>
                <a:lnTo>
                  <a:pt x="600075" y="268605"/>
                </a:lnTo>
                <a:cubicBezTo>
                  <a:pt x="574358" y="242888"/>
                  <a:pt x="618173" y="200025"/>
                  <a:pt x="654368" y="200978"/>
                </a:cubicBezTo>
                <a:cubicBezTo>
                  <a:pt x="717233" y="202883"/>
                  <a:pt x="738188" y="120015"/>
                  <a:pt x="693420" y="73343"/>
                </a:cubicBezTo>
                <a:lnTo>
                  <a:pt x="686753" y="66675"/>
                </a:lnTo>
                <a:cubicBezTo>
                  <a:pt x="640080" y="21908"/>
                  <a:pt x="559118" y="44768"/>
                  <a:pt x="561023" y="107632"/>
                </a:cubicBezTo>
                <a:cubicBezTo>
                  <a:pt x="561975" y="143828"/>
                  <a:pt x="519113" y="187643"/>
                  <a:pt x="493395" y="161925"/>
                </a:cubicBezTo>
                <a:lnTo>
                  <a:pt x="331470" y="0"/>
                </a:lnTo>
                <a:lnTo>
                  <a:pt x="221933" y="108585"/>
                </a:lnTo>
                <a:cubicBezTo>
                  <a:pt x="196215" y="134303"/>
                  <a:pt x="240030" y="177165"/>
                  <a:pt x="276225" y="176213"/>
                </a:cubicBezTo>
                <a:cubicBezTo>
                  <a:pt x="339090" y="174308"/>
                  <a:pt x="361950" y="255270"/>
                  <a:pt x="317183" y="301943"/>
                </a:cubicBezTo>
                <a:lnTo>
                  <a:pt x="310515" y="308610"/>
                </a:lnTo>
                <a:cubicBezTo>
                  <a:pt x="263843" y="353378"/>
                  <a:pt x="180975" y="332423"/>
                  <a:pt x="182880" y="269558"/>
                </a:cubicBezTo>
                <a:cubicBezTo>
                  <a:pt x="183833" y="233363"/>
                  <a:pt x="140970" y="189548"/>
                  <a:pt x="115253" y="215265"/>
                </a:cubicBezTo>
                <a:lnTo>
                  <a:pt x="0" y="331470"/>
                </a:lnTo>
                <a:lnTo>
                  <a:pt x="161925" y="493395"/>
                </a:lnTo>
                <a:cubicBezTo>
                  <a:pt x="187643" y="519113"/>
                  <a:pt x="143828" y="561975"/>
                  <a:pt x="107632" y="561023"/>
                </a:cubicBezTo>
                <a:cubicBezTo>
                  <a:pt x="44768" y="559118"/>
                  <a:pt x="23813" y="641985"/>
                  <a:pt x="68580" y="688658"/>
                </a:cubicBezTo>
                <a:lnTo>
                  <a:pt x="75248" y="695325"/>
                </a:lnTo>
                <a:cubicBezTo>
                  <a:pt x="121920" y="740093"/>
                  <a:pt x="202883" y="717233"/>
                  <a:pt x="200978" y="654368"/>
                </a:cubicBezTo>
                <a:cubicBezTo>
                  <a:pt x="200025" y="618173"/>
                  <a:pt x="242888" y="574358"/>
                  <a:pt x="268605" y="600075"/>
                </a:cubicBezTo>
                <a:lnTo>
                  <a:pt x="430530" y="762000"/>
                </a:lnTo>
                <a:lnTo>
                  <a:pt x="546735" y="645795"/>
                </a:lnTo>
                <a:cubicBezTo>
                  <a:pt x="572453" y="620078"/>
                  <a:pt x="529590" y="577215"/>
                  <a:pt x="492443" y="578168"/>
                </a:cubicBezTo>
                <a:close/>
              </a:path>
            </a:pathLst>
          </a:custGeom>
          <a:solidFill>
            <a:srgbClr val="000000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1502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8475</TotalTime>
  <Words>377</Words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Abstract Infographic Matrix – Slide Template</vt:lpstr>
      <vt:lpstr>Abstract Infographic Matrix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Abstract Infographic Matrix</dc:title>
  <dc:creator>PresentationGO.com</dc:creator>
  <dc:description>© Copyright PresentationGO.com</dc:description>
  <dcterms:created xsi:type="dcterms:W3CDTF">2014-11-26T05:14:11Z</dcterms:created>
  <dcterms:modified xsi:type="dcterms:W3CDTF">2020-02-14T04:45:19Z</dcterms:modified>
  <cp:category>Charts &amp; Diagrams</cp:category>
</cp:coreProperties>
</file>