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42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Teamwork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C3AC2-44A3-4BA9-90A7-53E4817B033E}"/>
              </a:ext>
            </a:extLst>
          </p:cNvPr>
          <p:cNvGrpSpPr/>
          <p:nvPr/>
        </p:nvGrpSpPr>
        <p:grpSpPr>
          <a:xfrm>
            <a:off x="2664705" y="1915801"/>
            <a:ext cx="3814591" cy="3707075"/>
            <a:chOff x="4080801" y="1692949"/>
            <a:chExt cx="4030398" cy="3916799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6D0522FE-D76D-4C03-BDCC-450CA1DFC190}"/>
                </a:ext>
              </a:extLst>
            </p:cNvPr>
            <p:cNvSpPr/>
            <p:nvPr/>
          </p:nvSpPr>
          <p:spPr>
            <a:xfrm>
              <a:off x="5664431" y="1884322"/>
              <a:ext cx="2281430" cy="2281430"/>
            </a:xfrm>
            <a:prstGeom prst="arc">
              <a:avLst>
                <a:gd name="adj1" fmla="val 21559076"/>
                <a:gd name="adj2" fmla="val 16179511"/>
              </a:avLst>
            </a:prstGeom>
            <a:ln w="1905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8DE91D23-AE52-4C6C-954A-2F7A4CB0C620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5385788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7D668AFE-8D4E-4C61-A2E6-BB24A737AE6A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16200000"/>
                <a:gd name="adj2" fmla="val 10780020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38A89DB-3384-4FCA-8FE0-089D7C573900}"/>
                </a:ext>
              </a:extLst>
            </p:cNvPr>
            <p:cNvSpPr/>
            <p:nvPr/>
          </p:nvSpPr>
          <p:spPr>
            <a:xfrm>
              <a:off x="4246138" y="3136943"/>
              <a:ext cx="2281430" cy="2281430"/>
            </a:xfrm>
            <a:prstGeom prst="arc">
              <a:avLst>
                <a:gd name="adj1" fmla="val 10832534"/>
                <a:gd name="adj2" fmla="val 5386929"/>
              </a:avLst>
            </a:prstGeom>
            <a:ln w="1905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19668F3A-A4B8-4DCB-9510-B9670DCC9AA0}"/>
                </a:ext>
              </a:extLst>
            </p:cNvPr>
            <p:cNvSpPr/>
            <p:nvPr/>
          </p:nvSpPr>
          <p:spPr>
            <a:xfrm>
              <a:off x="4080801" y="1692949"/>
              <a:ext cx="1162766" cy="11627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78E1BE72-F2E2-4AB7-9FE6-808739544EFE}"/>
                </a:ext>
              </a:extLst>
            </p:cNvPr>
            <p:cNvSpPr/>
            <p:nvPr/>
          </p:nvSpPr>
          <p:spPr>
            <a:xfrm>
              <a:off x="6948433" y="1692949"/>
              <a:ext cx="1162766" cy="1162766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E3A46B4F-B10A-4ECB-B9DE-7DDB5BF5DA74}"/>
                </a:ext>
              </a:extLst>
            </p:cNvPr>
            <p:cNvSpPr/>
            <p:nvPr/>
          </p:nvSpPr>
          <p:spPr>
            <a:xfrm>
              <a:off x="6948433" y="4446982"/>
              <a:ext cx="1162766" cy="1162766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FC71342B-A465-44AA-9662-110BCB131322}"/>
                </a:ext>
              </a:extLst>
            </p:cNvPr>
            <p:cNvSpPr/>
            <p:nvPr/>
          </p:nvSpPr>
          <p:spPr>
            <a:xfrm>
              <a:off x="4080801" y="4446982"/>
              <a:ext cx="1162766" cy="116276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A86537FA-D0E4-4F06-A3D6-31B84D92F879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3955237"/>
                <a:gd name="adj2" fmla="val 4932282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38D19258-1C9B-4309-872D-9BA417B83B7E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20706341"/>
                <a:gd name="adj2" fmla="val 2321581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DAB90284-0433-4776-9D8B-D92FC5CE138F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18575550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52CE8F00-963A-468F-BEE2-1701E1EA9763}"/>
                </a:ext>
              </a:extLst>
            </p:cNvPr>
            <p:cNvSpPr/>
            <p:nvPr/>
          </p:nvSpPr>
          <p:spPr>
            <a:xfrm>
              <a:off x="5664431" y="1884322"/>
              <a:ext cx="2281430" cy="2281430"/>
            </a:xfrm>
            <a:prstGeom prst="arc">
              <a:avLst>
                <a:gd name="adj1" fmla="val 7033248"/>
                <a:gd name="adj2" fmla="val 8104473"/>
              </a:avLst>
            </a:prstGeom>
            <a:ln w="1905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F2196539-D7FB-4D07-B16F-CA2A7B339430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6958998"/>
                <a:gd name="adj2" fmla="val 81548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173A9B-873E-452F-BBF7-812F134A1F69}"/>
              </a:ext>
            </a:extLst>
          </p:cNvPr>
          <p:cNvGrpSpPr/>
          <p:nvPr/>
        </p:nvGrpSpPr>
        <p:grpSpPr>
          <a:xfrm>
            <a:off x="6788601" y="4262846"/>
            <a:ext cx="2088462" cy="1360030"/>
            <a:chOff x="8921977" y="391949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3D3AE24-0282-4EE3-BAC4-6692E0F312E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3EEF5B-6A54-4810-BAA4-FCC15C1D293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E623EE9-BE4C-4BA8-84DC-4AF196103E1B}"/>
              </a:ext>
            </a:extLst>
          </p:cNvPr>
          <p:cNvGrpSpPr/>
          <p:nvPr/>
        </p:nvGrpSpPr>
        <p:grpSpPr>
          <a:xfrm>
            <a:off x="249702" y="4262846"/>
            <a:ext cx="2088462" cy="1360030"/>
            <a:chOff x="332936" y="4498450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8EDAC7A-E566-473B-91D8-C6071D2BB30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C5395A-B58B-44CF-A144-0B948F3CF35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E967E7C-7811-4FA6-AD13-2C27AAD21921}"/>
              </a:ext>
            </a:extLst>
          </p:cNvPr>
          <p:cNvGrpSpPr/>
          <p:nvPr/>
        </p:nvGrpSpPr>
        <p:grpSpPr>
          <a:xfrm>
            <a:off x="6794447" y="1915801"/>
            <a:ext cx="2088462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403DFE-E2DF-4A0B-A403-ED48F648741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D6AB03B-C628-4A8E-A0B4-8450B9F5565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5FDD53-3A78-490B-B8F5-0816492F1BE8}"/>
              </a:ext>
            </a:extLst>
          </p:cNvPr>
          <p:cNvGrpSpPr/>
          <p:nvPr/>
        </p:nvGrpSpPr>
        <p:grpSpPr>
          <a:xfrm>
            <a:off x="255548" y="1915801"/>
            <a:ext cx="2088462" cy="1360030"/>
            <a:chOff x="332936" y="2473878"/>
            <a:chExt cx="2937088" cy="1813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172644-158F-4E43-92FC-CB66DEE919F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4C84C16-0469-40C1-835E-9802B5FDEB7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96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Teamwork 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B209DC4-5F2C-4FA7-B9F4-A733AE488D74}"/>
              </a:ext>
            </a:extLst>
          </p:cNvPr>
          <p:cNvGrpSpPr/>
          <p:nvPr/>
        </p:nvGrpSpPr>
        <p:grpSpPr>
          <a:xfrm>
            <a:off x="2664705" y="1915801"/>
            <a:ext cx="3814591" cy="3707075"/>
            <a:chOff x="2664705" y="1915801"/>
            <a:chExt cx="3814591" cy="3707075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6D0522FE-D76D-4C03-BDCC-450CA1DFC190}"/>
                </a:ext>
              </a:extLst>
            </p:cNvPr>
            <p:cNvSpPr/>
            <p:nvPr/>
          </p:nvSpPr>
          <p:spPr>
            <a:xfrm>
              <a:off x="4163540" y="2096927"/>
              <a:ext cx="2159271" cy="2159271"/>
            </a:xfrm>
            <a:prstGeom prst="arc">
              <a:avLst>
                <a:gd name="adj1" fmla="val 21559076"/>
                <a:gd name="adj2" fmla="val 16179511"/>
              </a:avLst>
            </a:prstGeom>
            <a:ln w="1905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8DE91D23-AE52-4C6C-954A-2F7A4CB0C620}"/>
                </a:ext>
              </a:extLst>
            </p:cNvPr>
            <p:cNvSpPr/>
            <p:nvPr/>
          </p:nvSpPr>
          <p:spPr>
            <a:xfrm>
              <a:off x="4163540" y="3282477"/>
              <a:ext cx="2159271" cy="2159271"/>
            </a:xfrm>
            <a:prstGeom prst="arc">
              <a:avLst>
                <a:gd name="adj1" fmla="val 5385788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7D668AFE-8D4E-4C61-A2E6-BB24A737AE6A}"/>
                </a:ext>
              </a:extLst>
            </p:cNvPr>
            <p:cNvSpPr/>
            <p:nvPr/>
          </p:nvSpPr>
          <p:spPr>
            <a:xfrm>
              <a:off x="2821189" y="2096927"/>
              <a:ext cx="2159271" cy="2159271"/>
            </a:xfrm>
            <a:prstGeom prst="arc">
              <a:avLst>
                <a:gd name="adj1" fmla="val 16200000"/>
                <a:gd name="adj2" fmla="val 10780020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38A89DB-3384-4FCA-8FE0-089D7C573900}"/>
                </a:ext>
              </a:extLst>
            </p:cNvPr>
            <p:cNvSpPr/>
            <p:nvPr/>
          </p:nvSpPr>
          <p:spPr>
            <a:xfrm>
              <a:off x="2821189" y="3282477"/>
              <a:ext cx="2159271" cy="2159271"/>
            </a:xfrm>
            <a:prstGeom prst="arc">
              <a:avLst>
                <a:gd name="adj1" fmla="val 10832534"/>
                <a:gd name="adj2" fmla="val 5386929"/>
              </a:avLst>
            </a:prstGeom>
            <a:ln w="1905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19668F3A-A4B8-4DCB-9510-B9670DCC9AA0}"/>
                </a:ext>
              </a:extLst>
            </p:cNvPr>
            <p:cNvSpPr/>
            <p:nvPr/>
          </p:nvSpPr>
          <p:spPr>
            <a:xfrm>
              <a:off x="2664705" y="1915801"/>
              <a:ext cx="1100506" cy="110050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78E1BE72-F2E2-4AB7-9FE6-808739544EFE}"/>
                </a:ext>
              </a:extLst>
            </p:cNvPr>
            <p:cNvSpPr/>
            <p:nvPr/>
          </p:nvSpPr>
          <p:spPr>
            <a:xfrm>
              <a:off x="5378790" y="1915801"/>
              <a:ext cx="1100506" cy="1100506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E3A46B4F-B10A-4ECB-B9DE-7DDB5BF5DA74}"/>
                </a:ext>
              </a:extLst>
            </p:cNvPr>
            <p:cNvSpPr/>
            <p:nvPr/>
          </p:nvSpPr>
          <p:spPr>
            <a:xfrm>
              <a:off x="5378790" y="4522370"/>
              <a:ext cx="1100506" cy="1100506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FC71342B-A465-44AA-9662-110BCB131322}"/>
                </a:ext>
              </a:extLst>
            </p:cNvPr>
            <p:cNvSpPr/>
            <p:nvPr/>
          </p:nvSpPr>
          <p:spPr>
            <a:xfrm>
              <a:off x="2664705" y="4522370"/>
              <a:ext cx="1100506" cy="110050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A86537FA-D0E4-4F06-A3D6-31B84D92F879}"/>
                </a:ext>
              </a:extLst>
            </p:cNvPr>
            <p:cNvSpPr/>
            <p:nvPr/>
          </p:nvSpPr>
          <p:spPr>
            <a:xfrm>
              <a:off x="2821189" y="2096927"/>
              <a:ext cx="2159271" cy="2159271"/>
            </a:xfrm>
            <a:prstGeom prst="arc">
              <a:avLst>
                <a:gd name="adj1" fmla="val 3955237"/>
                <a:gd name="adj2" fmla="val 4932282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38D19258-1C9B-4309-872D-9BA417B83B7E}"/>
                </a:ext>
              </a:extLst>
            </p:cNvPr>
            <p:cNvSpPr/>
            <p:nvPr/>
          </p:nvSpPr>
          <p:spPr>
            <a:xfrm>
              <a:off x="2821189" y="2096927"/>
              <a:ext cx="2159271" cy="2159271"/>
            </a:xfrm>
            <a:prstGeom prst="arc">
              <a:avLst>
                <a:gd name="adj1" fmla="val 20706341"/>
                <a:gd name="adj2" fmla="val 2321581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DAB90284-0433-4776-9D8B-D92FC5CE138F}"/>
                </a:ext>
              </a:extLst>
            </p:cNvPr>
            <p:cNvSpPr/>
            <p:nvPr/>
          </p:nvSpPr>
          <p:spPr>
            <a:xfrm>
              <a:off x="4163540" y="3282477"/>
              <a:ext cx="2159271" cy="2159271"/>
            </a:xfrm>
            <a:prstGeom prst="arc">
              <a:avLst>
                <a:gd name="adj1" fmla="val 18575550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52CE8F00-963A-468F-BEE2-1701E1EA9763}"/>
                </a:ext>
              </a:extLst>
            </p:cNvPr>
            <p:cNvSpPr/>
            <p:nvPr/>
          </p:nvSpPr>
          <p:spPr>
            <a:xfrm>
              <a:off x="4163540" y="2096927"/>
              <a:ext cx="2159271" cy="2159271"/>
            </a:xfrm>
            <a:prstGeom prst="arc">
              <a:avLst>
                <a:gd name="adj1" fmla="val 7033248"/>
                <a:gd name="adj2" fmla="val 8104473"/>
              </a:avLst>
            </a:prstGeom>
            <a:ln w="1905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F2196539-D7FB-4D07-B16F-CA2A7B339430}"/>
                </a:ext>
              </a:extLst>
            </p:cNvPr>
            <p:cNvSpPr/>
            <p:nvPr/>
          </p:nvSpPr>
          <p:spPr>
            <a:xfrm>
              <a:off x="4163540" y="3282477"/>
              <a:ext cx="2159271" cy="2159271"/>
            </a:xfrm>
            <a:prstGeom prst="arc">
              <a:avLst>
                <a:gd name="adj1" fmla="val 6958998"/>
                <a:gd name="adj2" fmla="val 81548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173A9B-873E-452F-BBF7-812F134A1F69}"/>
              </a:ext>
            </a:extLst>
          </p:cNvPr>
          <p:cNvGrpSpPr/>
          <p:nvPr/>
        </p:nvGrpSpPr>
        <p:grpSpPr>
          <a:xfrm>
            <a:off x="6788601" y="4262846"/>
            <a:ext cx="2088462" cy="1360030"/>
            <a:chOff x="8921977" y="391949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3D3AE24-0282-4EE3-BAC4-6692E0F312E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3EEF5B-6A54-4810-BAA4-FCC15C1D293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E623EE9-BE4C-4BA8-84DC-4AF196103E1B}"/>
              </a:ext>
            </a:extLst>
          </p:cNvPr>
          <p:cNvGrpSpPr/>
          <p:nvPr/>
        </p:nvGrpSpPr>
        <p:grpSpPr>
          <a:xfrm>
            <a:off x="249702" y="4262846"/>
            <a:ext cx="2088462" cy="1360030"/>
            <a:chOff x="332936" y="4498450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8EDAC7A-E566-473B-91D8-C6071D2BB30A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C5395A-B58B-44CF-A144-0B948F3CF35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E967E7C-7811-4FA6-AD13-2C27AAD21921}"/>
              </a:ext>
            </a:extLst>
          </p:cNvPr>
          <p:cNvGrpSpPr/>
          <p:nvPr/>
        </p:nvGrpSpPr>
        <p:grpSpPr>
          <a:xfrm>
            <a:off x="6794447" y="1915801"/>
            <a:ext cx="2088462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403DFE-E2DF-4A0B-A403-ED48F648741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D6AB03B-C628-4A8E-A0B4-8450B9F5565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5FDD53-3A78-490B-B8F5-0816492F1BE8}"/>
              </a:ext>
            </a:extLst>
          </p:cNvPr>
          <p:cNvGrpSpPr/>
          <p:nvPr/>
        </p:nvGrpSpPr>
        <p:grpSpPr>
          <a:xfrm>
            <a:off x="255548" y="1915801"/>
            <a:ext cx="2088462" cy="1360030"/>
            <a:chOff x="332936" y="2473878"/>
            <a:chExt cx="2937088" cy="1813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172644-158F-4E43-92FC-CB66DEE919F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4C84C16-0469-40C1-835E-9802B5FDEB7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84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Teamwork Matrix – Slide Template</vt:lpstr>
      <vt:lpstr>Abstract Teamwork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Teamwork Matrix</dc:title>
  <dc:creator>PresentationGO.com</dc:creator>
  <dc:description>© Copyright PresentationGO.com</dc:description>
  <dcterms:created xsi:type="dcterms:W3CDTF">2014-11-26T05:14:11Z</dcterms:created>
  <dcterms:modified xsi:type="dcterms:W3CDTF">2019-09-04T20:17:27Z</dcterms:modified>
  <cp:category>Charts &amp; Diagrams</cp:category>
</cp:coreProperties>
</file>