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42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64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8CC19F6D-B7DE-9F92-0F7F-3A67379D9085}"/>
              </a:ext>
            </a:extLst>
          </p:cNvPr>
          <p:cNvSpPr/>
          <p:nvPr/>
        </p:nvSpPr>
        <p:spPr>
          <a:xfrm>
            <a:off x="2638766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BF2255-DB8F-8695-3B6A-486FC616FAB1}"/>
              </a:ext>
            </a:extLst>
          </p:cNvPr>
          <p:cNvSpPr/>
          <p:nvPr/>
        </p:nvSpPr>
        <p:spPr>
          <a:xfrm>
            <a:off x="622888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426996BD-BE9C-AC96-21B9-FBEE718CB0F7}"/>
              </a:ext>
            </a:extLst>
          </p:cNvPr>
          <p:cNvSpPr/>
          <p:nvPr/>
        </p:nvSpPr>
        <p:spPr>
          <a:xfrm>
            <a:off x="4654644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75AAED1-A3CC-C71F-F26C-9413C17B766A}"/>
              </a:ext>
            </a:extLst>
          </p:cNvPr>
          <p:cNvSpPr/>
          <p:nvPr/>
        </p:nvSpPr>
        <p:spPr>
          <a:xfrm>
            <a:off x="6670522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20C8DD-C716-B01E-E25B-E99A4509E5D6}"/>
              </a:ext>
            </a:extLst>
          </p:cNvPr>
          <p:cNvGrpSpPr/>
          <p:nvPr/>
        </p:nvGrpSpPr>
        <p:grpSpPr>
          <a:xfrm>
            <a:off x="876994" y="3534805"/>
            <a:ext cx="1342382" cy="1211022"/>
            <a:chOff x="319755" y="4350748"/>
            <a:chExt cx="2088994" cy="1614696"/>
          </a:xfrm>
          <a:effectLst/>
        </p:grpSpPr>
        <p:sp>
          <p:nvSpPr>
            <p:cNvPr id="29" name="TextBox 6">
              <a:extLst>
                <a:ext uri="{FF2B5EF4-FFF2-40B4-BE49-F238E27FC236}">
                  <a16:creationId xmlns:a16="http://schemas.microsoft.com/office/drawing/2014/main" id="{44075CE1-EA01-D812-69DF-53CAA8605185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531226E-1512-2931-61A0-A8A2D783521B}"/>
                </a:ext>
              </a:extLst>
            </p:cNvPr>
            <p:cNvSpPr/>
            <p:nvPr/>
          </p:nvSpPr>
          <p:spPr>
            <a:xfrm>
              <a:off x="319757" y="4765116"/>
              <a:ext cx="2088992" cy="120032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34016F-9C35-DC25-7F89-E7B3E825F23F}"/>
              </a:ext>
            </a:extLst>
          </p:cNvPr>
          <p:cNvGrpSpPr/>
          <p:nvPr/>
        </p:nvGrpSpPr>
        <p:grpSpPr>
          <a:xfrm>
            <a:off x="2892871" y="3534805"/>
            <a:ext cx="1342382" cy="1211022"/>
            <a:chOff x="319755" y="4350748"/>
            <a:chExt cx="2088994" cy="1614696"/>
          </a:xfrm>
          <a:effectLst/>
        </p:grpSpPr>
        <p:sp>
          <p:nvSpPr>
            <p:cNvPr id="27" name="TextBox 16">
              <a:extLst>
                <a:ext uri="{FF2B5EF4-FFF2-40B4-BE49-F238E27FC236}">
                  <a16:creationId xmlns:a16="http://schemas.microsoft.com/office/drawing/2014/main" id="{FC5DF7D1-48F1-0897-D5A7-CC9A52EE819F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2377D17-EEEC-BE15-2C6F-5206FD796FB5}"/>
                </a:ext>
              </a:extLst>
            </p:cNvPr>
            <p:cNvSpPr/>
            <p:nvPr/>
          </p:nvSpPr>
          <p:spPr>
            <a:xfrm>
              <a:off x="319757" y="4765116"/>
              <a:ext cx="2088992" cy="120032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9234504-71FF-DFB2-7D17-70B9DE13809B}"/>
              </a:ext>
            </a:extLst>
          </p:cNvPr>
          <p:cNvGrpSpPr/>
          <p:nvPr/>
        </p:nvGrpSpPr>
        <p:grpSpPr>
          <a:xfrm>
            <a:off x="6924627" y="3534805"/>
            <a:ext cx="1342382" cy="1211022"/>
            <a:chOff x="319755" y="4350748"/>
            <a:chExt cx="2088994" cy="1614696"/>
          </a:xfrm>
          <a:effectLst/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20D1470-6887-A4F7-32F6-838513BCDE78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58D85AE-8145-8DFA-A057-456033423C57}"/>
                </a:ext>
              </a:extLst>
            </p:cNvPr>
            <p:cNvSpPr/>
            <p:nvPr/>
          </p:nvSpPr>
          <p:spPr>
            <a:xfrm>
              <a:off x="319757" y="4765116"/>
              <a:ext cx="2088992" cy="120032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A863238-0E36-42A6-273D-48459523F224}"/>
              </a:ext>
            </a:extLst>
          </p:cNvPr>
          <p:cNvGrpSpPr/>
          <p:nvPr/>
        </p:nvGrpSpPr>
        <p:grpSpPr>
          <a:xfrm>
            <a:off x="4908749" y="3534805"/>
            <a:ext cx="1342382" cy="1211022"/>
            <a:chOff x="319755" y="4350748"/>
            <a:chExt cx="2088994" cy="1614696"/>
          </a:xfrm>
          <a:effectLst/>
        </p:grpSpPr>
        <p:sp>
          <p:nvSpPr>
            <p:cNvPr id="23" name="TextBox 27">
              <a:extLst>
                <a:ext uri="{FF2B5EF4-FFF2-40B4-BE49-F238E27FC236}">
                  <a16:creationId xmlns:a16="http://schemas.microsoft.com/office/drawing/2014/main" id="{4DBC278D-043B-CAE3-CED4-852B1F246C5A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E13C981-2D6E-F0F1-A545-0C5A09D85274}"/>
                </a:ext>
              </a:extLst>
            </p:cNvPr>
            <p:cNvSpPr/>
            <p:nvPr/>
          </p:nvSpPr>
          <p:spPr>
            <a:xfrm>
              <a:off x="319757" y="4765116"/>
              <a:ext cx="2088992" cy="120032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Praesent libero. </a:t>
              </a:r>
            </a:p>
          </p:txBody>
        </p:sp>
      </p:grpSp>
      <p:sp>
        <p:nvSpPr>
          <p:cNvPr id="17" name="Shape">
            <a:extLst>
              <a:ext uri="{FF2B5EF4-FFF2-40B4-BE49-F238E27FC236}">
                <a16:creationId xmlns:a16="http://schemas.microsoft.com/office/drawing/2014/main" id="{20688607-18BD-D5A1-B8DC-31B12026D657}"/>
              </a:ext>
            </a:extLst>
          </p:cNvPr>
          <p:cNvSpPr/>
          <p:nvPr/>
        </p:nvSpPr>
        <p:spPr>
          <a:xfrm>
            <a:off x="6967720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31E5D38C-1BA9-9C67-ECFD-6C763C512CAE}"/>
              </a:ext>
            </a:extLst>
          </p:cNvPr>
          <p:cNvSpPr/>
          <p:nvPr/>
        </p:nvSpPr>
        <p:spPr>
          <a:xfrm>
            <a:off x="4951843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6EE019B-2D66-A902-458E-A4394D64C112}"/>
              </a:ext>
            </a:extLst>
          </p:cNvPr>
          <p:cNvSpPr/>
          <p:nvPr/>
        </p:nvSpPr>
        <p:spPr>
          <a:xfrm>
            <a:off x="2935965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36F342A-0236-45A3-83A9-A13E3F11CD5F}"/>
              </a:ext>
            </a:extLst>
          </p:cNvPr>
          <p:cNvSpPr/>
          <p:nvPr/>
        </p:nvSpPr>
        <p:spPr>
          <a:xfrm>
            <a:off x="920087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Text Capsules – Slide Template</a:t>
            </a:r>
          </a:p>
        </p:txBody>
      </p:sp>
      <p:pic>
        <p:nvPicPr>
          <p:cNvPr id="11" name="Graphic 8" descr="Head with gears">
            <a:extLst>
              <a:ext uri="{FF2B5EF4-FFF2-40B4-BE49-F238E27FC236}">
                <a16:creationId xmlns:a16="http://schemas.microsoft.com/office/drawing/2014/main" id="{15B6820C-51FD-7CA2-38AC-66C2B12BB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05284" y="2081917"/>
            <a:ext cx="685800" cy="685800"/>
          </a:xfrm>
          <a:prstGeom prst="rect">
            <a:avLst/>
          </a:prstGeom>
          <a:effectLst/>
        </p:spPr>
      </p:pic>
      <p:pic>
        <p:nvPicPr>
          <p:cNvPr id="19" name="Graphic 9" descr="Eye">
            <a:extLst>
              <a:ext uri="{FF2B5EF4-FFF2-40B4-BE49-F238E27FC236}">
                <a16:creationId xmlns:a16="http://schemas.microsoft.com/office/drawing/2014/main" id="{1BA4B654-0754-53E8-8E3C-B1C5D5A817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21162" y="2081917"/>
            <a:ext cx="685800" cy="685800"/>
          </a:xfrm>
          <a:prstGeom prst="rect">
            <a:avLst/>
          </a:prstGeom>
        </p:spPr>
      </p:pic>
      <p:pic>
        <p:nvPicPr>
          <p:cNvPr id="20" name="Graphic 10" descr="Bullseye">
            <a:extLst>
              <a:ext uri="{FF2B5EF4-FFF2-40B4-BE49-F238E27FC236}">
                <a16:creationId xmlns:a16="http://schemas.microsoft.com/office/drawing/2014/main" id="{C086A731-3689-C9C6-1807-717F8C6F25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37039" y="2081917"/>
            <a:ext cx="685800" cy="685800"/>
          </a:xfrm>
          <a:prstGeom prst="rect">
            <a:avLst/>
          </a:prstGeom>
          <a:effectLst/>
        </p:spPr>
      </p:pic>
      <p:pic>
        <p:nvPicPr>
          <p:cNvPr id="21" name="Graphic 11" descr="Lights On">
            <a:extLst>
              <a:ext uri="{FF2B5EF4-FFF2-40B4-BE49-F238E27FC236}">
                <a16:creationId xmlns:a16="http://schemas.microsoft.com/office/drawing/2014/main" id="{F1E1676A-312D-B2A3-F394-E8D756541B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52917" y="2081917"/>
            <a:ext cx="685800" cy="6858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4371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8CC19F6D-B7DE-9F92-0F7F-3A67379D9085}"/>
              </a:ext>
            </a:extLst>
          </p:cNvPr>
          <p:cNvSpPr/>
          <p:nvPr/>
        </p:nvSpPr>
        <p:spPr>
          <a:xfrm>
            <a:off x="2638766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BF2255-DB8F-8695-3B6A-486FC616FAB1}"/>
              </a:ext>
            </a:extLst>
          </p:cNvPr>
          <p:cNvSpPr/>
          <p:nvPr/>
        </p:nvSpPr>
        <p:spPr>
          <a:xfrm>
            <a:off x="622888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426996BD-BE9C-AC96-21B9-FBEE718CB0F7}"/>
              </a:ext>
            </a:extLst>
          </p:cNvPr>
          <p:cNvSpPr/>
          <p:nvPr/>
        </p:nvSpPr>
        <p:spPr>
          <a:xfrm>
            <a:off x="4654644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75AAED1-A3CC-C71F-F26C-9413C17B766A}"/>
              </a:ext>
            </a:extLst>
          </p:cNvPr>
          <p:cNvSpPr/>
          <p:nvPr/>
        </p:nvSpPr>
        <p:spPr>
          <a:xfrm>
            <a:off x="6670522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20C8DD-C716-B01E-E25B-E99A4509E5D6}"/>
              </a:ext>
            </a:extLst>
          </p:cNvPr>
          <p:cNvGrpSpPr/>
          <p:nvPr/>
        </p:nvGrpSpPr>
        <p:grpSpPr>
          <a:xfrm>
            <a:off x="876994" y="3534805"/>
            <a:ext cx="1342382" cy="1211022"/>
            <a:chOff x="319755" y="4350748"/>
            <a:chExt cx="2088994" cy="1614696"/>
          </a:xfrm>
          <a:effectLst/>
        </p:grpSpPr>
        <p:sp>
          <p:nvSpPr>
            <p:cNvPr id="29" name="TextBox 6">
              <a:extLst>
                <a:ext uri="{FF2B5EF4-FFF2-40B4-BE49-F238E27FC236}">
                  <a16:creationId xmlns:a16="http://schemas.microsoft.com/office/drawing/2014/main" id="{44075CE1-EA01-D812-69DF-53CAA8605185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531226E-1512-2931-61A0-A8A2D783521B}"/>
                </a:ext>
              </a:extLst>
            </p:cNvPr>
            <p:cNvSpPr/>
            <p:nvPr/>
          </p:nvSpPr>
          <p:spPr>
            <a:xfrm>
              <a:off x="319757" y="4765116"/>
              <a:ext cx="2088992" cy="120032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34016F-9C35-DC25-7F89-E7B3E825F23F}"/>
              </a:ext>
            </a:extLst>
          </p:cNvPr>
          <p:cNvGrpSpPr/>
          <p:nvPr/>
        </p:nvGrpSpPr>
        <p:grpSpPr>
          <a:xfrm>
            <a:off x="2892871" y="3534805"/>
            <a:ext cx="1342382" cy="1211022"/>
            <a:chOff x="319755" y="4350748"/>
            <a:chExt cx="2088994" cy="1614696"/>
          </a:xfrm>
          <a:effectLst/>
        </p:grpSpPr>
        <p:sp>
          <p:nvSpPr>
            <p:cNvPr id="27" name="TextBox 16">
              <a:extLst>
                <a:ext uri="{FF2B5EF4-FFF2-40B4-BE49-F238E27FC236}">
                  <a16:creationId xmlns:a16="http://schemas.microsoft.com/office/drawing/2014/main" id="{FC5DF7D1-48F1-0897-D5A7-CC9A52EE819F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2377D17-EEEC-BE15-2C6F-5206FD796FB5}"/>
                </a:ext>
              </a:extLst>
            </p:cNvPr>
            <p:cNvSpPr/>
            <p:nvPr/>
          </p:nvSpPr>
          <p:spPr>
            <a:xfrm>
              <a:off x="319757" y="4765116"/>
              <a:ext cx="2088992" cy="120032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9234504-71FF-DFB2-7D17-70B9DE13809B}"/>
              </a:ext>
            </a:extLst>
          </p:cNvPr>
          <p:cNvGrpSpPr/>
          <p:nvPr/>
        </p:nvGrpSpPr>
        <p:grpSpPr>
          <a:xfrm>
            <a:off x="6924627" y="3534805"/>
            <a:ext cx="1342382" cy="1211022"/>
            <a:chOff x="319755" y="4350748"/>
            <a:chExt cx="2088994" cy="1614696"/>
          </a:xfrm>
          <a:effectLst/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20D1470-6887-A4F7-32F6-838513BCDE78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58D85AE-8145-8DFA-A057-456033423C57}"/>
                </a:ext>
              </a:extLst>
            </p:cNvPr>
            <p:cNvSpPr/>
            <p:nvPr/>
          </p:nvSpPr>
          <p:spPr>
            <a:xfrm>
              <a:off x="319757" y="4765116"/>
              <a:ext cx="2088992" cy="120032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A863238-0E36-42A6-273D-48459523F224}"/>
              </a:ext>
            </a:extLst>
          </p:cNvPr>
          <p:cNvGrpSpPr/>
          <p:nvPr/>
        </p:nvGrpSpPr>
        <p:grpSpPr>
          <a:xfrm>
            <a:off x="4908749" y="3534805"/>
            <a:ext cx="1342382" cy="1211022"/>
            <a:chOff x="319755" y="4350748"/>
            <a:chExt cx="2088994" cy="1614696"/>
          </a:xfrm>
          <a:effectLst/>
        </p:grpSpPr>
        <p:sp>
          <p:nvSpPr>
            <p:cNvPr id="23" name="TextBox 27">
              <a:extLst>
                <a:ext uri="{FF2B5EF4-FFF2-40B4-BE49-F238E27FC236}">
                  <a16:creationId xmlns:a16="http://schemas.microsoft.com/office/drawing/2014/main" id="{4DBC278D-043B-CAE3-CED4-852B1F246C5A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E13C981-2D6E-F0F1-A545-0C5A09D85274}"/>
                </a:ext>
              </a:extLst>
            </p:cNvPr>
            <p:cNvSpPr/>
            <p:nvPr/>
          </p:nvSpPr>
          <p:spPr>
            <a:xfrm>
              <a:off x="319757" y="4765116"/>
              <a:ext cx="2088992" cy="120032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Praesent libero. </a:t>
              </a:r>
            </a:p>
          </p:txBody>
        </p:sp>
      </p:grpSp>
      <p:sp>
        <p:nvSpPr>
          <p:cNvPr id="17" name="Shape">
            <a:extLst>
              <a:ext uri="{FF2B5EF4-FFF2-40B4-BE49-F238E27FC236}">
                <a16:creationId xmlns:a16="http://schemas.microsoft.com/office/drawing/2014/main" id="{20688607-18BD-D5A1-B8DC-31B12026D657}"/>
              </a:ext>
            </a:extLst>
          </p:cNvPr>
          <p:cNvSpPr/>
          <p:nvPr/>
        </p:nvSpPr>
        <p:spPr>
          <a:xfrm>
            <a:off x="6967720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31E5D38C-1BA9-9C67-ECFD-6C763C512CAE}"/>
              </a:ext>
            </a:extLst>
          </p:cNvPr>
          <p:cNvSpPr/>
          <p:nvPr/>
        </p:nvSpPr>
        <p:spPr>
          <a:xfrm>
            <a:off x="4951843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6EE019B-2D66-A902-458E-A4394D64C112}"/>
              </a:ext>
            </a:extLst>
          </p:cNvPr>
          <p:cNvSpPr/>
          <p:nvPr/>
        </p:nvSpPr>
        <p:spPr>
          <a:xfrm>
            <a:off x="2935965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36F342A-0236-45A3-83A9-A13E3F11CD5F}"/>
              </a:ext>
            </a:extLst>
          </p:cNvPr>
          <p:cNvSpPr/>
          <p:nvPr/>
        </p:nvSpPr>
        <p:spPr>
          <a:xfrm>
            <a:off x="920087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Text Capsules – Slide Template</a:t>
            </a:r>
          </a:p>
        </p:txBody>
      </p:sp>
      <p:pic>
        <p:nvPicPr>
          <p:cNvPr id="11" name="Graphic 8" descr="Head with gears">
            <a:extLst>
              <a:ext uri="{FF2B5EF4-FFF2-40B4-BE49-F238E27FC236}">
                <a16:creationId xmlns:a16="http://schemas.microsoft.com/office/drawing/2014/main" id="{15B6820C-51FD-7CA2-38AC-66C2B12BB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05284" y="2081917"/>
            <a:ext cx="685800" cy="685800"/>
          </a:xfrm>
          <a:prstGeom prst="rect">
            <a:avLst/>
          </a:prstGeom>
          <a:effectLst/>
        </p:spPr>
      </p:pic>
      <p:pic>
        <p:nvPicPr>
          <p:cNvPr id="19" name="Graphic 9" descr="Eye">
            <a:extLst>
              <a:ext uri="{FF2B5EF4-FFF2-40B4-BE49-F238E27FC236}">
                <a16:creationId xmlns:a16="http://schemas.microsoft.com/office/drawing/2014/main" id="{1BA4B654-0754-53E8-8E3C-B1C5D5A817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21162" y="2081917"/>
            <a:ext cx="685800" cy="685800"/>
          </a:xfrm>
          <a:prstGeom prst="rect">
            <a:avLst/>
          </a:prstGeom>
        </p:spPr>
      </p:pic>
      <p:pic>
        <p:nvPicPr>
          <p:cNvPr id="20" name="Graphic 10" descr="Bullseye">
            <a:extLst>
              <a:ext uri="{FF2B5EF4-FFF2-40B4-BE49-F238E27FC236}">
                <a16:creationId xmlns:a16="http://schemas.microsoft.com/office/drawing/2014/main" id="{C086A731-3689-C9C6-1807-717F8C6F25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37039" y="2081917"/>
            <a:ext cx="685800" cy="685800"/>
          </a:xfrm>
          <a:prstGeom prst="rect">
            <a:avLst/>
          </a:prstGeom>
          <a:effectLst/>
        </p:spPr>
      </p:pic>
      <p:pic>
        <p:nvPicPr>
          <p:cNvPr id="21" name="Graphic 11" descr="Lights On">
            <a:extLst>
              <a:ext uri="{FF2B5EF4-FFF2-40B4-BE49-F238E27FC236}">
                <a16:creationId xmlns:a16="http://schemas.microsoft.com/office/drawing/2014/main" id="{F1E1676A-312D-B2A3-F394-E8D756541B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52917" y="2081917"/>
            <a:ext cx="685800" cy="6858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3464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209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Text Capsules – Slide Template</vt:lpstr>
      <vt:lpstr>Abstract Text Capsules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Text Capsules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2024-01-10T19:02:05Z</dcterms:modified>
  <cp:category>Text &amp; Tables</cp:category>
</cp:coreProperties>
</file>