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20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Textboxes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BEFE5FB-F4EF-961F-CE4B-8EFE01637FC0}"/>
              </a:ext>
            </a:extLst>
          </p:cNvPr>
          <p:cNvSpPr/>
          <p:nvPr/>
        </p:nvSpPr>
        <p:spPr>
          <a:xfrm>
            <a:off x="999650" y="2198369"/>
            <a:ext cx="1564004" cy="2499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536" y="0"/>
                </a:moveTo>
                <a:lnTo>
                  <a:pt x="1618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8" y="21600"/>
                </a:cubicBezTo>
                <a:lnTo>
                  <a:pt x="19982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5672"/>
                </a:lnTo>
                <a:cubicBezTo>
                  <a:pt x="21600" y="2535"/>
                  <a:pt x="17535" y="0"/>
                  <a:pt x="12536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74320" rIns="274320" bIns="28575" anchor="t"/>
          <a:lstStyle/>
          <a:p>
            <a:pPr algn="r"/>
            <a:r>
              <a:rPr lang="en-US" sz="2250" dirty="0">
                <a:solidFill>
                  <a:schemeClr val="accent2"/>
                </a:solidFill>
              </a:rPr>
              <a:t>01</a:t>
            </a:r>
            <a:endParaRPr sz="2250" dirty="0">
              <a:solidFill>
                <a:schemeClr val="accent2"/>
              </a:solidFill>
            </a:endParaRPr>
          </a:p>
        </p:txBody>
      </p:sp>
      <p:sp>
        <p:nvSpPr>
          <p:cNvPr id="4" name="Line">
            <a:extLst>
              <a:ext uri="{FF2B5EF4-FFF2-40B4-BE49-F238E27FC236}">
                <a16:creationId xmlns:a16="http://schemas.microsoft.com/office/drawing/2014/main" id="{8203A9FC-54B4-FE4F-9316-F46B4586EB91}"/>
              </a:ext>
            </a:extLst>
          </p:cNvPr>
          <p:cNvSpPr/>
          <p:nvPr/>
        </p:nvSpPr>
        <p:spPr>
          <a:xfrm>
            <a:off x="2427445" y="3007994"/>
            <a:ext cx="9525" cy="9525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92F38D1-D4C2-8EC1-EC2D-78F206C94817}"/>
              </a:ext>
            </a:extLst>
          </p:cNvPr>
          <p:cNvSpPr/>
          <p:nvPr/>
        </p:nvSpPr>
        <p:spPr>
          <a:xfrm>
            <a:off x="865345" y="2331719"/>
            <a:ext cx="1563053" cy="2499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7" y="0"/>
                </a:moveTo>
                <a:lnTo>
                  <a:pt x="1619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9" y="21600"/>
                </a:cubicBezTo>
                <a:lnTo>
                  <a:pt x="19981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6791"/>
                </a:lnTo>
                <a:cubicBezTo>
                  <a:pt x="21600" y="6264"/>
                  <a:pt x="20995" y="5812"/>
                  <a:pt x="20152" y="5729"/>
                </a:cubicBezTo>
                <a:cubicBezTo>
                  <a:pt x="16295" y="5326"/>
                  <a:pt x="13136" y="3334"/>
                  <a:pt x="12491" y="914"/>
                </a:cubicBezTo>
                <a:cubicBezTo>
                  <a:pt x="12373" y="387"/>
                  <a:pt x="11649" y="0"/>
                  <a:pt x="1080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6" name="Line">
            <a:extLst>
              <a:ext uri="{FF2B5EF4-FFF2-40B4-BE49-F238E27FC236}">
                <a16:creationId xmlns:a16="http://schemas.microsoft.com/office/drawing/2014/main" id="{BC099B89-5500-7B5E-DEDB-8802C7041898}"/>
              </a:ext>
            </a:extLst>
          </p:cNvPr>
          <p:cNvSpPr/>
          <p:nvPr/>
        </p:nvSpPr>
        <p:spPr>
          <a:xfrm>
            <a:off x="2427445" y="3007994"/>
            <a:ext cx="9525" cy="9525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69EB0C3-96B6-D2DA-F3D0-7A8204BFE7BC}"/>
              </a:ext>
            </a:extLst>
          </p:cNvPr>
          <p:cNvSpPr/>
          <p:nvPr/>
        </p:nvSpPr>
        <p:spPr>
          <a:xfrm>
            <a:off x="2904650" y="2198369"/>
            <a:ext cx="1564005" cy="2499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536" y="0"/>
                </a:moveTo>
                <a:lnTo>
                  <a:pt x="1618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8" y="21600"/>
                </a:cubicBezTo>
                <a:lnTo>
                  <a:pt x="19982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5672"/>
                </a:lnTo>
                <a:cubicBezTo>
                  <a:pt x="21600" y="2535"/>
                  <a:pt x="17548" y="0"/>
                  <a:pt x="12536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74320" rIns="274320" bIns="28575" anchor="t"/>
          <a:lstStyle/>
          <a:p>
            <a:pPr algn="r"/>
            <a:r>
              <a:rPr lang="en-US" sz="2250" dirty="0">
                <a:solidFill>
                  <a:schemeClr val="accent3"/>
                </a:solidFill>
              </a:rPr>
              <a:t>02</a:t>
            </a:r>
            <a:endParaRPr sz="2250" dirty="0">
              <a:solidFill>
                <a:schemeClr val="accent3"/>
              </a:solidFill>
            </a:endParaRPr>
          </a:p>
        </p:txBody>
      </p:sp>
      <p:sp>
        <p:nvSpPr>
          <p:cNvPr id="8" name="Line">
            <a:extLst>
              <a:ext uri="{FF2B5EF4-FFF2-40B4-BE49-F238E27FC236}">
                <a16:creationId xmlns:a16="http://schemas.microsoft.com/office/drawing/2014/main" id="{36128332-A817-DCCE-A9D5-7725FCF3C11D}"/>
              </a:ext>
            </a:extLst>
          </p:cNvPr>
          <p:cNvSpPr/>
          <p:nvPr/>
        </p:nvSpPr>
        <p:spPr>
          <a:xfrm>
            <a:off x="4332445" y="3007995"/>
            <a:ext cx="7300" cy="7300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44005C0F-3AFC-65EC-B6B4-21172ECD86E3}"/>
              </a:ext>
            </a:extLst>
          </p:cNvPr>
          <p:cNvSpPr/>
          <p:nvPr/>
        </p:nvSpPr>
        <p:spPr>
          <a:xfrm>
            <a:off x="2770345" y="2331719"/>
            <a:ext cx="1564007" cy="2499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618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8" y="21600"/>
                </a:cubicBezTo>
                <a:lnTo>
                  <a:pt x="19982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6791"/>
                </a:lnTo>
                <a:cubicBezTo>
                  <a:pt x="21600" y="6264"/>
                  <a:pt x="20995" y="5812"/>
                  <a:pt x="20153" y="5729"/>
                </a:cubicBezTo>
                <a:cubicBezTo>
                  <a:pt x="16299" y="5326"/>
                  <a:pt x="13142" y="3334"/>
                  <a:pt x="12497" y="914"/>
                </a:cubicBezTo>
                <a:cubicBezTo>
                  <a:pt x="12365" y="387"/>
                  <a:pt x="11642" y="0"/>
                  <a:pt x="108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0" name="Line">
            <a:extLst>
              <a:ext uri="{FF2B5EF4-FFF2-40B4-BE49-F238E27FC236}">
                <a16:creationId xmlns:a16="http://schemas.microsoft.com/office/drawing/2014/main" id="{0D69A70F-5F0F-0AC0-B367-9B5B49307E68}"/>
              </a:ext>
            </a:extLst>
          </p:cNvPr>
          <p:cNvSpPr/>
          <p:nvPr/>
        </p:nvSpPr>
        <p:spPr>
          <a:xfrm>
            <a:off x="4332445" y="3007995"/>
            <a:ext cx="7300" cy="7300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429D9F3D-87B0-9C03-F2C3-0531EF4CCBF9}"/>
              </a:ext>
            </a:extLst>
          </p:cNvPr>
          <p:cNvSpPr/>
          <p:nvPr/>
        </p:nvSpPr>
        <p:spPr>
          <a:xfrm>
            <a:off x="4809649" y="2198369"/>
            <a:ext cx="1564007" cy="2499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536" y="0"/>
                </a:moveTo>
                <a:lnTo>
                  <a:pt x="1618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8" y="21600"/>
                </a:cubicBezTo>
                <a:lnTo>
                  <a:pt x="19982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5672"/>
                </a:lnTo>
                <a:cubicBezTo>
                  <a:pt x="21600" y="2535"/>
                  <a:pt x="17548" y="0"/>
                  <a:pt x="12536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74320" rIns="274320" bIns="28575" anchor="t"/>
          <a:lstStyle/>
          <a:p>
            <a:pPr algn="r"/>
            <a:r>
              <a:rPr lang="en-US" sz="2250" dirty="0">
                <a:solidFill>
                  <a:schemeClr val="accent6"/>
                </a:solidFill>
              </a:rPr>
              <a:t>03</a:t>
            </a:r>
            <a:endParaRPr sz="2250" dirty="0">
              <a:solidFill>
                <a:schemeClr val="accent6"/>
              </a:solidFill>
            </a:endParaRPr>
          </a:p>
        </p:txBody>
      </p:sp>
      <p:sp>
        <p:nvSpPr>
          <p:cNvPr id="12" name="Line">
            <a:extLst>
              <a:ext uri="{FF2B5EF4-FFF2-40B4-BE49-F238E27FC236}">
                <a16:creationId xmlns:a16="http://schemas.microsoft.com/office/drawing/2014/main" id="{2C29F15F-5DAE-695C-7150-EB561CC29E92}"/>
              </a:ext>
            </a:extLst>
          </p:cNvPr>
          <p:cNvSpPr/>
          <p:nvPr/>
        </p:nvSpPr>
        <p:spPr>
          <a:xfrm>
            <a:off x="6237445" y="3007994"/>
            <a:ext cx="9525" cy="9525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671FB800-D831-C7D3-5185-ED75D8CA92BE}"/>
              </a:ext>
            </a:extLst>
          </p:cNvPr>
          <p:cNvSpPr/>
          <p:nvPr/>
        </p:nvSpPr>
        <p:spPr>
          <a:xfrm>
            <a:off x="4675345" y="2331719"/>
            <a:ext cx="1564007" cy="2499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618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8" y="21600"/>
                </a:cubicBezTo>
                <a:lnTo>
                  <a:pt x="19982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6791"/>
                </a:lnTo>
                <a:cubicBezTo>
                  <a:pt x="21600" y="6264"/>
                  <a:pt x="20995" y="5812"/>
                  <a:pt x="20153" y="5729"/>
                </a:cubicBezTo>
                <a:cubicBezTo>
                  <a:pt x="16299" y="5326"/>
                  <a:pt x="13142" y="3334"/>
                  <a:pt x="12497" y="914"/>
                </a:cubicBezTo>
                <a:cubicBezTo>
                  <a:pt x="12365" y="387"/>
                  <a:pt x="11655" y="0"/>
                  <a:pt x="1080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4" name="Line">
            <a:extLst>
              <a:ext uri="{FF2B5EF4-FFF2-40B4-BE49-F238E27FC236}">
                <a16:creationId xmlns:a16="http://schemas.microsoft.com/office/drawing/2014/main" id="{AFD77122-C032-3F25-C167-CF46E3EEFD92}"/>
              </a:ext>
            </a:extLst>
          </p:cNvPr>
          <p:cNvSpPr/>
          <p:nvPr/>
        </p:nvSpPr>
        <p:spPr>
          <a:xfrm>
            <a:off x="6237445" y="3007994"/>
            <a:ext cx="9525" cy="9525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D429A09E-24A5-5336-7CBE-1DE6B9F2FC91}"/>
              </a:ext>
            </a:extLst>
          </p:cNvPr>
          <p:cNvSpPr/>
          <p:nvPr/>
        </p:nvSpPr>
        <p:spPr>
          <a:xfrm>
            <a:off x="6714649" y="2198369"/>
            <a:ext cx="1564007" cy="2499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536" y="0"/>
                </a:moveTo>
                <a:lnTo>
                  <a:pt x="1618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8" y="21600"/>
                </a:cubicBezTo>
                <a:lnTo>
                  <a:pt x="19982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5672"/>
                </a:lnTo>
                <a:cubicBezTo>
                  <a:pt x="21600" y="2535"/>
                  <a:pt x="17535" y="0"/>
                  <a:pt x="12536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74320" rIns="274320" bIns="28575" anchor="t"/>
          <a:lstStyle/>
          <a:p>
            <a:pPr algn="r"/>
            <a:r>
              <a:rPr lang="en-US" sz="2250" dirty="0">
                <a:solidFill>
                  <a:schemeClr val="accent4"/>
                </a:solidFill>
              </a:rPr>
              <a:t>04</a:t>
            </a:r>
            <a:endParaRPr sz="2250" dirty="0">
              <a:solidFill>
                <a:schemeClr val="accent4"/>
              </a:solidFill>
            </a:endParaRPr>
          </a:p>
        </p:txBody>
      </p:sp>
      <p:sp>
        <p:nvSpPr>
          <p:cNvPr id="16" name="Line">
            <a:extLst>
              <a:ext uri="{FF2B5EF4-FFF2-40B4-BE49-F238E27FC236}">
                <a16:creationId xmlns:a16="http://schemas.microsoft.com/office/drawing/2014/main" id="{7C398D23-B865-1DCF-F159-169373A69B6D}"/>
              </a:ext>
            </a:extLst>
          </p:cNvPr>
          <p:cNvSpPr/>
          <p:nvPr/>
        </p:nvSpPr>
        <p:spPr>
          <a:xfrm>
            <a:off x="8142445" y="3007994"/>
            <a:ext cx="9525" cy="9525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E79E4D1E-2D9C-67E5-AC88-20B8464D052E}"/>
              </a:ext>
            </a:extLst>
          </p:cNvPr>
          <p:cNvSpPr/>
          <p:nvPr/>
        </p:nvSpPr>
        <p:spPr>
          <a:xfrm>
            <a:off x="6580345" y="2331719"/>
            <a:ext cx="1564007" cy="2499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618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8" y="21600"/>
                </a:cubicBezTo>
                <a:lnTo>
                  <a:pt x="19982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6791"/>
                </a:lnTo>
                <a:cubicBezTo>
                  <a:pt x="21600" y="6264"/>
                  <a:pt x="20995" y="5812"/>
                  <a:pt x="20153" y="5729"/>
                </a:cubicBezTo>
                <a:cubicBezTo>
                  <a:pt x="16299" y="5326"/>
                  <a:pt x="13142" y="3334"/>
                  <a:pt x="12497" y="914"/>
                </a:cubicBezTo>
                <a:cubicBezTo>
                  <a:pt x="12365" y="387"/>
                  <a:pt x="11642" y="0"/>
                  <a:pt x="108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8" name="Line">
            <a:extLst>
              <a:ext uri="{FF2B5EF4-FFF2-40B4-BE49-F238E27FC236}">
                <a16:creationId xmlns:a16="http://schemas.microsoft.com/office/drawing/2014/main" id="{0AC31749-7ABB-7430-69DB-6248D9F5D643}"/>
              </a:ext>
            </a:extLst>
          </p:cNvPr>
          <p:cNvSpPr/>
          <p:nvPr/>
        </p:nvSpPr>
        <p:spPr>
          <a:xfrm>
            <a:off x="8142445" y="3007994"/>
            <a:ext cx="9525" cy="9525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CAA170D-EEB7-1F0C-918B-68814C4BF13A}"/>
              </a:ext>
            </a:extLst>
          </p:cNvPr>
          <p:cNvGrpSpPr/>
          <p:nvPr/>
        </p:nvGrpSpPr>
        <p:grpSpPr>
          <a:xfrm>
            <a:off x="998695" y="3087073"/>
            <a:ext cx="1302064" cy="1567781"/>
            <a:chOff x="8921977" y="1435947"/>
            <a:chExt cx="2926080" cy="209037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16085F9-51AE-4F1F-E342-A4A404D7C520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E877E37-C8B0-1E76-01D5-CB9E62F02BE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A48EB97-ACD0-13B1-6116-473958D693BF}"/>
              </a:ext>
            </a:extLst>
          </p:cNvPr>
          <p:cNvGrpSpPr/>
          <p:nvPr/>
        </p:nvGrpSpPr>
        <p:grpSpPr>
          <a:xfrm>
            <a:off x="2907465" y="3087073"/>
            <a:ext cx="1302064" cy="1567781"/>
            <a:chOff x="8921977" y="1435947"/>
            <a:chExt cx="2926080" cy="209037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2212E0E-426F-5E5A-C02B-FA2D3BA4DB5E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E790DA7-A1A5-BAC1-2398-D30F9641F46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FF238F5-664C-225A-E10C-6C48D6720A60}"/>
              </a:ext>
            </a:extLst>
          </p:cNvPr>
          <p:cNvGrpSpPr/>
          <p:nvPr/>
        </p:nvGrpSpPr>
        <p:grpSpPr>
          <a:xfrm>
            <a:off x="4808697" y="3087073"/>
            <a:ext cx="1302064" cy="1567781"/>
            <a:chOff x="8921977" y="1435947"/>
            <a:chExt cx="2926080" cy="2090374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F4DD8ED-CF09-A1F3-1D6C-FD964A4DEA29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F7E86BD-98D8-6184-60D3-95FB9CCA7AF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FB981F7-F20B-2BD5-7DCF-7C8BAED45619}"/>
              </a:ext>
            </a:extLst>
          </p:cNvPr>
          <p:cNvGrpSpPr/>
          <p:nvPr/>
        </p:nvGrpSpPr>
        <p:grpSpPr>
          <a:xfrm>
            <a:off x="6711316" y="3087073"/>
            <a:ext cx="1302064" cy="1567781"/>
            <a:chOff x="8921977" y="1435947"/>
            <a:chExt cx="2926080" cy="2090374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18561F7-63DF-5F92-3510-F1E1CAB424AE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D8535CC-E900-1733-F889-B4F6EC4382C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4" name="Graphic 33" descr="Brainstorm with solid fill">
            <a:extLst>
              <a:ext uri="{FF2B5EF4-FFF2-40B4-BE49-F238E27FC236}">
                <a16:creationId xmlns:a16="http://schemas.microsoft.com/office/drawing/2014/main" id="{081463D9-198E-D188-A641-540DC5116A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11316" y="2473508"/>
            <a:ext cx="525572" cy="525572"/>
          </a:xfrm>
          <a:prstGeom prst="rect">
            <a:avLst/>
          </a:prstGeom>
        </p:spPr>
      </p:pic>
      <p:pic>
        <p:nvPicPr>
          <p:cNvPr id="36" name="Graphic 35" descr="Database with solid fill">
            <a:extLst>
              <a:ext uri="{FF2B5EF4-FFF2-40B4-BE49-F238E27FC236}">
                <a16:creationId xmlns:a16="http://schemas.microsoft.com/office/drawing/2014/main" id="{4B735541-34AE-B5D4-170C-78C75A9016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97031" y="2473508"/>
            <a:ext cx="525572" cy="525572"/>
          </a:xfrm>
          <a:prstGeom prst="rect">
            <a:avLst/>
          </a:prstGeom>
        </p:spPr>
      </p:pic>
      <p:pic>
        <p:nvPicPr>
          <p:cNvPr id="38" name="Graphic 37" descr="Gears with solid fill">
            <a:extLst>
              <a:ext uri="{FF2B5EF4-FFF2-40B4-BE49-F238E27FC236}">
                <a16:creationId xmlns:a16="http://schemas.microsoft.com/office/drawing/2014/main" id="{F6E17901-379E-10BD-4EE1-EAF97202F35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98695" y="2473508"/>
            <a:ext cx="525572" cy="525572"/>
          </a:xfrm>
          <a:prstGeom prst="rect">
            <a:avLst/>
          </a:prstGeom>
        </p:spPr>
      </p:pic>
      <p:pic>
        <p:nvPicPr>
          <p:cNvPr id="40" name="Graphic 39" descr="Magnifying glass with solid fill">
            <a:extLst>
              <a:ext uri="{FF2B5EF4-FFF2-40B4-BE49-F238E27FC236}">
                <a16:creationId xmlns:a16="http://schemas.microsoft.com/office/drawing/2014/main" id="{6701940C-C5A1-D9C9-5B52-96E3E7CEDC6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08696" y="2473508"/>
            <a:ext cx="525572" cy="5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Textboxes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BEFE5FB-F4EF-961F-CE4B-8EFE01637FC0}"/>
              </a:ext>
            </a:extLst>
          </p:cNvPr>
          <p:cNvSpPr/>
          <p:nvPr/>
        </p:nvSpPr>
        <p:spPr>
          <a:xfrm>
            <a:off x="999650" y="2198369"/>
            <a:ext cx="1564004" cy="2499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536" y="0"/>
                </a:moveTo>
                <a:lnTo>
                  <a:pt x="1618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8" y="21600"/>
                </a:cubicBezTo>
                <a:lnTo>
                  <a:pt x="19982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5672"/>
                </a:lnTo>
                <a:cubicBezTo>
                  <a:pt x="21600" y="2535"/>
                  <a:pt x="17535" y="0"/>
                  <a:pt x="12536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2700">
            <a:miter lim="400000"/>
          </a:ln>
        </p:spPr>
        <p:txBody>
          <a:bodyPr lIns="28575" tIns="274320" rIns="274320" bIns="28575" anchor="t"/>
          <a:lstStyle/>
          <a:p>
            <a:pPr algn="r"/>
            <a:r>
              <a:rPr lang="en-US" sz="2250" dirty="0">
                <a:solidFill>
                  <a:schemeClr val="accent2"/>
                </a:solidFill>
              </a:rPr>
              <a:t>01</a:t>
            </a:r>
            <a:endParaRPr sz="2250" dirty="0">
              <a:solidFill>
                <a:schemeClr val="accent2"/>
              </a:solidFill>
            </a:endParaRPr>
          </a:p>
        </p:txBody>
      </p:sp>
      <p:sp>
        <p:nvSpPr>
          <p:cNvPr id="4" name="Line">
            <a:extLst>
              <a:ext uri="{FF2B5EF4-FFF2-40B4-BE49-F238E27FC236}">
                <a16:creationId xmlns:a16="http://schemas.microsoft.com/office/drawing/2014/main" id="{8203A9FC-54B4-FE4F-9316-F46B4586EB91}"/>
              </a:ext>
            </a:extLst>
          </p:cNvPr>
          <p:cNvSpPr/>
          <p:nvPr/>
        </p:nvSpPr>
        <p:spPr>
          <a:xfrm>
            <a:off x="2427445" y="3007994"/>
            <a:ext cx="9525" cy="9525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92F38D1-D4C2-8EC1-EC2D-78F206C94817}"/>
              </a:ext>
            </a:extLst>
          </p:cNvPr>
          <p:cNvSpPr/>
          <p:nvPr/>
        </p:nvSpPr>
        <p:spPr>
          <a:xfrm>
            <a:off x="865345" y="2331719"/>
            <a:ext cx="1563053" cy="2499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7" y="0"/>
                </a:moveTo>
                <a:lnTo>
                  <a:pt x="1619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9" y="21600"/>
                </a:cubicBezTo>
                <a:lnTo>
                  <a:pt x="19981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6791"/>
                </a:lnTo>
                <a:cubicBezTo>
                  <a:pt x="21600" y="6264"/>
                  <a:pt x="20995" y="5812"/>
                  <a:pt x="20152" y="5729"/>
                </a:cubicBezTo>
                <a:cubicBezTo>
                  <a:pt x="16295" y="5326"/>
                  <a:pt x="13136" y="3334"/>
                  <a:pt x="12491" y="914"/>
                </a:cubicBezTo>
                <a:cubicBezTo>
                  <a:pt x="12373" y="387"/>
                  <a:pt x="11649" y="0"/>
                  <a:pt x="1080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6" name="Line">
            <a:extLst>
              <a:ext uri="{FF2B5EF4-FFF2-40B4-BE49-F238E27FC236}">
                <a16:creationId xmlns:a16="http://schemas.microsoft.com/office/drawing/2014/main" id="{BC099B89-5500-7B5E-DEDB-8802C7041898}"/>
              </a:ext>
            </a:extLst>
          </p:cNvPr>
          <p:cNvSpPr/>
          <p:nvPr/>
        </p:nvSpPr>
        <p:spPr>
          <a:xfrm>
            <a:off x="2427445" y="3007994"/>
            <a:ext cx="9525" cy="9525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69EB0C3-96B6-D2DA-F3D0-7A8204BFE7BC}"/>
              </a:ext>
            </a:extLst>
          </p:cNvPr>
          <p:cNvSpPr/>
          <p:nvPr/>
        </p:nvSpPr>
        <p:spPr>
          <a:xfrm>
            <a:off x="2904650" y="2198369"/>
            <a:ext cx="1564005" cy="2499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536" y="0"/>
                </a:moveTo>
                <a:lnTo>
                  <a:pt x="1618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8" y="21600"/>
                </a:cubicBezTo>
                <a:lnTo>
                  <a:pt x="19982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5672"/>
                </a:lnTo>
                <a:cubicBezTo>
                  <a:pt x="21600" y="2535"/>
                  <a:pt x="17548" y="0"/>
                  <a:pt x="12536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2700">
            <a:miter lim="400000"/>
          </a:ln>
        </p:spPr>
        <p:txBody>
          <a:bodyPr lIns="28575" tIns="274320" rIns="274320" bIns="28575" anchor="t"/>
          <a:lstStyle/>
          <a:p>
            <a:pPr algn="r"/>
            <a:r>
              <a:rPr lang="en-US" sz="2250" dirty="0">
                <a:solidFill>
                  <a:schemeClr val="accent3"/>
                </a:solidFill>
              </a:rPr>
              <a:t>02</a:t>
            </a:r>
            <a:endParaRPr sz="2250" dirty="0">
              <a:solidFill>
                <a:schemeClr val="accent3"/>
              </a:solidFill>
            </a:endParaRPr>
          </a:p>
        </p:txBody>
      </p:sp>
      <p:sp>
        <p:nvSpPr>
          <p:cNvPr id="8" name="Line">
            <a:extLst>
              <a:ext uri="{FF2B5EF4-FFF2-40B4-BE49-F238E27FC236}">
                <a16:creationId xmlns:a16="http://schemas.microsoft.com/office/drawing/2014/main" id="{36128332-A817-DCCE-A9D5-7725FCF3C11D}"/>
              </a:ext>
            </a:extLst>
          </p:cNvPr>
          <p:cNvSpPr/>
          <p:nvPr/>
        </p:nvSpPr>
        <p:spPr>
          <a:xfrm>
            <a:off x="4332445" y="3007995"/>
            <a:ext cx="7300" cy="7300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44005C0F-3AFC-65EC-B6B4-21172ECD86E3}"/>
              </a:ext>
            </a:extLst>
          </p:cNvPr>
          <p:cNvSpPr/>
          <p:nvPr/>
        </p:nvSpPr>
        <p:spPr>
          <a:xfrm>
            <a:off x="2770345" y="2331719"/>
            <a:ext cx="1564007" cy="2499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618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8" y="21600"/>
                </a:cubicBezTo>
                <a:lnTo>
                  <a:pt x="19982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6791"/>
                </a:lnTo>
                <a:cubicBezTo>
                  <a:pt x="21600" y="6264"/>
                  <a:pt x="20995" y="5812"/>
                  <a:pt x="20153" y="5729"/>
                </a:cubicBezTo>
                <a:cubicBezTo>
                  <a:pt x="16299" y="5326"/>
                  <a:pt x="13142" y="3334"/>
                  <a:pt x="12497" y="914"/>
                </a:cubicBezTo>
                <a:cubicBezTo>
                  <a:pt x="12365" y="387"/>
                  <a:pt x="11642" y="0"/>
                  <a:pt x="1080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0" name="Line">
            <a:extLst>
              <a:ext uri="{FF2B5EF4-FFF2-40B4-BE49-F238E27FC236}">
                <a16:creationId xmlns:a16="http://schemas.microsoft.com/office/drawing/2014/main" id="{0D69A70F-5F0F-0AC0-B367-9B5B49307E68}"/>
              </a:ext>
            </a:extLst>
          </p:cNvPr>
          <p:cNvSpPr/>
          <p:nvPr/>
        </p:nvSpPr>
        <p:spPr>
          <a:xfrm>
            <a:off x="4332445" y="3007995"/>
            <a:ext cx="7300" cy="7300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429D9F3D-87B0-9C03-F2C3-0531EF4CCBF9}"/>
              </a:ext>
            </a:extLst>
          </p:cNvPr>
          <p:cNvSpPr/>
          <p:nvPr/>
        </p:nvSpPr>
        <p:spPr>
          <a:xfrm>
            <a:off x="4809649" y="2198369"/>
            <a:ext cx="1564007" cy="2499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536" y="0"/>
                </a:moveTo>
                <a:lnTo>
                  <a:pt x="1618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8" y="21600"/>
                </a:cubicBezTo>
                <a:lnTo>
                  <a:pt x="19982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5672"/>
                </a:lnTo>
                <a:cubicBezTo>
                  <a:pt x="21600" y="2535"/>
                  <a:pt x="17548" y="0"/>
                  <a:pt x="12536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2700">
            <a:miter lim="400000"/>
          </a:ln>
        </p:spPr>
        <p:txBody>
          <a:bodyPr lIns="28575" tIns="274320" rIns="274320" bIns="28575" anchor="t"/>
          <a:lstStyle/>
          <a:p>
            <a:pPr algn="r"/>
            <a:r>
              <a:rPr lang="en-US" sz="2250" dirty="0">
                <a:solidFill>
                  <a:schemeClr val="accent6"/>
                </a:solidFill>
              </a:rPr>
              <a:t>03</a:t>
            </a:r>
            <a:endParaRPr sz="2250" dirty="0">
              <a:solidFill>
                <a:schemeClr val="accent6"/>
              </a:solidFill>
            </a:endParaRPr>
          </a:p>
        </p:txBody>
      </p:sp>
      <p:sp>
        <p:nvSpPr>
          <p:cNvPr id="12" name="Line">
            <a:extLst>
              <a:ext uri="{FF2B5EF4-FFF2-40B4-BE49-F238E27FC236}">
                <a16:creationId xmlns:a16="http://schemas.microsoft.com/office/drawing/2014/main" id="{2C29F15F-5DAE-695C-7150-EB561CC29E92}"/>
              </a:ext>
            </a:extLst>
          </p:cNvPr>
          <p:cNvSpPr/>
          <p:nvPr/>
        </p:nvSpPr>
        <p:spPr>
          <a:xfrm>
            <a:off x="6237445" y="3007994"/>
            <a:ext cx="9525" cy="9525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671FB800-D831-C7D3-5185-ED75D8CA92BE}"/>
              </a:ext>
            </a:extLst>
          </p:cNvPr>
          <p:cNvSpPr/>
          <p:nvPr/>
        </p:nvSpPr>
        <p:spPr>
          <a:xfrm>
            <a:off x="4675345" y="2331719"/>
            <a:ext cx="1564007" cy="2499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618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8" y="21600"/>
                </a:cubicBezTo>
                <a:lnTo>
                  <a:pt x="19982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6791"/>
                </a:lnTo>
                <a:cubicBezTo>
                  <a:pt x="21600" y="6264"/>
                  <a:pt x="20995" y="5812"/>
                  <a:pt x="20153" y="5729"/>
                </a:cubicBezTo>
                <a:cubicBezTo>
                  <a:pt x="16299" y="5326"/>
                  <a:pt x="13142" y="3334"/>
                  <a:pt x="12497" y="914"/>
                </a:cubicBezTo>
                <a:cubicBezTo>
                  <a:pt x="12365" y="387"/>
                  <a:pt x="11655" y="0"/>
                  <a:pt x="1080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4" name="Line">
            <a:extLst>
              <a:ext uri="{FF2B5EF4-FFF2-40B4-BE49-F238E27FC236}">
                <a16:creationId xmlns:a16="http://schemas.microsoft.com/office/drawing/2014/main" id="{AFD77122-C032-3F25-C167-CF46E3EEFD92}"/>
              </a:ext>
            </a:extLst>
          </p:cNvPr>
          <p:cNvSpPr/>
          <p:nvPr/>
        </p:nvSpPr>
        <p:spPr>
          <a:xfrm>
            <a:off x="6237445" y="3007994"/>
            <a:ext cx="9525" cy="9525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D429A09E-24A5-5336-7CBE-1DE6B9F2FC91}"/>
              </a:ext>
            </a:extLst>
          </p:cNvPr>
          <p:cNvSpPr/>
          <p:nvPr/>
        </p:nvSpPr>
        <p:spPr>
          <a:xfrm>
            <a:off x="6714649" y="2198369"/>
            <a:ext cx="1564007" cy="2499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536" y="0"/>
                </a:moveTo>
                <a:lnTo>
                  <a:pt x="1618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8" y="21600"/>
                </a:cubicBezTo>
                <a:lnTo>
                  <a:pt x="19982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5672"/>
                </a:lnTo>
                <a:cubicBezTo>
                  <a:pt x="21600" y="2535"/>
                  <a:pt x="17535" y="0"/>
                  <a:pt x="12536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2700">
            <a:miter lim="400000"/>
          </a:ln>
        </p:spPr>
        <p:txBody>
          <a:bodyPr lIns="28575" tIns="274320" rIns="274320" bIns="28575" anchor="t"/>
          <a:lstStyle/>
          <a:p>
            <a:pPr algn="r"/>
            <a:r>
              <a:rPr lang="en-US" sz="2250" dirty="0">
                <a:solidFill>
                  <a:schemeClr val="accent4"/>
                </a:solidFill>
              </a:rPr>
              <a:t>04</a:t>
            </a:r>
            <a:endParaRPr sz="2250" dirty="0">
              <a:solidFill>
                <a:schemeClr val="accent4"/>
              </a:solidFill>
            </a:endParaRPr>
          </a:p>
        </p:txBody>
      </p:sp>
      <p:sp>
        <p:nvSpPr>
          <p:cNvPr id="16" name="Line">
            <a:extLst>
              <a:ext uri="{FF2B5EF4-FFF2-40B4-BE49-F238E27FC236}">
                <a16:creationId xmlns:a16="http://schemas.microsoft.com/office/drawing/2014/main" id="{7C398D23-B865-1DCF-F159-169373A69B6D}"/>
              </a:ext>
            </a:extLst>
          </p:cNvPr>
          <p:cNvSpPr/>
          <p:nvPr/>
        </p:nvSpPr>
        <p:spPr>
          <a:xfrm>
            <a:off x="8142445" y="3007994"/>
            <a:ext cx="9525" cy="9525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E79E4D1E-2D9C-67E5-AC88-20B8464D052E}"/>
              </a:ext>
            </a:extLst>
          </p:cNvPr>
          <p:cNvSpPr/>
          <p:nvPr/>
        </p:nvSpPr>
        <p:spPr>
          <a:xfrm>
            <a:off x="6580345" y="2331719"/>
            <a:ext cx="1564007" cy="2499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618" y="0"/>
                </a:lnTo>
                <a:cubicBezTo>
                  <a:pt x="724" y="0"/>
                  <a:pt x="0" y="453"/>
                  <a:pt x="0" y="1012"/>
                </a:cubicBezTo>
                <a:lnTo>
                  <a:pt x="0" y="20587"/>
                </a:lnTo>
                <a:cubicBezTo>
                  <a:pt x="0" y="21147"/>
                  <a:pt x="724" y="21600"/>
                  <a:pt x="1618" y="21600"/>
                </a:cubicBezTo>
                <a:lnTo>
                  <a:pt x="19982" y="21600"/>
                </a:lnTo>
                <a:cubicBezTo>
                  <a:pt x="20876" y="21600"/>
                  <a:pt x="21600" y="21147"/>
                  <a:pt x="21600" y="20587"/>
                </a:cubicBezTo>
                <a:lnTo>
                  <a:pt x="21600" y="6791"/>
                </a:lnTo>
                <a:cubicBezTo>
                  <a:pt x="21600" y="6264"/>
                  <a:pt x="20995" y="5812"/>
                  <a:pt x="20153" y="5729"/>
                </a:cubicBezTo>
                <a:cubicBezTo>
                  <a:pt x="16299" y="5326"/>
                  <a:pt x="13142" y="3334"/>
                  <a:pt x="12497" y="914"/>
                </a:cubicBezTo>
                <a:cubicBezTo>
                  <a:pt x="12365" y="387"/>
                  <a:pt x="11642" y="0"/>
                  <a:pt x="108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8" name="Line">
            <a:extLst>
              <a:ext uri="{FF2B5EF4-FFF2-40B4-BE49-F238E27FC236}">
                <a16:creationId xmlns:a16="http://schemas.microsoft.com/office/drawing/2014/main" id="{0AC31749-7ABB-7430-69DB-6248D9F5D643}"/>
              </a:ext>
            </a:extLst>
          </p:cNvPr>
          <p:cNvSpPr/>
          <p:nvPr/>
        </p:nvSpPr>
        <p:spPr>
          <a:xfrm>
            <a:off x="8142445" y="3007994"/>
            <a:ext cx="9525" cy="9525"/>
          </a:xfrm>
          <a:prstGeom prst="line">
            <a:avLst/>
          </a:prstGeom>
          <a:solidFill>
            <a:srgbClr val="004A6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CAA170D-EEB7-1F0C-918B-68814C4BF13A}"/>
              </a:ext>
            </a:extLst>
          </p:cNvPr>
          <p:cNvGrpSpPr/>
          <p:nvPr/>
        </p:nvGrpSpPr>
        <p:grpSpPr>
          <a:xfrm>
            <a:off x="998695" y="3087073"/>
            <a:ext cx="1302064" cy="1567781"/>
            <a:chOff x="8921977" y="1435947"/>
            <a:chExt cx="2926080" cy="209037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16085F9-51AE-4F1F-E342-A4A404D7C520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E877E37-C8B0-1E76-01D5-CB9E62F02BE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A48EB97-ACD0-13B1-6116-473958D693BF}"/>
              </a:ext>
            </a:extLst>
          </p:cNvPr>
          <p:cNvGrpSpPr/>
          <p:nvPr/>
        </p:nvGrpSpPr>
        <p:grpSpPr>
          <a:xfrm>
            <a:off x="2907465" y="3087073"/>
            <a:ext cx="1302064" cy="1567781"/>
            <a:chOff x="8921977" y="1435947"/>
            <a:chExt cx="2926080" cy="209037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2212E0E-426F-5E5A-C02B-FA2D3BA4DB5E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E790DA7-A1A5-BAC1-2398-D30F9641F46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FF238F5-664C-225A-E10C-6C48D6720A60}"/>
              </a:ext>
            </a:extLst>
          </p:cNvPr>
          <p:cNvGrpSpPr/>
          <p:nvPr/>
        </p:nvGrpSpPr>
        <p:grpSpPr>
          <a:xfrm>
            <a:off x="4808697" y="3087073"/>
            <a:ext cx="1302064" cy="1567781"/>
            <a:chOff x="8921977" y="1435947"/>
            <a:chExt cx="2926080" cy="2090374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F4DD8ED-CF09-A1F3-1D6C-FD964A4DEA29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F7E86BD-98D8-6184-60D3-95FB9CCA7AF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FB981F7-F20B-2BD5-7DCF-7C8BAED45619}"/>
              </a:ext>
            </a:extLst>
          </p:cNvPr>
          <p:cNvGrpSpPr/>
          <p:nvPr/>
        </p:nvGrpSpPr>
        <p:grpSpPr>
          <a:xfrm>
            <a:off x="6711316" y="3087073"/>
            <a:ext cx="1302064" cy="1567781"/>
            <a:chOff x="8921977" y="1435947"/>
            <a:chExt cx="2926080" cy="2090374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18561F7-63DF-5F92-3510-F1E1CAB424AE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D8535CC-E900-1733-F889-B4F6EC4382C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4" name="Graphic 33" descr="Brainstorm with solid fill">
            <a:extLst>
              <a:ext uri="{FF2B5EF4-FFF2-40B4-BE49-F238E27FC236}">
                <a16:creationId xmlns:a16="http://schemas.microsoft.com/office/drawing/2014/main" id="{081463D9-198E-D188-A641-540DC5116A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11316" y="2473508"/>
            <a:ext cx="525572" cy="525572"/>
          </a:xfrm>
          <a:prstGeom prst="rect">
            <a:avLst/>
          </a:prstGeom>
        </p:spPr>
      </p:pic>
      <p:pic>
        <p:nvPicPr>
          <p:cNvPr id="36" name="Graphic 35" descr="Database with solid fill">
            <a:extLst>
              <a:ext uri="{FF2B5EF4-FFF2-40B4-BE49-F238E27FC236}">
                <a16:creationId xmlns:a16="http://schemas.microsoft.com/office/drawing/2014/main" id="{4B735541-34AE-B5D4-170C-78C75A9016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97031" y="2473508"/>
            <a:ext cx="525572" cy="525572"/>
          </a:xfrm>
          <a:prstGeom prst="rect">
            <a:avLst/>
          </a:prstGeom>
        </p:spPr>
      </p:pic>
      <p:pic>
        <p:nvPicPr>
          <p:cNvPr id="38" name="Graphic 37" descr="Gears with solid fill">
            <a:extLst>
              <a:ext uri="{FF2B5EF4-FFF2-40B4-BE49-F238E27FC236}">
                <a16:creationId xmlns:a16="http://schemas.microsoft.com/office/drawing/2014/main" id="{F6E17901-379E-10BD-4EE1-EAF97202F35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98695" y="2473508"/>
            <a:ext cx="525572" cy="525572"/>
          </a:xfrm>
          <a:prstGeom prst="rect">
            <a:avLst/>
          </a:prstGeom>
        </p:spPr>
      </p:pic>
      <p:pic>
        <p:nvPicPr>
          <p:cNvPr id="40" name="Graphic 39" descr="Magnifying glass with solid fill">
            <a:extLst>
              <a:ext uri="{FF2B5EF4-FFF2-40B4-BE49-F238E27FC236}">
                <a16:creationId xmlns:a16="http://schemas.microsoft.com/office/drawing/2014/main" id="{6701940C-C5A1-D9C9-5B52-96E3E7CEDC6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08696" y="2473508"/>
            <a:ext cx="525572" cy="5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408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375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Abstract Textboxes – Slide Template</vt:lpstr>
      <vt:lpstr>Abstract Textboxes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Textboxes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2023-03-08T03:16:58Z</dcterms:modified>
  <cp:category>Charts &amp; Diagrams</cp:category>
</cp:coreProperties>
</file>