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71" r:id="rId4"/>
    <p:sldId id="372"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27" d="100"/>
          <a:sy n="127" d="100"/>
        </p:scale>
        <p:origin x="201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546327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54401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2/1/2022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Abstract Tree w/ 2 Branches – Slide Template</a:t>
            </a:r>
          </a:p>
        </p:txBody>
      </p:sp>
      <p:sp>
        <p:nvSpPr>
          <p:cNvPr id="3" name="Shape">
            <a:extLst>
              <a:ext uri="{FF2B5EF4-FFF2-40B4-BE49-F238E27FC236}">
                <a16:creationId xmlns:a16="http://schemas.microsoft.com/office/drawing/2014/main" id="{35D8CECC-9BBA-0647-9F90-9DD0EC7662F2}"/>
              </a:ext>
            </a:extLst>
          </p:cNvPr>
          <p:cNvSpPr/>
          <p:nvPr/>
        </p:nvSpPr>
        <p:spPr>
          <a:xfrm>
            <a:off x="3589736" y="2906530"/>
            <a:ext cx="1986820" cy="2761239"/>
          </a:xfrm>
          <a:custGeom>
            <a:avLst/>
            <a:gdLst/>
            <a:ahLst/>
            <a:cxnLst>
              <a:cxn ang="0">
                <a:pos x="wd2" y="hd2"/>
              </a:cxn>
              <a:cxn ang="5400000">
                <a:pos x="wd2" y="hd2"/>
              </a:cxn>
              <a:cxn ang="10800000">
                <a:pos x="wd2" y="hd2"/>
              </a:cxn>
              <a:cxn ang="16200000">
                <a:pos x="wd2" y="hd2"/>
              </a:cxn>
            </a:cxnLst>
            <a:rect l="0" t="0" r="r" b="b"/>
            <a:pathLst>
              <a:path w="21600" h="21600" extrusionOk="0">
                <a:moveTo>
                  <a:pt x="21268" y="17243"/>
                </a:moveTo>
                <a:lnTo>
                  <a:pt x="18056" y="17243"/>
                </a:lnTo>
                <a:lnTo>
                  <a:pt x="16062" y="15888"/>
                </a:lnTo>
                <a:lnTo>
                  <a:pt x="18536" y="15888"/>
                </a:lnTo>
                <a:cubicBezTo>
                  <a:pt x="18720" y="15888"/>
                  <a:pt x="18868" y="15782"/>
                  <a:pt x="18868" y="15649"/>
                </a:cubicBezTo>
                <a:cubicBezTo>
                  <a:pt x="18868" y="15516"/>
                  <a:pt x="18720" y="15410"/>
                  <a:pt x="18536" y="15410"/>
                </a:cubicBezTo>
                <a:lnTo>
                  <a:pt x="11705" y="15410"/>
                </a:lnTo>
                <a:lnTo>
                  <a:pt x="11705" y="0"/>
                </a:lnTo>
                <a:lnTo>
                  <a:pt x="9526" y="0"/>
                </a:lnTo>
                <a:lnTo>
                  <a:pt x="9526" y="15410"/>
                </a:lnTo>
                <a:lnTo>
                  <a:pt x="2326" y="15410"/>
                </a:lnTo>
                <a:cubicBezTo>
                  <a:pt x="2142" y="15410"/>
                  <a:pt x="1994" y="15516"/>
                  <a:pt x="1994" y="15649"/>
                </a:cubicBezTo>
                <a:cubicBezTo>
                  <a:pt x="1994" y="15782"/>
                  <a:pt x="2142" y="15888"/>
                  <a:pt x="2326" y="15888"/>
                </a:cubicBezTo>
                <a:lnTo>
                  <a:pt x="5391" y="15888"/>
                </a:lnTo>
                <a:lnTo>
                  <a:pt x="3397" y="17243"/>
                </a:lnTo>
                <a:lnTo>
                  <a:pt x="185" y="17243"/>
                </a:lnTo>
                <a:cubicBezTo>
                  <a:pt x="74" y="17243"/>
                  <a:pt x="0" y="17296"/>
                  <a:pt x="0" y="17376"/>
                </a:cubicBezTo>
                <a:cubicBezTo>
                  <a:pt x="0" y="17455"/>
                  <a:pt x="74" y="17508"/>
                  <a:pt x="185" y="17508"/>
                </a:cubicBezTo>
                <a:lnTo>
                  <a:pt x="3286" y="17508"/>
                </a:lnTo>
                <a:lnTo>
                  <a:pt x="3286" y="19661"/>
                </a:lnTo>
                <a:cubicBezTo>
                  <a:pt x="3286" y="19740"/>
                  <a:pt x="3360" y="19793"/>
                  <a:pt x="3471" y="19793"/>
                </a:cubicBezTo>
                <a:cubicBezTo>
                  <a:pt x="3582" y="19793"/>
                  <a:pt x="3655" y="19740"/>
                  <a:pt x="3655" y="19661"/>
                </a:cubicBezTo>
                <a:lnTo>
                  <a:pt x="3655" y="17455"/>
                </a:lnTo>
                <a:lnTo>
                  <a:pt x="5908" y="15914"/>
                </a:lnTo>
                <a:lnTo>
                  <a:pt x="7053" y="15914"/>
                </a:lnTo>
                <a:lnTo>
                  <a:pt x="7053" y="19634"/>
                </a:lnTo>
                <a:lnTo>
                  <a:pt x="4616" y="21387"/>
                </a:lnTo>
                <a:cubicBezTo>
                  <a:pt x="4542" y="21441"/>
                  <a:pt x="4542" y="21520"/>
                  <a:pt x="4616" y="21573"/>
                </a:cubicBezTo>
                <a:cubicBezTo>
                  <a:pt x="4652" y="21600"/>
                  <a:pt x="4689" y="21600"/>
                  <a:pt x="4763" y="21600"/>
                </a:cubicBezTo>
                <a:cubicBezTo>
                  <a:pt x="4837" y="21600"/>
                  <a:pt x="4874" y="21600"/>
                  <a:pt x="4911" y="21573"/>
                </a:cubicBezTo>
                <a:lnTo>
                  <a:pt x="7274" y="19873"/>
                </a:lnTo>
                <a:lnTo>
                  <a:pt x="9526" y="21494"/>
                </a:lnTo>
                <a:cubicBezTo>
                  <a:pt x="9563" y="21520"/>
                  <a:pt x="9600" y="21520"/>
                  <a:pt x="9674" y="21520"/>
                </a:cubicBezTo>
                <a:cubicBezTo>
                  <a:pt x="9748" y="21520"/>
                  <a:pt x="9785" y="21520"/>
                  <a:pt x="9822" y="21494"/>
                </a:cubicBezTo>
                <a:cubicBezTo>
                  <a:pt x="9895" y="21441"/>
                  <a:pt x="9895" y="21361"/>
                  <a:pt x="9822" y="21308"/>
                </a:cubicBezTo>
                <a:lnTo>
                  <a:pt x="7495" y="19634"/>
                </a:lnTo>
                <a:lnTo>
                  <a:pt x="7495" y="15914"/>
                </a:lnTo>
                <a:lnTo>
                  <a:pt x="10228" y="15914"/>
                </a:lnTo>
                <a:lnTo>
                  <a:pt x="8049" y="17482"/>
                </a:lnTo>
                <a:cubicBezTo>
                  <a:pt x="7975" y="17535"/>
                  <a:pt x="7975" y="17615"/>
                  <a:pt x="8049" y="17668"/>
                </a:cubicBezTo>
                <a:cubicBezTo>
                  <a:pt x="8086" y="17694"/>
                  <a:pt x="8123" y="17694"/>
                  <a:pt x="8197" y="17694"/>
                </a:cubicBezTo>
                <a:cubicBezTo>
                  <a:pt x="8271" y="17694"/>
                  <a:pt x="8308" y="17694"/>
                  <a:pt x="8345" y="17668"/>
                </a:cubicBezTo>
                <a:lnTo>
                  <a:pt x="10708" y="15968"/>
                </a:lnTo>
                <a:lnTo>
                  <a:pt x="12960" y="17588"/>
                </a:lnTo>
                <a:cubicBezTo>
                  <a:pt x="12997" y="17615"/>
                  <a:pt x="13034" y="17615"/>
                  <a:pt x="13108" y="17615"/>
                </a:cubicBezTo>
                <a:cubicBezTo>
                  <a:pt x="13182" y="17615"/>
                  <a:pt x="13219" y="17615"/>
                  <a:pt x="13255" y="17588"/>
                </a:cubicBezTo>
                <a:cubicBezTo>
                  <a:pt x="13329" y="17535"/>
                  <a:pt x="13329" y="17455"/>
                  <a:pt x="13255" y="17402"/>
                </a:cubicBezTo>
                <a:lnTo>
                  <a:pt x="11188" y="15914"/>
                </a:lnTo>
                <a:lnTo>
                  <a:pt x="14105" y="15914"/>
                </a:lnTo>
                <a:lnTo>
                  <a:pt x="14105" y="19634"/>
                </a:lnTo>
                <a:lnTo>
                  <a:pt x="11778" y="21308"/>
                </a:lnTo>
                <a:cubicBezTo>
                  <a:pt x="11705" y="21361"/>
                  <a:pt x="11705" y="21441"/>
                  <a:pt x="11778" y="21494"/>
                </a:cubicBezTo>
                <a:cubicBezTo>
                  <a:pt x="11815" y="21520"/>
                  <a:pt x="11852" y="21520"/>
                  <a:pt x="11926" y="21520"/>
                </a:cubicBezTo>
                <a:cubicBezTo>
                  <a:pt x="12000" y="21520"/>
                  <a:pt x="12037" y="21520"/>
                  <a:pt x="12074" y="21494"/>
                </a:cubicBezTo>
                <a:lnTo>
                  <a:pt x="14326" y="19873"/>
                </a:lnTo>
                <a:lnTo>
                  <a:pt x="16689" y="21573"/>
                </a:lnTo>
                <a:cubicBezTo>
                  <a:pt x="16726" y="21600"/>
                  <a:pt x="16763" y="21600"/>
                  <a:pt x="16837" y="21600"/>
                </a:cubicBezTo>
                <a:cubicBezTo>
                  <a:pt x="16911" y="21600"/>
                  <a:pt x="16948" y="21600"/>
                  <a:pt x="16985" y="21573"/>
                </a:cubicBezTo>
                <a:cubicBezTo>
                  <a:pt x="17058" y="21520"/>
                  <a:pt x="17058" y="21441"/>
                  <a:pt x="16985" y="21387"/>
                </a:cubicBezTo>
                <a:lnTo>
                  <a:pt x="14547" y="19634"/>
                </a:lnTo>
                <a:lnTo>
                  <a:pt x="14547" y="15914"/>
                </a:lnTo>
                <a:lnTo>
                  <a:pt x="15692" y="15914"/>
                </a:lnTo>
                <a:lnTo>
                  <a:pt x="17945" y="17455"/>
                </a:lnTo>
                <a:lnTo>
                  <a:pt x="17945" y="19661"/>
                </a:lnTo>
                <a:cubicBezTo>
                  <a:pt x="17945" y="19740"/>
                  <a:pt x="18018" y="19793"/>
                  <a:pt x="18129" y="19793"/>
                </a:cubicBezTo>
                <a:cubicBezTo>
                  <a:pt x="18240" y="19793"/>
                  <a:pt x="18314" y="19740"/>
                  <a:pt x="18314" y="19661"/>
                </a:cubicBezTo>
                <a:lnTo>
                  <a:pt x="18314" y="17508"/>
                </a:lnTo>
                <a:lnTo>
                  <a:pt x="21415" y="17508"/>
                </a:lnTo>
                <a:cubicBezTo>
                  <a:pt x="21526" y="17508"/>
                  <a:pt x="21600" y="17455"/>
                  <a:pt x="21600" y="17376"/>
                </a:cubicBezTo>
                <a:cubicBezTo>
                  <a:pt x="21600" y="17296"/>
                  <a:pt x="21379" y="17243"/>
                  <a:pt x="21268" y="17243"/>
                </a:cubicBezTo>
                <a:close/>
              </a:path>
            </a:pathLst>
          </a:custGeom>
          <a:solidFill>
            <a:schemeClr val="tx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grpSp>
        <p:nvGrpSpPr>
          <p:cNvPr id="12" name="Group 11">
            <a:extLst>
              <a:ext uri="{FF2B5EF4-FFF2-40B4-BE49-F238E27FC236}">
                <a16:creationId xmlns:a16="http://schemas.microsoft.com/office/drawing/2014/main" id="{D4399F02-0EEE-4CE7-9B62-B0F2E6684FB8}"/>
              </a:ext>
            </a:extLst>
          </p:cNvPr>
          <p:cNvGrpSpPr/>
          <p:nvPr/>
        </p:nvGrpSpPr>
        <p:grpSpPr>
          <a:xfrm>
            <a:off x="2798917" y="1853659"/>
            <a:ext cx="2052701" cy="1517005"/>
            <a:chOff x="3913915" y="1328546"/>
            <a:chExt cx="2525539" cy="1866446"/>
          </a:xfrm>
        </p:grpSpPr>
        <p:sp>
          <p:nvSpPr>
            <p:cNvPr id="13" name="Shape">
              <a:extLst>
                <a:ext uri="{FF2B5EF4-FFF2-40B4-BE49-F238E27FC236}">
                  <a16:creationId xmlns:a16="http://schemas.microsoft.com/office/drawing/2014/main" id="{F713DE28-0D05-4201-A177-BD6AF06EF7AD}"/>
                </a:ext>
              </a:extLst>
            </p:cNvPr>
            <p:cNvSpPr/>
            <p:nvPr/>
          </p:nvSpPr>
          <p:spPr>
            <a:xfrm>
              <a:off x="3913915" y="1328546"/>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5" name="Circle">
              <a:extLst>
                <a:ext uri="{FF2B5EF4-FFF2-40B4-BE49-F238E27FC236}">
                  <a16:creationId xmlns:a16="http://schemas.microsoft.com/office/drawing/2014/main" id="{C1ED4769-9165-4936-821B-2296730B2E0A}"/>
                </a:ext>
              </a:extLst>
            </p:cNvPr>
            <p:cNvSpPr/>
            <p:nvPr/>
          </p:nvSpPr>
          <p:spPr>
            <a:xfrm>
              <a:off x="5894845" y="2651359"/>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16" name="Group 15">
            <a:extLst>
              <a:ext uri="{FF2B5EF4-FFF2-40B4-BE49-F238E27FC236}">
                <a16:creationId xmlns:a16="http://schemas.microsoft.com/office/drawing/2014/main" id="{FE9BE191-1795-43B7-BAB9-B55A5396E679}"/>
              </a:ext>
            </a:extLst>
          </p:cNvPr>
          <p:cNvGrpSpPr/>
          <p:nvPr/>
        </p:nvGrpSpPr>
        <p:grpSpPr>
          <a:xfrm>
            <a:off x="4292382" y="2634821"/>
            <a:ext cx="2052701" cy="1517005"/>
            <a:chOff x="5752545" y="2289648"/>
            <a:chExt cx="2525539" cy="1866446"/>
          </a:xfrm>
        </p:grpSpPr>
        <p:sp>
          <p:nvSpPr>
            <p:cNvPr id="17" name="Shape">
              <a:extLst>
                <a:ext uri="{FF2B5EF4-FFF2-40B4-BE49-F238E27FC236}">
                  <a16:creationId xmlns:a16="http://schemas.microsoft.com/office/drawing/2014/main" id="{C575F0EC-5A30-4094-8BB4-385941FCDFF0}"/>
                </a:ext>
              </a:extLst>
            </p:cNvPr>
            <p:cNvSpPr/>
            <p:nvPr/>
          </p:nvSpPr>
          <p:spPr>
            <a:xfrm>
              <a:off x="5752545" y="2289648"/>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10220" y="849"/>
                  </a:moveTo>
                  <a:cubicBezTo>
                    <a:pt x="7253" y="2675"/>
                    <a:pt x="5720" y="6862"/>
                    <a:pt x="6220" y="10914"/>
                  </a:cubicBezTo>
                  <a:cubicBezTo>
                    <a:pt x="6320" y="11760"/>
                    <a:pt x="6020" y="12607"/>
                    <a:pt x="5453" y="12963"/>
                  </a:cubicBezTo>
                  <a:lnTo>
                    <a:pt x="5386" y="13007"/>
                  </a:lnTo>
                  <a:cubicBezTo>
                    <a:pt x="4953" y="13275"/>
                    <a:pt x="4453" y="13275"/>
                    <a:pt x="4020" y="12963"/>
                  </a:cubicBezTo>
                  <a:cubicBezTo>
                    <a:pt x="3253" y="12428"/>
                    <a:pt x="2320" y="12384"/>
                    <a:pt x="1486" y="12963"/>
                  </a:cubicBezTo>
                  <a:cubicBezTo>
                    <a:pt x="220" y="13854"/>
                    <a:pt x="-347" y="15947"/>
                    <a:pt x="220" y="17684"/>
                  </a:cubicBezTo>
                  <a:cubicBezTo>
                    <a:pt x="853" y="19599"/>
                    <a:pt x="2553" y="20445"/>
                    <a:pt x="3953" y="19510"/>
                  </a:cubicBezTo>
                  <a:cubicBezTo>
                    <a:pt x="4786" y="18975"/>
                    <a:pt x="5320" y="17906"/>
                    <a:pt x="5453" y="16793"/>
                  </a:cubicBezTo>
                  <a:cubicBezTo>
                    <a:pt x="5520" y="16170"/>
                    <a:pt x="5820" y="15680"/>
                    <a:pt x="6253" y="15412"/>
                  </a:cubicBezTo>
                  <a:lnTo>
                    <a:pt x="6286" y="15368"/>
                  </a:lnTo>
                  <a:cubicBezTo>
                    <a:pt x="6853" y="14967"/>
                    <a:pt x="7553" y="15190"/>
                    <a:pt x="7986" y="15813"/>
                  </a:cubicBezTo>
                  <a:cubicBezTo>
                    <a:pt x="10053" y="18753"/>
                    <a:pt x="13386" y="19688"/>
                    <a:pt x="16220" y="17817"/>
                  </a:cubicBezTo>
                  <a:cubicBezTo>
                    <a:pt x="19853" y="15412"/>
                    <a:pt x="21253" y="9400"/>
                    <a:pt x="19186" y="4679"/>
                  </a:cubicBezTo>
                  <a:cubicBezTo>
                    <a:pt x="17420" y="493"/>
                    <a:pt x="13486" y="-1155"/>
                    <a:pt x="10220" y="849"/>
                  </a:cubicBez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9" name="Circle">
              <a:extLst>
                <a:ext uri="{FF2B5EF4-FFF2-40B4-BE49-F238E27FC236}">
                  <a16:creationId xmlns:a16="http://schemas.microsoft.com/office/drawing/2014/main" id="{79D2F628-332F-4420-AA01-7FF6E6F0AC98}"/>
                </a:ext>
              </a:extLst>
            </p:cNvPr>
            <p:cNvSpPr/>
            <p:nvPr/>
          </p:nvSpPr>
          <p:spPr>
            <a:xfrm>
              <a:off x="5895991" y="3611490"/>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dirty="0"/>
            </a:p>
          </p:txBody>
        </p:sp>
      </p:grpSp>
      <p:pic>
        <p:nvPicPr>
          <p:cNvPr id="8" name="Graphic 23" descr="Gears">
            <a:extLst>
              <a:ext uri="{FF2B5EF4-FFF2-40B4-BE49-F238E27FC236}">
                <a16:creationId xmlns:a16="http://schemas.microsoft.com/office/drawing/2014/main" id="{128474C4-FD52-3A46-8C5B-17D1226C2A8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68708" y="2885803"/>
            <a:ext cx="916107" cy="916107"/>
          </a:xfrm>
          <a:prstGeom prst="rect">
            <a:avLst/>
          </a:prstGeom>
        </p:spPr>
      </p:pic>
      <p:pic>
        <p:nvPicPr>
          <p:cNvPr id="9" name="Graphic 25" descr="Lights On">
            <a:extLst>
              <a:ext uri="{FF2B5EF4-FFF2-40B4-BE49-F238E27FC236}">
                <a16:creationId xmlns:a16="http://schemas.microsoft.com/office/drawing/2014/main" id="{88A0D92A-DC33-3847-AED7-82BEF452CA3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56461" y="2113925"/>
            <a:ext cx="916107" cy="916107"/>
          </a:xfrm>
          <a:prstGeom prst="rect">
            <a:avLst/>
          </a:prstGeom>
        </p:spPr>
      </p:pic>
      <p:grpSp>
        <p:nvGrpSpPr>
          <p:cNvPr id="24" name="Group 23">
            <a:extLst>
              <a:ext uri="{FF2B5EF4-FFF2-40B4-BE49-F238E27FC236}">
                <a16:creationId xmlns:a16="http://schemas.microsoft.com/office/drawing/2014/main" id="{52425AE3-274C-4E58-85DC-D6B67909896B}"/>
              </a:ext>
            </a:extLst>
          </p:cNvPr>
          <p:cNvGrpSpPr/>
          <p:nvPr/>
        </p:nvGrpSpPr>
        <p:grpSpPr>
          <a:xfrm>
            <a:off x="369974" y="2015907"/>
            <a:ext cx="2194560" cy="2452636"/>
            <a:chOff x="332936" y="2555951"/>
            <a:chExt cx="2926080" cy="3270182"/>
          </a:xfrm>
        </p:grpSpPr>
        <p:sp>
          <p:nvSpPr>
            <p:cNvPr id="25" name="TextBox 24">
              <a:extLst>
                <a:ext uri="{FF2B5EF4-FFF2-40B4-BE49-F238E27FC236}">
                  <a16:creationId xmlns:a16="http://schemas.microsoft.com/office/drawing/2014/main" id="{8BA6E503-A97D-4A81-9899-E8C8556CE158}"/>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accent3">
                      <a:lumMod val="75000"/>
                    </a:schemeClr>
                  </a:solidFill>
                </a:rPr>
                <a:t>Lorem Ipsum</a:t>
              </a:r>
            </a:p>
          </p:txBody>
        </p:sp>
        <p:sp>
          <p:nvSpPr>
            <p:cNvPr id="26" name="TextBox 25">
              <a:extLst>
                <a:ext uri="{FF2B5EF4-FFF2-40B4-BE49-F238E27FC236}">
                  <a16:creationId xmlns:a16="http://schemas.microsoft.com/office/drawing/2014/main" id="{415C93CC-37C2-4C63-87D2-52D26FED6A24}"/>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0" name="Group 29">
            <a:extLst>
              <a:ext uri="{FF2B5EF4-FFF2-40B4-BE49-F238E27FC236}">
                <a16:creationId xmlns:a16="http://schemas.microsoft.com/office/drawing/2014/main" id="{034B96F4-7909-4254-92BE-3C1BA779FB7C}"/>
              </a:ext>
            </a:extLst>
          </p:cNvPr>
          <p:cNvGrpSpPr/>
          <p:nvPr/>
        </p:nvGrpSpPr>
        <p:grpSpPr>
          <a:xfrm>
            <a:off x="6577649" y="2715824"/>
            <a:ext cx="2194560" cy="2452636"/>
            <a:chOff x="332936" y="2555951"/>
            <a:chExt cx="2926080" cy="3270182"/>
          </a:xfrm>
        </p:grpSpPr>
        <p:sp>
          <p:nvSpPr>
            <p:cNvPr id="31" name="TextBox 30">
              <a:extLst>
                <a:ext uri="{FF2B5EF4-FFF2-40B4-BE49-F238E27FC236}">
                  <a16:creationId xmlns:a16="http://schemas.microsoft.com/office/drawing/2014/main" id="{D701F28E-69B4-442B-B77F-AA0DB6CD3D1A}"/>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solidFill>
                    <a:schemeClr val="accent2">
                      <a:lumMod val="75000"/>
                    </a:schemeClr>
                  </a:solidFill>
                </a:rPr>
                <a:t>Lorem Ipsum</a:t>
              </a:r>
            </a:p>
          </p:txBody>
        </p:sp>
        <p:sp>
          <p:nvSpPr>
            <p:cNvPr id="32" name="TextBox 31">
              <a:extLst>
                <a:ext uri="{FF2B5EF4-FFF2-40B4-BE49-F238E27FC236}">
                  <a16:creationId xmlns:a16="http://schemas.microsoft.com/office/drawing/2014/main" id="{B1ADC37F-7873-4E69-87AD-82AC970F0813}"/>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297554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Abstract Tree w/ 2 Branches – Slide Template</a:t>
            </a:r>
          </a:p>
        </p:txBody>
      </p:sp>
      <p:grpSp>
        <p:nvGrpSpPr>
          <p:cNvPr id="24" name="Group 23">
            <a:extLst>
              <a:ext uri="{FF2B5EF4-FFF2-40B4-BE49-F238E27FC236}">
                <a16:creationId xmlns:a16="http://schemas.microsoft.com/office/drawing/2014/main" id="{52425AE3-274C-4E58-85DC-D6B67909896B}"/>
              </a:ext>
            </a:extLst>
          </p:cNvPr>
          <p:cNvGrpSpPr/>
          <p:nvPr/>
        </p:nvGrpSpPr>
        <p:grpSpPr>
          <a:xfrm>
            <a:off x="369974" y="2015907"/>
            <a:ext cx="2194560" cy="2452636"/>
            <a:chOff x="332936" y="2555951"/>
            <a:chExt cx="2926080" cy="3270182"/>
          </a:xfrm>
        </p:grpSpPr>
        <p:sp>
          <p:nvSpPr>
            <p:cNvPr id="25" name="TextBox 24">
              <a:extLst>
                <a:ext uri="{FF2B5EF4-FFF2-40B4-BE49-F238E27FC236}">
                  <a16:creationId xmlns:a16="http://schemas.microsoft.com/office/drawing/2014/main" id="{8BA6E503-A97D-4A81-9899-E8C8556CE158}"/>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accent3"/>
                  </a:solidFill>
                </a:rPr>
                <a:t>Lorem Ipsum</a:t>
              </a:r>
            </a:p>
          </p:txBody>
        </p:sp>
        <p:sp>
          <p:nvSpPr>
            <p:cNvPr id="26" name="TextBox 25">
              <a:extLst>
                <a:ext uri="{FF2B5EF4-FFF2-40B4-BE49-F238E27FC236}">
                  <a16:creationId xmlns:a16="http://schemas.microsoft.com/office/drawing/2014/main" id="{415C93CC-37C2-4C63-87D2-52D26FED6A24}"/>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0" name="Group 29">
            <a:extLst>
              <a:ext uri="{FF2B5EF4-FFF2-40B4-BE49-F238E27FC236}">
                <a16:creationId xmlns:a16="http://schemas.microsoft.com/office/drawing/2014/main" id="{034B96F4-7909-4254-92BE-3C1BA779FB7C}"/>
              </a:ext>
            </a:extLst>
          </p:cNvPr>
          <p:cNvGrpSpPr/>
          <p:nvPr/>
        </p:nvGrpSpPr>
        <p:grpSpPr>
          <a:xfrm>
            <a:off x="6577649" y="2715824"/>
            <a:ext cx="2194560" cy="2452636"/>
            <a:chOff x="332936" y="2555951"/>
            <a:chExt cx="2926080" cy="3270182"/>
          </a:xfrm>
        </p:grpSpPr>
        <p:sp>
          <p:nvSpPr>
            <p:cNvPr id="31" name="TextBox 30">
              <a:extLst>
                <a:ext uri="{FF2B5EF4-FFF2-40B4-BE49-F238E27FC236}">
                  <a16:creationId xmlns:a16="http://schemas.microsoft.com/office/drawing/2014/main" id="{D701F28E-69B4-442B-B77F-AA0DB6CD3D1A}"/>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solidFill>
                    <a:schemeClr val="accent2"/>
                  </a:solidFill>
                </a:rPr>
                <a:t>Lorem Ipsum</a:t>
              </a:r>
            </a:p>
          </p:txBody>
        </p:sp>
        <p:sp>
          <p:nvSpPr>
            <p:cNvPr id="32" name="TextBox 31">
              <a:extLst>
                <a:ext uri="{FF2B5EF4-FFF2-40B4-BE49-F238E27FC236}">
                  <a16:creationId xmlns:a16="http://schemas.microsoft.com/office/drawing/2014/main" id="{B1ADC37F-7873-4E69-87AD-82AC970F0813}"/>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18" name="Shape">
            <a:extLst>
              <a:ext uri="{FF2B5EF4-FFF2-40B4-BE49-F238E27FC236}">
                <a16:creationId xmlns:a16="http://schemas.microsoft.com/office/drawing/2014/main" id="{EC200DD9-6A28-46F5-8C08-F3A9BD01964A}"/>
              </a:ext>
            </a:extLst>
          </p:cNvPr>
          <p:cNvSpPr/>
          <p:nvPr/>
        </p:nvSpPr>
        <p:spPr>
          <a:xfrm>
            <a:off x="3589736" y="2906530"/>
            <a:ext cx="1986820" cy="2761239"/>
          </a:xfrm>
          <a:custGeom>
            <a:avLst/>
            <a:gdLst/>
            <a:ahLst/>
            <a:cxnLst>
              <a:cxn ang="0">
                <a:pos x="wd2" y="hd2"/>
              </a:cxn>
              <a:cxn ang="5400000">
                <a:pos x="wd2" y="hd2"/>
              </a:cxn>
              <a:cxn ang="10800000">
                <a:pos x="wd2" y="hd2"/>
              </a:cxn>
              <a:cxn ang="16200000">
                <a:pos x="wd2" y="hd2"/>
              </a:cxn>
            </a:cxnLst>
            <a:rect l="0" t="0" r="r" b="b"/>
            <a:pathLst>
              <a:path w="21600" h="21600" extrusionOk="0">
                <a:moveTo>
                  <a:pt x="21268" y="17243"/>
                </a:moveTo>
                <a:lnTo>
                  <a:pt x="18056" y="17243"/>
                </a:lnTo>
                <a:lnTo>
                  <a:pt x="16062" y="15888"/>
                </a:lnTo>
                <a:lnTo>
                  <a:pt x="18536" y="15888"/>
                </a:lnTo>
                <a:cubicBezTo>
                  <a:pt x="18720" y="15888"/>
                  <a:pt x="18868" y="15782"/>
                  <a:pt x="18868" y="15649"/>
                </a:cubicBezTo>
                <a:cubicBezTo>
                  <a:pt x="18868" y="15516"/>
                  <a:pt x="18720" y="15410"/>
                  <a:pt x="18536" y="15410"/>
                </a:cubicBezTo>
                <a:lnTo>
                  <a:pt x="11705" y="15410"/>
                </a:lnTo>
                <a:lnTo>
                  <a:pt x="11705" y="0"/>
                </a:lnTo>
                <a:lnTo>
                  <a:pt x="9526" y="0"/>
                </a:lnTo>
                <a:lnTo>
                  <a:pt x="9526" y="15410"/>
                </a:lnTo>
                <a:lnTo>
                  <a:pt x="2326" y="15410"/>
                </a:lnTo>
                <a:cubicBezTo>
                  <a:pt x="2142" y="15410"/>
                  <a:pt x="1994" y="15516"/>
                  <a:pt x="1994" y="15649"/>
                </a:cubicBezTo>
                <a:cubicBezTo>
                  <a:pt x="1994" y="15782"/>
                  <a:pt x="2142" y="15888"/>
                  <a:pt x="2326" y="15888"/>
                </a:cubicBezTo>
                <a:lnTo>
                  <a:pt x="5391" y="15888"/>
                </a:lnTo>
                <a:lnTo>
                  <a:pt x="3397" y="17243"/>
                </a:lnTo>
                <a:lnTo>
                  <a:pt x="185" y="17243"/>
                </a:lnTo>
                <a:cubicBezTo>
                  <a:pt x="74" y="17243"/>
                  <a:pt x="0" y="17296"/>
                  <a:pt x="0" y="17376"/>
                </a:cubicBezTo>
                <a:cubicBezTo>
                  <a:pt x="0" y="17455"/>
                  <a:pt x="74" y="17508"/>
                  <a:pt x="185" y="17508"/>
                </a:cubicBezTo>
                <a:lnTo>
                  <a:pt x="3286" y="17508"/>
                </a:lnTo>
                <a:lnTo>
                  <a:pt x="3286" y="19661"/>
                </a:lnTo>
                <a:cubicBezTo>
                  <a:pt x="3286" y="19740"/>
                  <a:pt x="3360" y="19793"/>
                  <a:pt x="3471" y="19793"/>
                </a:cubicBezTo>
                <a:cubicBezTo>
                  <a:pt x="3582" y="19793"/>
                  <a:pt x="3655" y="19740"/>
                  <a:pt x="3655" y="19661"/>
                </a:cubicBezTo>
                <a:lnTo>
                  <a:pt x="3655" y="17455"/>
                </a:lnTo>
                <a:lnTo>
                  <a:pt x="5908" y="15914"/>
                </a:lnTo>
                <a:lnTo>
                  <a:pt x="7053" y="15914"/>
                </a:lnTo>
                <a:lnTo>
                  <a:pt x="7053" y="19634"/>
                </a:lnTo>
                <a:lnTo>
                  <a:pt x="4616" y="21387"/>
                </a:lnTo>
                <a:cubicBezTo>
                  <a:pt x="4542" y="21441"/>
                  <a:pt x="4542" y="21520"/>
                  <a:pt x="4616" y="21573"/>
                </a:cubicBezTo>
                <a:cubicBezTo>
                  <a:pt x="4652" y="21600"/>
                  <a:pt x="4689" y="21600"/>
                  <a:pt x="4763" y="21600"/>
                </a:cubicBezTo>
                <a:cubicBezTo>
                  <a:pt x="4837" y="21600"/>
                  <a:pt x="4874" y="21600"/>
                  <a:pt x="4911" y="21573"/>
                </a:cubicBezTo>
                <a:lnTo>
                  <a:pt x="7274" y="19873"/>
                </a:lnTo>
                <a:lnTo>
                  <a:pt x="9526" y="21494"/>
                </a:lnTo>
                <a:cubicBezTo>
                  <a:pt x="9563" y="21520"/>
                  <a:pt x="9600" y="21520"/>
                  <a:pt x="9674" y="21520"/>
                </a:cubicBezTo>
                <a:cubicBezTo>
                  <a:pt x="9748" y="21520"/>
                  <a:pt x="9785" y="21520"/>
                  <a:pt x="9822" y="21494"/>
                </a:cubicBezTo>
                <a:cubicBezTo>
                  <a:pt x="9895" y="21441"/>
                  <a:pt x="9895" y="21361"/>
                  <a:pt x="9822" y="21308"/>
                </a:cubicBezTo>
                <a:lnTo>
                  <a:pt x="7495" y="19634"/>
                </a:lnTo>
                <a:lnTo>
                  <a:pt x="7495" y="15914"/>
                </a:lnTo>
                <a:lnTo>
                  <a:pt x="10228" y="15914"/>
                </a:lnTo>
                <a:lnTo>
                  <a:pt x="8049" y="17482"/>
                </a:lnTo>
                <a:cubicBezTo>
                  <a:pt x="7975" y="17535"/>
                  <a:pt x="7975" y="17615"/>
                  <a:pt x="8049" y="17668"/>
                </a:cubicBezTo>
                <a:cubicBezTo>
                  <a:pt x="8086" y="17694"/>
                  <a:pt x="8123" y="17694"/>
                  <a:pt x="8197" y="17694"/>
                </a:cubicBezTo>
                <a:cubicBezTo>
                  <a:pt x="8271" y="17694"/>
                  <a:pt x="8308" y="17694"/>
                  <a:pt x="8345" y="17668"/>
                </a:cubicBezTo>
                <a:lnTo>
                  <a:pt x="10708" y="15968"/>
                </a:lnTo>
                <a:lnTo>
                  <a:pt x="12960" y="17588"/>
                </a:lnTo>
                <a:cubicBezTo>
                  <a:pt x="12997" y="17615"/>
                  <a:pt x="13034" y="17615"/>
                  <a:pt x="13108" y="17615"/>
                </a:cubicBezTo>
                <a:cubicBezTo>
                  <a:pt x="13182" y="17615"/>
                  <a:pt x="13219" y="17615"/>
                  <a:pt x="13255" y="17588"/>
                </a:cubicBezTo>
                <a:cubicBezTo>
                  <a:pt x="13329" y="17535"/>
                  <a:pt x="13329" y="17455"/>
                  <a:pt x="13255" y="17402"/>
                </a:cubicBezTo>
                <a:lnTo>
                  <a:pt x="11188" y="15914"/>
                </a:lnTo>
                <a:lnTo>
                  <a:pt x="14105" y="15914"/>
                </a:lnTo>
                <a:lnTo>
                  <a:pt x="14105" y="19634"/>
                </a:lnTo>
                <a:lnTo>
                  <a:pt x="11778" y="21308"/>
                </a:lnTo>
                <a:cubicBezTo>
                  <a:pt x="11705" y="21361"/>
                  <a:pt x="11705" y="21441"/>
                  <a:pt x="11778" y="21494"/>
                </a:cubicBezTo>
                <a:cubicBezTo>
                  <a:pt x="11815" y="21520"/>
                  <a:pt x="11852" y="21520"/>
                  <a:pt x="11926" y="21520"/>
                </a:cubicBezTo>
                <a:cubicBezTo>
                  <a:pt x="12000" y="21520"/>
                  <a:pt x="12037" y="21520"/>
                  <a:pt x="12074" y="21494"/>
                </a:cubicBezTo>
                <a:lnTo>
                  <a:pt x="14326" y="19873"/>
                </a:lnTo>
                <a:lnTo>
                  <a:pt x="16689" y="21573"/>
                </a:lnTo>
                <a:cubicBezTo>
                  <a:pt x="16726" y="21600"/>
                  <a:pt x="16763" y="21600"/>
                  <a:pt x="16837" y="21600"/>
                </a:cubicBezTo>
                <a:cubicBezTo>
                  <a:pt x="16911" y="21600"/>
                  <a:pt x="16948" y="21600"/>
                  <a:pt x="16985" y="21573"/>
                </a:cubicBezTo>
                <a:cubicBezTo>
                  <a:pt x="17058" y="21520"/>
                  <a:pt x="17058" y="21441"/>
                  <a:pt x="16985" y="21387"/>
                </a:cubicBezTo>
                <a:lnTo>
                  <a:pt x="14547" y="19634"/>
                </a:lnTo>
                <a:lnTo>
                  <a:pt x="14547" y="15914"/>
                </a:lnTo>
                <a:lnTo>
                  <a:pt x="15692" y="15914"/>
                </a:lnTo>
                <a:lnTo>
                  <a:pt x="17945" y="17455"/>
                </a:lnTo>
                <a:lnTo>
                  <a:pt x="17945" y="19661"/>
                </a:lnTo>
                <a:cubicBezTo>
                  <a:pt x="17945" y="19740"/>
                  <a:pt x="18018" y="19793"/>
                  <a:pt x="18129" y="19793"/>
                </a:cubicBezTo>
                <a:cubicBezTo>
                  <a:pt x="18240" y="19793"/>
                  <a:pt x="18314" y="19740"/>
                  <a:pt x="18314" y="19661"/>
                </a:cubicBezTo>
                <a:lnTo>
                  <a:pt x="18314" y="17508"/>
                </a:lnTo>
                <a:lnTo>
                  <a:pt x="21415" y="17508"/>
                </a:lnTo>
                <a:cubicBezTo>
                  <a:pt x="21526" y="17508"/>
                  <a:pt x="21600" y="17455"/>
                  <a:pt x="21600" y="17376"/>
                </a:cubicBezTo>
                <a:cubicBezTo>
                  <a:pt x="21600" y="17296"/>
                  <a:pt x="21379" y="17243"/>
                  <a:pt x="21268" y="17243"/>
                </a:cubicBezTo>
                <a:close/>
              </a:path>
            </a:pathLst>
          </a:custGeom>
          <a:solidFill>
            <a:schemeClr val="bg2">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grpSp>
        <p:nvGrpSpPr>
          <p:cNvPr id="20" name="Group 19">
            <a:extLst>
              <a:ext uri="{FF2B5EF4-FFF2-40B4-BE49-F238E27FC236}">
                <a16:creationId xmlns:a16="http://schemas.microsoft.com/office/drawing/2014/main" id="{295C69D8-663C-4A9C-861F-0917DFB6D188}"/>
              </a:ext>
            </a:extLst>
          </p:cNvPr>
          <p:cNvGrpSpPr/>
          <p:nvPr/>
        </p:nvGrpSpPr>
        <p:grpSpPr>
          <a:xfrm>
            <a:off x="2798917" y="1853659"/>
            <a:ext cx="2052701" cy="1517005"/>
            <a:chOff x="3913915" y="1328546"/>
            <a:chExt cx="2525539" cy="1866446"/>
          </a:xfrm>
        </p:grpSpPr>
        <p:sp>
          <p:nvSpPr>
            <p:cNvPr id="21" name="Shape">
              <a:extLst>
                <a:ext uri="{FF2B5EF4-FFF2-40B4-BE49-F238E27FC236}">
                  <a16:creationId xmlns:a16="http://schemas.microsoft.com/office/drawing/2014/main" id="{98748117-8347-42E5-9B0B-291749D39308}"/>
                </a:ext>
              </a:extLst>
            </p:cNvPr>
            <p:cNvSpPr/>
            <p:nvPr/>
          </p:nvSpPr>
          <p:spPr>
            <a:xfrm>
              <a:off x="3913915" y="1328546"/>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2" name="Circle">
              <a:extLst>
                <a:ext uri="{FF2B5EF4-FFF2-40B4-BE49-F238E27FC236}">
                  <a16:creationId xmlns:a16="http://schemas.microsoft.com/office/drawing/2014/main" id="{6DBA12F4-38ED-4E1B-A3BE-5D34C9A3A10E}"/>
                </a:ext>
              </a:extLst>
            </p:cNvPr>
            <p:cNvSpPr/>
            <p:nvPr/>
          </p:nvSpPr>
          <p:spPr>
            <a:xfrm>
              <a:off x="5894845" y="2651359"/>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23" name="Group 22">
            <a:extLst>
              <a:ext uri="{FF2B5EF4-FFF2-40B4-BE49-F238E27FC236}">
                <a16:creationId xmlns:a16="http://schemas.microsoft.com/office/drawing/2014/main" id="{7D7994C0-8B09-492A-8B02-6752AFB9AFB2}"/>
              </a:ext>
            </a:extLst>
          </p:cNvPr>
          <p:cNvGrpSpPr/>
          <p:nvPr/>
        </p:nvGrpSpPr>
        <p:grpSpPr>
          <a:xfrm>
            <a:off x="4292382" y="2634821"/>
            <a:ext cx="2052701" cy="1517005"/>
            <a:chOff x="5752545" y="2289648"/>
            <a:chExt cx="2525539" cy="1866446"/>
          </a:xfrm>
        </p:grpSpPr>
        <p:sp>
          <p:nvSpPr>
            <p:cNvPr id="27" name="Shape">
              <a:extLst>
                <a:ext uri="{FF2B5EF4-FFF2-40B4-BE49-F238E27FC236}">
                  <a16:creationId xmlns:a16="http://schemas.microsoft.com/office/drawing/2014/main" id="{4FEC51E7-CD2C-42E9-B511-C1195A654322}"/>
                </a:ext>
              </a:extLst>
            </p:cNvPr>
            <p:cNvSpPr/>
            <p:nvPr/>
          </p:nvSpPr>
          <p:spPr>
            <a:xfrm>
              <a:off x="5752545" y="2289648"/>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10220" y="849"/>
                  </a:moveTo>
                  <a:cubicBezTo>
                    <a:pt x="7253" y="2675"/>
                    <a:pt x="5720" y="6862"/>
                    <a:pt x="6220" y="10914"/>
                  </a:cubicBezTo>
                  <a:cubicBezTo>
                    <a:pt x="6320" y="11760"/>
                    <a:pt x="6020" y="12607"/>
                    <a:pt x="5453" y="12963"/>
                  </a:cubicBezTo>
                  <a:lnTo>
                    <a:pt x="5386" y="13007"/>
                  </a:lnTo>
                  <a:cubicBezTo>
                    <a:pt x="4953" y="13275"/>
                    <a:pt x="4453" y="13275"/>
                    <a:pt x="4020" y="12963"/>
                  </a:cubicBezTo>
                  <a:cubicBezTo>
                    <a:pt x="3253" y="12428"/>
                    <a:pt x="2320" y="12384"/>
                    <a:pt x="1486" y="12963"/>
                  </a:cubicBezTo>
                  <a:cubicBezTo>
                    <a:pt x="220" y="13854"/>
                    <a:pt x="-347" y="15947"/>
                    <a:pt x="220" y="17684"/>
                  </a:cubicBezTo>
                  <a:cubicBezTo>
                    <a:pt x="853" y="19599"/>
                    <a:pt x="2553" y="20445"/>
                    <a:pt x="3953" y="19510"/>
                  </a:cubicBezTo>
                  <a:cubicBezTo>
                    <a:pt x="4786" y="18975"/>
                    <a:pt x="5320" y="17906"/>
                    <a:pt x="5453" y="16793"/>
                  </a:cubicBezTo>
                  <a:cubicBezTo>
                    <a:pt x="5520" y="16170"/>
                    <a:pt x="5820" y="15680"/>
                    <a:pt x="6253" y="15412"/>
                  </a:cubicBezTo>
                  <a:lnTo>
                    <a:pt x="6286" y="15368"/>
                  </a:lnTo>
                  <a:cubicBezTo>
                    <a:pt x="6853" y="14967"/>
                    <a:pt x="7553" y="15190"/>
                    <a:pt x="7986" y="15813"/>
                  </a:cubicBezTo>
                  <a:cubicBezTo>
                    <a:pt x="10053" y="18753"/>
                    <a:pt x="13386" y="19688"/>
                    <a:pt x="16220" y="17817"/>
                  </a:cubicBezTo>
                  <a:cubicBezTo>
                    <a:pt x="19853" y="15412"/>
                    <a:pt x="21253" y="9400"/>
                    <a:pt x="19186" y="4679"/>
                  </a:cubicBezTo>
                  <a:cubicBezTo>
                    <a:pt x="17420" y="493"/>
                    <a:pt x="13486" y="-1155"/>
                    <a:pt x="10220" y="849"/>
                  </a:cubicBez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8" name="Circle">
              <a:extLst>
                <a:ext uri="{FF2B5EF4-FFF2-40B4-BE49-F238E27FC236}">
                  <a16:creationId xmlns:a16="http://schemas.microsoft.com/office/drawing/2014/main" id="{265EFA46-CEF3-4A9C-8923-A8E4ADA558B6}"/>
                </a:ext>
              </a:extLst>
            </p:cNvPr>
            <p:cNvSpPr/>
            <p:nvPr/>
          </p:nvSpPr>
          <p:spPr>
            <a:xfrm>
              <a:off x="5895991" y="3611490"/>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dirty="0"/>
            </a:p>
          </p:txBody>
        </p:sp>
      </p:grpSp>
      <p:pic>
        <p:nvPicPr>
          <p:cNvPr id="29" name="Graphic 23" descr="Gears">
            <a:extLst>
              <a:ext uri="{FF2B5EF4-FFF2-40B4-BE49-F238E27FC236}">
                <a16:creationId xmlns:a16="http://schemas.microsoft.com/office/drawing/2014/main" id="{80CF5A4E-987A-48AD-A033-4735C201F4B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68708" y="2885803"/>
            <a:ext cx="916107" cy="916107"/>
          </a:xfrm>
          <a:prstGeom prst="rect">
            <a:avLst/>
          </a:prstGeom>
        </p:spPr>
      </p:pic>
      <p:pic>
        <p:nvPicPr>
          <p:cNvPr id="33" name="Graphic 25" descr="Lights On">
            <a:extLst>
              <a:ext uri="{FF2B5EF4-FFF2-40B4-BE49-F238E27FC236}">
                <a16:creationId xmlns:a16="http://schemas.microsoft.com/office/drawing/2014/main" id="{521255E9-B279-4C7E-87BC-876460108A4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56461" y="2113925"/>
            <a:ext cx="916107" cy="916107"/>
          </a:xfrm>
          <a:prstGeom prst="rect">
            <a:avLst/>
          </a:prstGeom>
        </p:spPr>
      </p:pic>
    </p:spTree>
    <p:extLst>
      <p:ext uri="{BB962C8B-B14F-4D97-AF65-F5344CB8AC3E}">
        <p14:creationId xmlns:p14="http://schemas.microsoft.com/office/powerpoint/2010/main" val="254982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10278</TotalTime>
  <Words>379</Words>
  <Application>Microsoft Office PowerPoint</Application>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Abstract Tree w/ 2 Branches – Slide Template</vt:lpstr>
      <vt:lpstr>Abstract Tree w/ 2 Branches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Tree w/ 2 Branches</dc:title>
  <dc:creator>PresentationGO.com</dc:creator>
  <dc:description>© Copyright PresentationGO.com - Do not distribute or sale without written permission.</dc:description>
  <cp:lastModifiedBy>Christophe Barroche</cp:lastModifiedBy>
  <cp:revision>17</cp:revision>
  <dcterms:created xsi:type="dcterms:W3CDTF">2014-11-26T05:14:11Z</dcterms:created>
  <dcterms:modified xsi:type="dcterms:W3CDTF">2022-02-02T04:31:21Z</dcterms:modified>
  <cp:category>Charts &amp; Diagrams</cp:category>
</cp:coreProperties>
</file>