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71" r:id="rId4"/>
    <p:sldId id="37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7" d="100"/>
          <a:sy n="127" d="100"/>
        </p:scale>
        <p:origin x="80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546327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4401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a:extLst>
              <a:ext uri="{FF2B5EF4-FFF2-40B4-BE49-F238E27FC236}">
                <a16:creationId xmlns:a16="http://schemas.microsoft.com/office/drawing/2014/main" id="{35D8CECC-9BBA-0647-9F90-9DD0EC7662F2}"/>
              </a:ext>
            </a:extLst>
          </p:cNvPr>
          <p:cNvSpPr/>
          <p:nvPr/>
        </p:nvSpPr>
        <p:spPr>
          <a:xfrm>
            <a:off x="4885664" y="2623944"/>
            <a:ext cx="2444482" cy="3397289"/>
          </a:xfrm>
          <a:custGeom>
            <a:avLst/>
            <a:gdLst/>
            <a:ahLst/>
            <a:cxnLst>
              <a:cxn ang="0">
                <a:pos x="wd2" y="hd2"/>
              </a:cxn>
              <a:cxn ang="5400000">
                <a:pos x="wd2" y="hd2"/>
              </a:cxn>
              <a:cxn ang="10800000">
                <a:pos x="wd2" y="hd2"/>
              </a:cxn>
              <a:cxn ang="16200000">
                <a:pos x="wd2" y="hd2"/>
              </a:cxn>
            </a:cxnLst>
            <a:rect l="0" t="0" r="r" b="b"/>
            <a:pathLst>
              <a:path w="21600" h="21600" extrusionOk="0">
                <a:moveTo>
                  <a:pt x="21268" y="17243"/>
                </a:moveTo>
                <a:lnTo>
                  <a:pt x="18056" y="17243"/>
                </a:lnTo>
                <a:lnTo>
                  <a:pt x="16062" y="15888"/>
                </a:lnTo>
                <a:lnTo>
                  <a:pt x="18536" y="15888"/>
                </a:lnTo>
                <a:cubicBezTo>
                  <a:pt x="18720" y="15888"/>
                  <a:pt x="18868" y="15782"/>
                  <a:pt x="18868" y="15649"/>
                </a:cubicBezTo>
                <a:cubicBezTo>
                  <a:pt x="18868" y="15516"/>
                  <a:pt x="18720" y="15410"/>
                  <a:pt x="18536" y="15410"/>
                </a:cubicBezTo>
                <a:lnTo>
                  <a:pt x="11705" y="15410"/>
                </a:lnTo>
                <a:lnTo>
                  <a:pt x="11705" y="0"/>
                </a:lnTo>
                <a:lnTo>
                  <a:pt x="9526" y="0"/>
                </a:lnTo>
                <a:lnTo>
                  <a:pt x="9526" y="15410"/>
                </a:lnTo>
                <a:lnTo>
                  <a:pt x="2326" y="15410"/>
                </a:lnTo>
                <a:cubicBezTo>
                  <a:pt x="2142" y="15410"/>
                  <a:pt x="1994" y="15516"/>
                  <a:pt x="1994" y="15649"/>
                </a:cubicBezTo>
                <a:cubicBezTo>
                  <a:pt x="1994" y="15782"/>
                  <a:pt x="2142" y="15888"/>
                  <a:pt x="2326" y="15888"/>
                </a:cubicBezTo>
                <a:lnTo>
                  <a:pt x="5391" y="15888"/>
                </a:lnTo>
                <a:lnTo>
                  <a:pt x="3397" y="17243"/>
                </a:lnTo>
                <a:lnTo>
                  <a:pt x="185" y="17243"/>
                </a:lnTo>
                <a:cubicBezTo>
                  <a:pt x="74" y="17243"/>
                  <a:pt x="0" y="17296"/>
                  <a:pt x="0" y="17376"/>
                </a:cubicBezTo>
                <a:cubicBezTo>
                  <a:pt x="0" y="17455"/>
                  <a:pt x="74" y="17508"/>
                  <a:pt x="185" y="17508"/>
                </a:cubicBezTo>
                <a:lnTo>
                  <a:pt x="3286" y="17508"/>
                </a:lnTo>
                <a:lnTo>
                  <a:pt x="3286" y="19661"/>
                </a:lnTo>
                <a:cubicBezTo>
                  <a:pt x="3286" y="19740"/>
                  <a:pt x="3360" y="19793"/>
                  <a:pt x="3471" y="19793"/>
                </a:cubicBezTo>
                <a:cubicBezTo>
                  <a:pt x="3582" y="19793"/>
                  <a:pt x="3655" y="19740"/>
                  <a:pt x="3655" y="19661"/>
                </a:cubicBezTo>
                <a:lnTo>
                  <a:pt x="3655" y="17455"/>
                </a:lnTo>
                <a:lnTo>
                  <a:pt x="5908" y="15914"/>
                </a:lnTo>
                <a:lnTo>
                  <a:pt x="7053" y="15914"/>
                </a:lnTo>
                <a:lnTo>
                  <a:pt x="7053" y="19634"/>
                </a:lnTo>
                <a:lnTo>
                  <a:pt x="4616" y="21387"/>
                </a:lnTo>
                <a:cubicBezTo>
                  <a:pt x="4542" y="21441"/>
                  <a:pt x="4542" y="21520"/>
                  <a:pt x="4616" y="21573"/>
                </a:cubicBezTo>
                <a:cubicBezTo>
                  <a:pt x="4652" y="21600"/>
                  <a:pt x="4689" y="21600"/>
                  <a:pt x="4763" y="21600"/>
                </a:cubicBezTo>
                <a:cubicBezTo>
                  <a:pt x="4837" y="21600"/>
                  <a:pt x="4874" y="21600"/>
                  <a:pt x="4911" y="21573"/>
                </a:cubicBezTo>
                <a:lnTo>
                  <a:pt x="7274" y="19873"/>
                </a:lnTo>
                <a:lnTo>
                  <a:pt x="9526" y="21494"/>
                </a:lnTo>
                <a:cubicBezTo>
                  <a:pt x="9563" y="21520"/>
                  <a:pt x="9600" y="21520"/>
                  <a:pt x="9674" y="21520"/>
                </a:cubicBezTo>
                <a:cubicBezTo>
                  <a:pt x="9748" y="21520"/>
                  <a:pt x="9785" y="21520"/>
                  <a:pt x="9822" y="21494"/>
                </a:cubicBezTo>
                <a:cubicBezTo>
                  <a:pt x="9895" y="21441"/>
                  <a:pt x="9895" y="21361"/>
                  <a:pt x="9822" y="21308"/>
                </a:cubicBezTo>
                <a:lnTo>
                  <a:pt x="7495" y="19634"/>
                </a:lnTo>
                <a:lnTo>
                  <a:pt x="7495" y="15914"/>
                </a:lnTo>
                <a:lnTo>
                  <a:pt x="10228" y="15914"/>
                </a:lnTo>
                <a:lnTo>
                  <a:pt x="8049" y="17482"/>
                </a:lnTo>
                <a:cubicBezTo>
                  <a:pt x="7975" y="17535"/>
                  <a:pt x="7975" y="17615"/>
                  <a:pt x="8049" y="17668"/>
                </a:cubicBezTo>
                <a:cubicBezTo>
                  <a:pt x="8086" y="17694"/>
                  <a:pt x="8123" y="17694"/>
                  <a:pt x="8197" y="17694"/>
                </a:cubicBezTo>
                <a:cubicBezTo>
                  <a:pt x="8271" y="17694"/>
                  <a:pt x="8308" y="17694"/>
                  <a:pt x="8345" y="17668"/>
                </a:cubicBezTo>
                <a:lnTo>
                  <a:pt x="10708" y="15968"/>
                </a:lnTo>
                <a:lnTo>
                  <a:pt x="12960" y="17588"/>
                </a:lnTo>
                <a:cubicBezTo>
                  <a:pt x="12997" y="17615"/>
                  <a:pt x="13034" y="17615"/>
                  <a:pt x="13108" y="17615"/>
                </a:cubicBezTo>
                <a:cubicBezTo>
                  <a:pt x="13182" y="17615"/>
                  <a:pt x="13219" y="17615"/>
                  <a:pt x="13255" y="17588"/>
                </a:cubicBezTo>
                <a:cubicBezTo>
                  <a:pt x="13329" y="17535"/>
                  <a:pt x="13329" y="17455"/>
                  <a:pt x="13255" y="17402"/>
                </a:cubicBezTo>
                <a:lnTo>
                  <a:pt x="11188" y="15914"/>
                </a:lnTo>
                <a:lnTo>
                  <a:pt x="14105" y="15914"/>
                </a:lnTo>
                <a:lnTo>
                  <a:pt x="14105" y="19634"/>
                </a:lnTo>
                <a:lnTo>
                  <a:pt x="11778" y="21308"/>
                </a:lnTo>
                <a:cubicBezTo>
                  <a:pt x="11705" y="21361"/>
                  <a:pt x="11705" y="21441"/>
                  <a:pt x="11778" y="21494"/>
                </a:cubicBezTo>
                <a:cubicBezTo>
                  <a:pt x="11815" y="21520"/>
                  <a:pt x="11852" y="21520"/>
                  <a:pt x="11926" y="21520"/>
                </a:cubicBezTo>
                <a:cubicBezTo>
                  <a:pt x="12000" y="21520"/>
                  <a:pt x="12037" y="21520"/>
                  <a:pt x="12074" y="21494"/>
                </a:cubicBezTo>
                <a:lnTo>
                  <a:pt x="14326" y="19873"/>
                </a:lnTo>
                <a:lnTo>
                  <a:pt x="16689" y="21573"/>
                </a:lnTo>
                <a:cubicBezTo>
                  <a:pt x="16726" y="21600"/>
                  <a:pt x="16763" y="21600"/>
                  <a:pt x="16837" y="21600"/>
                </a:cubicBezTo>
                <a:cubicBezTo>
                  <a:pt x="16911" y="21600"/>
                  <a:pt x="16948" y="21600"/>
                  <a:pt x="16985" y="21573"/>
                </a:cubicBezTo>
                <a:cubicBezTo>
                  <a:pt x="17058" y="21520"/>
                  <a:pt x="17058" y="21441"/>
                  <a:pt x="16985" y="21387"/>
                </a:cubicBezTo>
                <a:lnTo>
                  <a:pt x="14547" y="19634"/>
                </a:lnTo>
                <a:lnTo>
                  <a:pt x="14547" y="15914"/>
                </a:lnTo>
                <a:lnTo>
                  <a:pt x="15692" y="15914"/>
                </a:lnTo>
                <a:lnTo>
                  <a:pt x="17945" y="17455"/>
                </a:lnTo>
                <a:lnTo>
                  <a:pt x="17945" y="19661"/>
                </a:lnTo>
                <a:cubicBezTo>
                  <a:pt x="17945" y="19740"/>
                  <a:pt x="18018" y="19793"/>
                  <a:pt x="18129" y="19793"/>
                </a:cubicBezTo>
                <a:cubicBezTo>
                  <a:pt x="18240" y="19793"/>
                  <a:pt x="18314" y="19740"/>
                  <a:pt x="18314" y="19661"/>
                </a:cubicBezTo>
                <a:lnTo>
                  <a:pt x="18314" y="17508"/>
                </a:lnTo>
                <a:lnTo>
                  <a:pt x="21415" y="17508"/>
                </a:lnTo>
                <a:cubicBezTo>
                  <a:pt x="21526" y="17508"/>
                  <a:pt x="21600" y="17455"/>
                  <a:pt x="21600" y="17376"/>
                </a:cubicBezTo>
                <a:cubicBezTo>
                  <a:pt x="21600" y="17296"/>
                  <a:pt x="21379" y="17243"/>
                  <a:pt x="21268" y="17243"/>
                </a:cubicBez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nvGrpSpPr>
          <p:cNvPr id="12" name="Group 11">
            <a:extLst>
              <a:ext uri="{FF2B5EF4-FFF2-40B4-BE49-F238E27FC236}">
                <a16:creationId xmlns:a16="http://schemas.microsoft.com/office/drawing/2014/main" id="{D4399F02-0EEE-4CE7-9B62-B0F2E6684FB8}"/>
              </a:ext>
            </a:extLst>
          </p:cNvPr>
          <p:cNvGrpSpPr/>
          <p:nvPr/>
        </p:nvGrpSpPr>
        <p:grpSpPr>
          <a:xfrm>
            <a:off x="3912679" y="1328546"/>
            <a:ext cx="2525539" cy="1866446"/>
            <a:chOff x="3913915" y="1328546"/>
            <a:chExt cx="2525539" cy="1866446"/>
          </a:xfrm>
        </p:grpSpPr>
        <p:sp>
          <p:nvSpPr>
            <p:cNvPr id="13" name="Shape">
              <a:extLst>
                <a:ext uri="{FF2B5EF4-FFF2-40B4-BE49-F238E27FC236}">
                  <a16:creationId xmlns:a16="http://schemas.microsoft.com/office/drawing/2014/main" id="{F713DE28-0D05-4201-A177-BD6AF06EF7AD}"/>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Circle">
              <a:extLst>
                <a:ext uri="{FF2B5EF4-FFF2-40B4-BE49-F238E27FC236}">
                  <a16:creationId xmlns:a16="http://schemas.microsoft.com/office/drawing/2014/main" id="{C1ED4769-9165-4936-821B-2296730B2E0A}"/>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16" name="Group 15">
            <a:extLst>
              <a:ext uri="{FF2B5EF4-FFF2-40B4-BE49-F238E27FC236}">
                <a16:creationId xmlns:a16="http://schemas.microsoft.com/office/drawing/2014/main" id="{FE9BE191-1795-43B7-BAB9-B55A5396E679}"/>
              </a:ext>
            </a:extLst>
          </p:cNvPr>
          <p:cNvGrpSpPr/>
          <p:nvPr/>
        </p:nvGrpSpPr>
        <p:grpSpPr>
          <a:xfrm>
            <a:off x="5750163" y="2289648"/>
            <a:ext cx="2525539" cy="1866446"/>
            <a:chOff x="5752545" y="2289648"/>
            <a:chExt cx="2525539" cy="1866446"/>
          </a:xfrm>
        </p:grpSpPr>
        <p:sp>
          <p:nvSpPr>
            <p:cNvPr id="17" name="Shape">
              <a:extLst>
                <a:ext uri="{FF2B5EF4-FFF2-40B4-BE49-F238E27FC236}">
                  <a16:creationId xmlns:a16="http://schemas.microsoft.com/office/drawing/2014/main" id="{C575F0EC-5A30-4094-8BB4-385941FCDFF0}"/>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Circle">
              <a:extLst>
                <a:ext uri="{FF2B5EF4-FFF2-40B4-BE49-F238E27FC236}">
                  <a16:creationId xmlns:a16="http://schemas.microsoft.com/office/drawing/2014/main" id="{79D2F628-332F-4420-AA01-7FF6E6F0AC98}"/>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Tree w/ 2 Branches – Slide Template</a:t>
            </a:r>
          </a:p>
        </p:txBody>
      </p:sp>
      <p:pic>
        <p:nvPicPr>
          <p:cNvPr id="8" name="Graphic 23" descr="Gears">
            <a:extLst>
              <a:ext uri="{FF2B5EF4-FFF2-40B4-BE49-F238E27FC236}">
                <a16:creationId xmlns:a16="http://schemas.microsoft.com/office/drawing/2014/main" id="{128474C4-FD52-3A46-8C5B-17D1226C2A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8351" y="2598442"/>
            <a:ext cx="1127132" cy="1127132"/>
          </a:xfrm>
          <a:prstGeom prst="rect">
            <a:avLst/>
          </a:prstGeom>
        </p:spPr>
      </p:pic>
      <p:pic>
        <p:nvPicPr>
          <p:cNvPr id="9" name="Graphic 25" descr="Lights On">
            <a:extLst>
              <a:ext uri="{FF2B5EF4-FFF2-40B4-BE49-F238E27FC236}">
                <a16:creationId xmlns:a16="http://schemas.microsoft.com/office/drawing/2014/main" id="{88A0D92A-DC33-3847-AED7-82BEF452CA3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9549" y="1648764"/>
            <a:ext cx="1127132" cy="1127132"/>
          </a:xfrm>
          <a:prstGeom prst="rect">
            <a:avLst/>
          </a:prstGeom>
        </p:spPr>
      </p:pic>
      <p:grpSp>
        <p:nvGrpSpPr>
          <p:cNvPr id="24" name="Group 23">
            <a:extLst>
              <a:ext uri="{FF2B5EF4-FFF2-40B4-BE49-F238E27FC236}">
                <a16:creationId xmlns:a16="http://schemas.microsoft.com/office/drawing/2014/main" id="{52425AE3-274C-4E58-85DC-D6B67909896B}"/>
              </a:ext>
            </a:extLst>
          </p:cNvPr>
          <p:cNvGrpSpPr/>
          <p:nvPr/>
        </p:nvGrpSpPr>
        <p:grpSpPr>
          <a:xfrm>
            <a:off x="493299" y="1616692"/>
            <a:ext cx="2926080" cy="2736703"/>
            <a:chOff x="332936" y="2627766"/>
            <a:chExt cx="2926080" cy="2736703"/>
          </a:xfrm>
        </p:grpSpPr>
        <p:sp>
          <p:nvSpPr>
            <p:cNvPr id="25" name="TextBox 24">
              <a:extLst>
                <a:ext uri="{FF2B5EF4-FFF2-40B4-BE49-F238E27FC236}">
                  <a16:creationId xmlns:a16="http://schemas.microsoft.com/office/drawing/2014/main" id="{8BA6E503-A97D-4A81-9899-E8C8556CE158}"/>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3">
                      <a:lumMod val="75000"/>
                    </a:schemeClr>
                  </a:solidFill>
                </a:rPr>
                <a:t>Lorem Ipsum</a:t>
              </a:r>
            </a:p>
          </p:txBody>
        </p:sp>
        <p:sp>
          <p:nvSpPr>
            <p:cNvPr id="26" name="TextBox 25">
              <a:extLst>
                <a:ext uri="{FF2B5EF4-FFF2-40B4-BE49-F238E27FC236}">
                  <a16:creationId xmlns:a16="http://schemas.microsoft.com/office/drawing/2014/main" id="{415C93CC-37C2-4C63-87D2-52D26FED6A2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0" name="Group 29">
            <a:extLst>
              <a:ext uri="{FF2B5EF4-FFF2-40B4-BE49-F238E27FC236}">
                <a16:creationId xmlns:a16="http://schemas.microsoft.com/office/drawing/2014/main" id="{034B96F4-7909-4254-92BE-3C1BA779FB7C}"/>
              </a:ext>
            </a:extLst>
          </p:cNvPr>
          <p:cNvGrpSpPr/>
          <p:nvPr/>
        </p:nvGrpSpPr>
        <p:grpSpPr>
          <a:xfrm>
            <a:off x="8770199" y="2549915"/>
            <a:ext cx="2926080" cy="2736703"/>
            <a:chOff x="332936" y="2627766"/>
            <a:chExt cx="2926080" cy="2736703"/>
          </a:xfrm>
        </p:grpSpPr>
        <p:sp>
          <p:nvSpPr>
            <p:cNvPr id="31" name="TextBox 30">
              <a:extLst>
                <a:ext uri="{FF2B5EF4-FFF2-40B4-BE49-F238E27FC236}">
                  <a16:creationId xmlns:a16="http://schemas.microsoft.com/office/drawing/2014/main" id="{D701F28E-69B4-442B-B77F-AA0DB6CD3D1A}"/>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2">
                      <a:lumMod val="75000"/>
                    </a:schemeClr>
                  </a:solidFill>
                </a:rPr>
                <a:t>Lorem Ipsum</a:t>
              </a:r>
            </a:p>
          </p:txBody>
        </p:sp>
        <p:sp>
          <p:nvSpPr>
            <p:cNvPr id="32" name="TextBox 31">
              <a:extLst>
                <a:ext uri="{FF2B5EF4-FFF2-40B4-BE49-F238E27FC236}">
                  <a16:creationId xmlns:a16="http://schemas.microsoft.com/office/drawing/2014/main" id="{B1ADC37F-7873-4E69-87AD-82AC970F081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29755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a:extLst>
              <a:ext uri="{FF2B5EF4-FFF2-40B4-BE49-F238E27FC236}">
                <a16:creationId xmlns:a16="http://schemas.microsoft.com/office/drawing/2014/main" id="{35D8CECC-9BBA-0647-9F90-9DD0EC7662F2}"/>
              </a:ext>
            </a:extLst>
          </p:cNvPr>
          <p:cNvSpPr/>
          <p:nvPr/>
        </p:nvSpPr>
        <p:spPr>
          <a:xfrm>
            <a:off x="4885664" y="2623944"/>
            <a:ext cx="2444482" cy="3397289"/>
          </a:xfrm>
          <a:custGeom>
            <a:avLst/>
            <a:gdLst/>
            <a:ahLst/>
            <a:cxnLst>
              <a:cxn ang="0">
                <a:pos x="wd2" y="hd2"/>
              </a:cxn>
              <a:cxn ang="5400000">
                <a:pos x="wd2" y="hd2"/>
              </a:cxn>
              <a:cxn ang="10800000">
                <a:pos x="wd2" y="hd2"/>
              </a:cxn>
              <a:cxn ang="16200000">
                <a:pos x="wd2" y="hd2"/>
              </a:cxn>
            </a:cxnLst>
            <a:rect l="0" t="0" r="r" b="b"/>
            <a:pathLst>
              <a:path w="21600" h="21600" extrusionOk="0">
                <a:moveTo>
                  <a:pt x="21268" y="17243"/>
                </a:moveTo>
                <a:lnTo>
                  <a:pt x="18056" y="17243"/>
                </a:lnTo>
                <a:lnTo>
                  <a:pt x="16062" y="15888"/>
                </a:lnTo>
                <a:lnTo>
                  <a:pt x="18536" y="15888"/>
                </a:lnTo>
                <a:cubicBezTo>
                  <a:pt x="18720" y="15888"/>
                  <a:pt x="18868" y="15782"/>
                  <a:pt x="18868" y="15649"/>
                </a:cubicBezTo>
                <a:cubicBezTo>
                  <a:pt x="18868" y="15516"/>
                  <a:pt x="18720" y="15410"/>
                  <a:pt x="18536" y="15410"/>
                </a:cubicBezTo>
                <a:lnTo>
                  <a:pt x="11705" y="15410"/>
                </a:lnTo>
                <a:lnTo>
                  <a:pt x="11705" y="0"/>
                </a:lnTo>
                <a:lnTo>
                  <a:pt x="9526" y="0"/>
                </a:lnTo>
                <a:lnTo>
                  <a:pt x="9526" y="15410"/>
                </a:lnTo>
                <a:lnTo>
                  <a:pt x="2326" y="15410"/>
                </a:lnTo>
                <a:cubicBezTo>
                  <a:pt x="2142" y="15410"/>
                  <a:pt x="1994" y="15516"/>
                  <a:pt x="1994" y="15649"/>
                </a:cubicBezTo>
                <a:cubicBezTo>
                  <a:pt x="1994" y="15782"/>
                  <a:pt x="2142" y="15888"/>
                  <a:pt x="2326" y="15888"/>
                </a:cubicBezTo>
                <a:lnTo>
                  <a:pt x="5391" y="15888"/>
                </a:lnTo>
                <a:lnTo>
                  <a:pt x="3397" y="17243"/>
                </a:lnTo>
                <a:lnTo>
                  <a:pt x="185" y="17243"/>
                </a:lnTo>
                <a:cubicBezTo>
                  <a:pt x="74" y="17243"/>
                  <a:pt x="0" y="17296"/>
                  <a:pt x="0" y="17376"/>
                </a:cubicBezTo>
                <a:cubicBezTo>
                  <a:pt x="0" y="17455"/>
                  <a:pt x="74" y="17508"/>
                  <a:pt x="185" y="17508"/>
                </a:cubicBezTo>
                <a:lnTo>
                  <a:pt x="3286" y="17508"/>
                </a:lnTo>
                <a:lnTo>
                  <a:pt x="3286" y="19661"/>
                </a:lnTo>
                <a:cubicBezTo>
                  <a:pt x="3286" y="19740"/>
                  <a:pt x="3360" y="19793"/>
                  <a:pt x="3471" y="19793"/>
                </a:cubicBezTo>
                <a:cubicBezTo>
                  <a:pt x="3582" y="19793"/>
                  <a:pt x="3655" y="19740"/>
                  <a:pt x="3655" y="19661"/>
                </a:cubicBezTo>
                <a:lnTo>
                  <a:pt x="3655" y="17455"/>
                </a:lnTo>
                <a:lnTo>
                  <a:pt x="5908" y="15914"/>
                </a:lnTo>
                <a:lnTo>
                  <a:pt x="7053" y="15914"/>
                </a:lnTo>
                <a:lnTo>
                  <a:pt x="7053" y="19634"/>
                </a:lnTo>
                <a:lnTo>
                  <a:pt x="4616" y="21387"/>
                </a:lnTo>
                <a:cubicBezTo>
                  <a:pt x="4542" y="21441"/>
                  <a:pt x="4542" y="21520"/>
                  <a:pt x="4616" y="21573"/>
                </a:cubicBezTo>
                <a:cubicBezTo>
                  <a:pt x="4652" y="21600"/>
                  <a:pt x="4689" y="21600"/>
                  <a:pt x="4763" y="21600"/>
                </a:cubicBezTo>
                <a:cubicBezTo>
                  <a:pt x="4837" y="21600"/>
                  <a:pt x="4874" y="21600"/>
                  <a:pt x="4911" y="21573"/>
                </a:cubicBezTo>
                <a:lnTo>
                  <a:pt x="7274" y="19873"/>
                </a:lnTo>
                <a:lnTo>
                  <a:pt x="9526" y="21494"/>
                </a:lnTo>
                <a:cubicBezTo>
                  <a:pt x="9563" y="21520"/>
                  <a:pt x="9600" y="21520"/>
                  <a:pt x="9674" y="21520"/>
                </a:cubicBezTo>
                <a:cubicBezTo>
                  <a:pt x="9748" y="21520"/>
                  <a:pt x="9785" y="21520"/>
                  <a:pt x="9822" y="21494"/>
                </a:cubicBezTo>
                <a:cubicBezTo>
                  <a:pt x="9895" y="21441"/>
                  <a:pt x="9895" y="21361"/>
                  <a:pt x="9822" y="21308"/>
                </a:cubicBezTo>
                <a:lnTo>
                  <a:pt x="7495" y="19634"/>
                </a:lnTo>
                <a:lnTo>
                  <a:pt x="7495" y="15914"/>
                </a:lnTo>
                <a:lnTo>
                  <a:pt x="10228" y="15914"/>
                </a:lnTo>
                <a:lnTo>
                  <a:pt x="8049" y="17482"/>
                </a:lnTo>
                <a:cubicBezTo>
                  <a:pt x="7975" y="17535"/>
                  <a:pt x="7975" y="17615"/>
                  <a:pt x="8049" y="17668"/>
                </a:cubicBezTo>
                <a:cubicBezTo>
                  <a:pt x="8086" y="17694"/>
                  <a:pt x="8123" y="17694"/>
                  <a:pt x="8197" y="17694"/>
                </a:cubicBezTo>
                <a:cubicBezTo>
                  <a:pt x="8271" y="17694"/>
                  <a:pt x="8308" y="17694"/>
                  <a:pt x="8345" y="17668"/>
                </a:cubicBezTo>
                <a:lnTo>
                  <a:pt x="10708" y="15968"/>
                </a:lnTo>
                <a:lnTo>
                  <a:pt x="12960" y="17588"/>
                </a:lnTo>
                <a:cubicBezTo>
                  <a:pt x="12997" y="17615"/>
                  <a:pt x="13034" y="17615"/>
                  <a:pt x="13108" y="17615"/>
                </a:cubicBezTo>
                <a:cubicBezTo>
                  <a:pt x="13182" y="17615"/>
                  <a:pt x="13219" y="17615"/>
                  <a:pt x="13255" y="17588"/>
                </a:cubicBezTo>
                <a:cubicBezTo>
                  <a:pt x="13329" y="17535"/>
                  <a:pt x="13329" y="17455"/>
                  <a:pt x="13255" y="17402"/>
                </a:cubicBezTo>
                <a:lnTo>
                  <a:pt x="11188" y="15914"/>
                </a:lnTo>
                <a:lnTo>
                  <a:pt x="14105" y="15914"/>
                </a:lnTo>
                <a:lnTo>
                  <a:pt x="14105" y="19634"/>
                </a:lnTo>
                <a:lnTo>
                  <a:pt x="11778" y="21308"/>
                </a:lnTo>
                <a:cubicBezTo>
                  <a:pt x="11705" y="21361"/>
                  <a:pt x="11705" y="21441"/>
                  <a:pt x="11778" y="21494"/>
                </a:cubicBezTo>
                <a:cubicBezTo>
                  <a:pt x="11815" y="21520"/>
                  <a:pt x="11852" y="21520"/>
                  <a:pt x="11926" y="21520"/>
                </a:cubicBezTo>
                <a:cubicBezTo>
                  <a:pt x="12000" y="21520"/>
                  <a:pt x="12037" y="21520"/>
                  <a:pt x="12074" y="21494"/>
                </a:cubicBezTo>
                <a:lnTo>
                  <a:pt x="14326" y="19873"/>
                </a:lnTo>
                <a:lnTo>
                  <a:pt x="16689" y="21573"/>
                </a:lnTo>
                <a:cubicBezTo>
                  <a:pt x="16726" y="21600"/>
                  <a:pt x="16763" y="21600"/>
                  <a:pt x="16837" y="21600"/>
                </a:cubicBezTo>
                <a:cubicBezTo>
                  <a:pt x="16911" y="21600"/>
                  <a:pt x="16948" y="21600"/>
                  <a:pt x="16985" y="21573"/>
                </a:cubicBezTo>
                <a:cubicBezTo>
                  <a:pt x="17058" y="21520"/>
                  <a:pt x="17058" y="21441"/>
                  <a:pt x="16985" y="21387"/>
                </a:cubicBezTo>
                <a:lnTo>
                  <a:pt x="14547" y="19634"/>
                </a:lnTo>
                <a:lnTo>
                  <a:pt x="14547" y="15914"/>
                </a:lnTo>
                <a:lnTo>
                  <a:pt x="15692" y="15914"/>
                </a:lnTo>
                <a:lnTo>
                  <a:pt x="17945" y="17455"/>
                </a:lnTo>
                <a:lnTo>
                  <a:pt x="17945" y="19661"/>
                </a:lnTo>
                <a:cubicBezTo>
                  <a:pt x="17945" y="19740"/>
                  <a:pt x="18018" y="19793"/>
                  <a:pt x="18129" y="19793"/>
                </a:cubicBezTo>
                <a:cubicBezTo>
                  <a:pt x="18240" y="19793"/>
                  <a:pt x="18314" y="19740"/>
                  <a:pt x="18314" y="19661"/>
                </a:cubicBezTo>
                <a:lnTo>
                  <a:pt x="18314" y="17508"/>
                </a:lnTo>
                <a:lnTo>
                  <a:pt x="21415" y="17508"/>
                </a:lnTo>
                <a:cubicBezTo>
                  <a:pt x="21526" y="17508"/>
                  <a:pt x="21600" y="17455"/>
                  <a:pt x="21600" y="17376"/>
                </a:cubicBezTo>
                <a:cubicBezTo>
                  <a:pt x="21600" y="17296"/>
                  <a:pt x="21379" y="17243"/>
                  <a:pt x="21268" y="17243"/>
                </a:cubicBezTo>
                <a:close/>
              </a:path>
            </a:pathLst>
          </a:custGeom>
          <a:solidFill>
            <a:schemeClr val="bg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nvGrpSpPr>
          <p:cNvPr id="12" name="Group 11">
            <a:extLst>
              <a:ext uri="{FF2B5EF4-FFF2-40B4-BE49-F238E27FC236}">
                <a16:creationId xmlns:a16="http://schemas.microsoft.com/office/drawing/2014/main" id="{D4399F02-0EEE-4CE7-9B62-B0F2E6684FB8}"/>
              </a:ext>
            </a:extLst>
          </p:cNvPr>
          <p:cNvGrpSpPr/>
          <p:nvPr/>
        </p:nvGrpSpPr>
        <p:grpSpPr>
          <a:xfrm>
            <a:off x="3912679" y="1328546"/>
            <a:ext cx="2525539" cy="1866446"/>
            <a:chOff x="3913915" y="1328546"/>
            <a:chExt cx="2525539" cy="1866446"/>
          </a:xfrm>
        </p:grpSpPr>
        <p:sp>
          <p:nvSpPr>
            <p:cNvPr id="13" name="Shape">
              <a:extLst>
                <a:ext uri="{FF2B5EF4-FFF2-40B4-BE49-F238E27FC236}">
                  <a16:creationId xmlns:a16="http://schemas.microsoft.com/office/drawing/2014/main" id="{F713DE28-0D05-4201-A177-BD6AF06EF7AD}"/>
                </a:ext>
              </a:extLst>
            </p:cNvPr>
            <p:cNvSpPr/>
            <p:nvPr/>
          </p:nvSpPr>
          <p:spPr>
            <a:xfrm>
              <a:off x="3913915" y="1328546"/>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Circle">
              <a:extLst>
                <a:ext uri="{FF2B5EF4-FFF2-40B4-BE49-F238E27FC236}">
                  <a16:creationId xmlns:a16="http://schemas.microsoft.com/office/drawing/2014/main" id="{C1ED4769-9165-4936-821B-2296730B2E0A}"/>
                </a:ext>
              </a:extLst>
            </p:cNvPr>
            <p:cNvSpPr/>
            <p:nvPr/>
          </p:nvSpPr>
          <p:spPr>
            <a:xfrm>
              <a:off x="5894845" y="2651359"/>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16" name="Group 15">
            <a:extLst>
              <a:ext uri="{FF2B5EF4-FFF2-40B4-BE49-F238E27FC236}">
                <a16:creationId xmlns:a16="http://schemas.microsoft.com/office/drawing/2014/main" id="{FE9BE191-1795-43B7-BAB9-B55A5396E679}"/>
              </a:ext>
            </a:extLst>
          </p:cNvPr>
          <p:cNvGrpSpPr/>
          <p:nvPr/>
        </p:nvGrpSpPr>
        <p:grpSpPr>
          <a:xfrm>
            <a:off x="5750163" y="2289648"/>
            <a:ext cx="2525539" cy="1866446"/>
            <a:chOff x="5752545" y="2289648"/>
            <a:chExt cx="2525539" cy="1866446"/>
          </a:xfrm>
        </p:grpSpPr>
        <p:sp>
          <p:nvSpPr>
            <p:cNvPr id="17" name="Shape">
              <a:extLst>
                <a:ext uri="{FF2B5EF4-FFF2-40B4-BE49-F238E27FC236}">
                  <a16:creationId xmlns:a16="http://schemas.microsoft.com/office/drawing/2014/main" id="{C575F0EC-5A30-4094-8BB4-385941FCDFF0}"/>
                </a:ext>
              </a:extLst>
            </p:cNvPr>
            <p:cNvSpPr/>
            <p:nvPr/>
          </p:nvSpPr>
          <p:spPr>
            <a:xfrm>
              <a:off x="5752545" y="2289648"/>
              <a:ext cx="2525539" cy="1866446"/>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Circle">
              <a:extLst>
                <a:ext uri="{FF2B5EF4-FFF2-40B4-BE49-F238E27FC236}">
                  <a16:creationId xmlns:a16="http://schemas.microsoft.com/office/drawing/2014/main" id="{79D2F628-332F-4420-AA01-7FF6E6F0AC98}"/>
                </a:ext>
              </a:extLst>
            </p:cNvPr>
            <p:cNvSpPr/>
            <p:nvPr/>
          </p:nvSpPr>
          <p:spPr>
            <a:xfrm>
              <a:off x="5895991" y="3611490"/>
              <a:ext cx="401162" cy="40115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Tree w/ 2 Branches – Slide Template</a:t>
            </a:r>
          </a:p>
        </p:txBody>
      </p:sp>
      <p:pic>
        <p:nvPicPr>
          <p:cNvPr id="8" name="Graphic 23" descr="Gears">
            <a:extLst>
              <a:ext uri="{FF2B5EF4-FFF2-40B4-BE49-F238E27FC236}">
                <a16:creationId xmlns:a16="http://schemas.microsoft.com/office/drawing/2014/main" id="{128474C4-FD52-3A46-8C5B-17D1226C2A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8351" y="2598442"/>
            <a:ext cx="1127132" cy="1127132"/>
          </a:xfrm>
          <a:prstGeom prst="rect">
            <a:avLst/>
          </a:prstGeom>
        </p:spPr>
      </p:pic>
      <p:pic>
        <p:nvPicPr>
          <p:cNvPr id="9" name="Graphic 25" descr="Lights On">
            <a:extLst>
              <a:ext uri="{FF2B5EF4-FFF2-40B4-BE49-F238E27FC236}">
                <a16:creationId xmlns:a16="http://schemas.microsoft.com/office/drawing/2014/main" id="{88A0D92A-DC33-3847-AED7-82BEF452CA3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9549" y="1648764"/>
            <a:ext cx="1127132" cy="1127132"/>
          </a:xfrm>
          <a:prstGeom prst="rect">
            <a:avLst/>
          </a:prstGeom>
        </p:spPr>
      </p:pic>
      <p:grpSp>
        <p:nvGrpSpPr>
          <p:cNvPr id="24" name="Group 23">
            <a:extLst>
              <a:ext uri="{FF2B5EF4-FFF2-40B4-BE49-F238E27FC236}">
                <a16:creationId xmlns:a16="http://schemas.microsoft.com/office/drawing/2014/main" id="{52425AE3-274C-4E58-85DC-D6B67909896B}"/>
              </a:ext>
            </a:extLst>
          </p:cNvPr>
          <p:cNvGrpSpPr/>
          <p:nvPr/>
        </p:nvGrpSpPr>
        <p:grpSpPr>
          <a:xfrm>
            <a:off x="493299" y="1616692"/>
            <a:ext cx="2926080" cy="2736703"/>
            <a:chOff x="332936" y="2627766"/>
            <a:chExt cx="2926080" cy="2736703"/>
          </a:xfrm>
        </p:grpSpPr>
        <p:sp>
          <p:nvSpPr>
            <p:cNvPr id="25" name="TextBox 24">
              <a:extLst>
                <a:ext uri="{FF2B5EF4-FFF2-40B4-BE49-F238E27FC236}">
                  <a16:creationId xmlns:a16="http://schemas.microsoft.com/office/drawing/2014/main" id="{8BA6E503-A97D-4A81-9899-E8C8556CE158}"/>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3"/>
                  </a:solidFill>
                </a:rPr>
                <a:t>Lorem Ipsum</a:t>
              </a:r>
            </a:p>
          </p:txBody>
        </p:sp>
        <p:sp>
          <p:nvSpPr>
            <p:cNvPr id="26" name="TextBox 25">
              <a:extLst>
                <a:ext uri="{FF2B5EF4-FFF2-40B4-BE49-F238E27FC236}">
                  <a16:creationId xmlns:a16="http://schemas.microsoft.com/office/drawing/2014/main" id="{415C93CC-37C2-4C63-87D2-52D26FED6A2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0" name="Group 29">
            <a:extLst>
              <a:ext uri="{FF2B5EF4-FFF2-40B4-BE49-F238E27FC236}">
                <a16:creationId xmlns:a16="http://schemas.microsoft.com/office/drawing/2014/main" id="{034B96F4-7909-4254-92BE-3C1BA779FB7C}"/>
              </a:ext>
            </a:extLst>
          </p:cNvPr>
          <p:cNvGrpSpPr/>
          <p:nvPr/>
        </p:nvGrpSpPr>
        <p:grpSpPr>
          <a:xfrm>
            <a:off x="8770199" y="2549915"/>
            <a:ext cx="2926080" cy="2736703"/>
            <a:chOff x="332936" y="2627766"/>
            <a:chExt cx="2926080" cy="2736703"/>
          </a:xfrm>
        </p:grpSpPr>
        <p:sp>
          <p:nvSpPr>
            <p:cNvPr id="31" name="TextBox 30">
              <a:extLst>
                <a:ext uri="{FF2B5EF4-FFF2-40B4-BE49-F238E27FC236}">
                  <a16:creationId xmlns:a16="http://schemas.microsoft.com/office/drawing/2014/main" id="{D701F28E-69B4-442B-B77F-AA0DB6CD3D1A}"/>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2"/>
                  </a:solidFill>
                </a:rPr>
                <a:t>Lorem Ipsum</a:t>
              </a:r>
            </a:p>
          </p:txBody>
        </p:sp>
        <p:sp>
          <p:nvSpPr>
            <p:cNvPr id="32" name="TextBox 31">
              <a:extLst>
                <a:ext uri="{FF2B5EF4-FFF2-40B4-BE49-F238E27FC236}">
                  <a16:creationId xmlns:a16="http://schemas.microsoft.com/office/drawing/2014/main" id="{B1ADC37F-7873-4E69-87AD-82AC970F081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54982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9009</TotalTime>
  <Words>379</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Tree w/ 2 Branches – Slide Template</vt:lpstr>
      <vt:lpstr>Abstract Tree w/ 2 Branches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Tree w/ 2 Branches</dc:title>
  <dc:creator>PresentationGO.com</dc:creator>
  <dc:description>© Copyright PresentationGO.com - Do not distribute or sale without written permission.</dc:description>
  <cp:lastModifiedBy>Christophe Barroche</cp:lastModifiedBy>
  <cp:revision>24</cp:revision>
  <dcterms:created xsi:type="dcterms:W3CDTF">2014-11-26T05:14:11Z</dcterms:created>
  <dcterms:modified xsi:type="dcterms:W3CDTF">2022-02-02T04:33:06Z</dcterms:modified>
  <cp:category>Graphics &amp; Metaphors</cp:category>
</cp:coreProperties>
</file>