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68" r:id="rId4"/>
    <p:sldId id="37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27" d="100"/>
          <a:sy n="127" d="100"/>
        </p:scale>
        <p:origin x="80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417190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911456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Abstract Tree w/ 3 Branches – Slide Template</a:t>
            </a:r>
          </a:p>
        </p:txBody>
      </p:sp>
      <p:sp>
        <p:nvSpPr>
          <p:cNvPr id="33" name="Shape">
            <a:extLst>
              <a:ext uri="{FF2B5EF4-FFF2-40B4-BE49-F238E27FC236}">
                <a16:creationId xmlns:a16="http://schemas.microsoft.com/office/drawing/2014/main" id="{0A104A45-8365-7248-A166-61417852532A}"/>
              </a:ext>
            </a:extLst>
          </p:cNvPr>
          <p:cNvSpPr/>
          <p:nvPr/>
        </p:nvSpPr>
        <p:spPr>
          <a:xfrm>
            <a:off x="5026792" y="2090701"/>
            <a:ext cx="2159688" cy="3821078"/>
          </a:xfrm>
          <a:custGeom>
            <a:avLst/>
            <a:gdLst/>
            <a:ahLst/>
            <a:cxnLst>
              <a:cxn ang="0">
                <a:pos x="wd2" y="hd2"/>
              </a:cxn>
              <a:cxn ang="5400000">
                <a:pos x="wd2" y="hd2"/>
              </a:cxn>
              <a:cxn ang="10800000">
                <a:pos x="wd2" y="hd2"/>
              </a:cxn>
              <a:cxn ang="16200000">
                <a:pos x="wd2" y="hd2"/>
              </a:cxn>
            </a:cxnLst>
            <a:rect l="0" t="0" r="r" b="b"/>
            <a:pathLst>
              <a:path w="21600" h="21600" extrusionOk="0">
                <a:moveTo>
                  <a:pt x="21231" y="18177"/>
                </a:moveTo>
                <a:lnTo>
                  <a:pt x="18019" y="18177"/>
                </a:lnTo>
                <a:lnTo>
                  <a:pt x="16025" y="17113"/>
                </a:lnTo>
                <a:lnTo>
                  <a:pt x="18499" y="17113"/>
                </a:lnTo>
                <a:cubicBezTo>
                  <a:pt x="18683" y="17113"/>
                  <a:pt x="18831" y="17030"/>
                  <a:pt x="18831" y="16925"/>
                </a:cubicBezTo>
                <a:cubicBezTo>
                  <a:pt x="18831" y="16821"/>
                  <a:pt x="18683" y="16737"/>
                  <a:pt x="18499" y="16737"/>
                </a:cubicBezTo>
                <a:lnTo>
                  <a:pt x="11705" y="16737"/>
                </a:lnTo>
                <a:lnTo>
                  <a:pt x="11705" y="0"/>
                </a:lnTo>
                <a:lnTo>
                  <a:pt x="9526" y="0"/>
                </a:lnTo>
                <a:lnTo>
                  <a:pt x="9526" y="16737"/>
                </a:lnTo>
                <a:lnTo>
                  <a:pt x="2326" y="16737"/>
                </a:lnTo>
                <a:cubicBezTo>
                  <a:pt x="2142" y="16737"/>
                  <a:pt x="1994" y="16821"/>
                  <a:pt x="1994" y="16925"/>
                </a:cubicBezTo>
                <a:cubicBezTo>
                  <a:pt x="1994" y="17030"/>
                  <a:pt x="2142" y="17113"/>
                  <a:pt x="2326" y="17113"/>
                </a:cubicBezTo>
                <a:lnTo>
                  <a:pt x="5391" y="17113"/>
                </a:lnTo>
                <a:lnTo>
                  <a:pt x="3397" y="18177"/>
                </a:lnTo>
                <a:lnTo>
                  <a:pt x="185" y="18177"/>
                </a:lnTo>
                <a:cubicBezTo>
                  <a:pt x="74" y="18177"/>
                  <a:pt x="0" y="18219"/>
                  <a:pt x="0" y="18282"/>
                </a:cubicBezTo>
                <a:cubicBezTo>
                  <a:pt x="0" y="18344"/>
                  <a:pt x="74" y="18386"/>
                  <a:pt x="185" y="18386"/>
                </a:cubicBezTo>
                <a:lnTo>
                  <a:pt x="3286" y="18386"/>
                </a:lnTo>
                <a:lnTo>
                  <a:pt x="3286" y="20077"/>
                </a:lnTo>
                <a:cubicBezTo>
                  <a:pt x="3286" y="20139"/>
                  <a:pt x="3360" y="20181"/>
                  <a:pt x="3471" y="20181"/>
                </a:cubicBezTo>
                <a:cubicBezTo>
                  <a:pt x="3582" y="20181"/>
                  <a:pt x="3655" y="20139"/>
                  <a:pt x="3655" y="20077"/>
                </a:cubicBezTo>
                <a:lnTo>
                  <a:pt x="3655" y="18344"/>
                </a:lnTo>
                <a:lnTo>
                  <a:pt x="5908" y="17134"/>
                </a:lnTo>
                <a:lnTo>
                  <a:pt x="7053" y="17134"/>
                </a:lnTo>
                <a:lnTo>
                  <a:pt x="7053" y="20056"/>
                </a:lnTo>
                <a:lnTo>
                  <a:pt x="4616" y="21433"/>
                </a:lnTo>
                <a:cubicBezTo>
                  <a:pt x="4542" y="21475"/>
                  <a:pt x="4542" y="21537"/>
                  <a:pt x="4616" y="21579"/>
                </a:cubicBezTo>
                <a:cubicBezTo>
                  <a:pt x="4652" y="21600"/>
                  <a:pt x="4689" y="21600"/>
                  <a:pt x="4763" y="21600"/>
                </a:cubicBezTo>
                <a:cubicBezTo>
                  <a:pt x="4837" y="21600"/>
                  <a:pt x="4874" y="21600"/>
                  <a:pt x="4911" y="21579"/>
                </a:cubicBezTo>
                <a:lnTo>
                  <a:pt x="7274" y="20243"/>
                </a:lnTo>
                <a:lnTo>
                  <a:pt x="9526" y="21517"/>
                </a:lnTo>
                <a:cubicBezTo>
                  <a:pt x="9563" y="21537"/>
                  <a:pt x="9600" y="21537"/>
                  <a:pt x="9674" y="21537"/>
                </a:cubicBezTo>
                <a:cubicBezTo>
                  <a:pt x="9748" y="21537"/>
                  <a:pt x="9785" y="21537"/>
                  <a:pt x="9822" y="21517"/>
                </a:cubicBezTo>
                <a:cubicBezTo>
                  <a:pt x="9895" y="21475"/>
                  <a:pt x="9895" y="21412"/>
                  <a:pt x="9822" y="21370"/>
                </a:cubicBezTo>
                <a:lnTo>
                  <a:pt x="7495" y="20056"/>
                </a:lnTo>
                <a:lnTo>
                  <a:pt x="7495" y="17134"/>
                </a:lnTo>
                <a:lnTo>
                  <a:pt x="10228" y="17134"/>
                </a:lnTo>
                <a:lnTo>
                  <a:pt x="8049" y="18365"/>
                </a:lnTo>
                <a:cubicBezTo>
                  <a:pt x="7975" y="18407"/>
                  <a:pt x="7975" y="18470"/>
                  <a:pt x="8049" y="18511"/>
                </a:cubicBezTo>
                <a:cubicBezTo>
                  <a:pt x="8086" y="18532"/>
                  <a:pt x="8123" y="18532"/>
                  <a:pt x="8197" y="18532"/>
                </a:cubicBezTo>
                <a:cubicBezTo>
                  <a:pt x="8271" y="18532"/>
                  <a:pt x="8308" y="18532"/>
                  <a:pt x="8345" y="18511"/>
                </a:cubicBezTo>
                <a:lnTo>
                  <a:pt x="10708" y="17176"/>
                </a:lnTo>
                <a:lnTo>
                  <a:pt x="12960" y="18449"/>
                </a:lnTo>
                <a:cubicBezTo>
                  <a:pt x="12997" y="18470"/>
                  <a:pt x="13034" y="18470"/>
                  <a:pt x="13108" y="18470"/>
                </a:cubicBezTo>
                <a:cubicBezTo>
                  <a:pt x="13182" y="18470"/>
                  <a:pt x="13219" y="18470"/>
                  <a:pt x="13255" y="18449"/>
                </a:cubicBezTo>
                <a:cubicBezTo>
                  <a:pt x="13329" y="18407"/>
                  <a:pt x="13329" y="18344"/>
                  <a:pt x="13255" y="18303"/>
                </a:cubicBezTo>
                <a:lnTo>
                  <a:pt x="11188" y="17134"/>
                </a:lnTo>
                <a:lnTo>
                  <a:pt x="14105" y="17134"/>
                </a:lnTo>
                <a:lnTo>
                  <a:pt x="14105" y="20056"/>
                </a:lnTo>
                <a:lnTo>
                  <a:pt x="11778" y="21370"/>
                </a:lnTo>
                <a:cubicBezTo>
                  <a:pt x="11705" y="21412"/>
                  <a:pt x="11705" y="21475"/>
                  <a:pt x="11778" y="21517"/>
                </a:cubicBezTo>
                <a:cubicBezTo>
                  <a:pt x="11815" y="21537"/>
                  <a:pt x="11852" y="21537"/>
                  <a:pt x="11926" y="21537"/>
                </a:cubicBezTo>
                <a:cubicBezTo>
                  <a:pt x="12000" y="21537"/>
                  <a:pt x="12037" y="21537"/>
                  <a:pt x="12074" y="21517"/>
                </a:cubicBezTo>
                <a:lnTo>
                  <a:pt x="14326" y="20243"/>
                </a:lnTo>
                <a:lnTo>
                  <a:pt x="16689" y="21579"/>
                </a:lnTo>
                <a:cubicBezTo>
                  <a:pt x="16726" y="21600"/>
                  <a:pt x="16763" y="21600"/>
                  <a:pt x="16837" y="21600"/>
                </a:cubicBezTo>
                <a:cubicBezTo>
                  <a:pt x="16911" y="21600"/>
                  <a:pt x="16948" y="21600"/>
                  <a:pt x="16985" y="21579"/>
                </a:cubicBezTo>
                <a:cubicBezTo>
                  <a:pt x="17058" y="21537"/>
                  <a:pt x="17058" y="21475"/>
                  <a:pt x="16985" y="21433"/>
                </a:cubicBezTo>
                <a:lnTo>
                  <a:pt x="14547" y="20056"/>
                </a:lnTo>
                <a:lnTo>
                  <a:pt x="14547" y="17134"/>
                </a:lnTo>
                <a:lnTo>
                  <a:pt x="15692" y="17134"/>
                </a:lnTo>
                <a:lnTo>
                  <a:pt x="17945" y="18344"/>
                </a:lnTo>
                <a:lnTo>
                  <a:pt x="17945" y="20077"/>
                </a:lnTo>
                <a:cubicBezTo>
                  <a:pt x="17945" y="20139"/>
                  <a:pt x="18018" y="20181"/>
                  <a:pt x="18129" y="20181"/>
                </a:cubicBezTo>
                <a:cubicBezTo>
                  <a:pt x="18240" y="20181"/>
                  <a:pt x="18314" y="20139"/>
                  <a:pt x="18314" y="20077"/>
                </a:cubicBezTo>
                <a:lnTo>
                  <a:pt x="18314" y="18386"/>
                </a:lnTo>
                <a:lnTo>
                  <a:pt x="21415" y="18386"/>
                </a:lnTo>
                <a:cubicBezTo>
                  <a:pt x="21526" y="18386"/>
                  <a:pt x="21600" y="18344"/>
                  <a:pt x="21600" y="18282"/>
                </a:cubicBezTo>
                <a:cubicBezTo>
                  <a:pt x="21600" y="18219"/>
                  <a:pt x="21342" y="18177"/>
                  <a:pt x="21231" y="18177"/>
                </a:cubicBezTo>
                <a:close/>
              </a:path>
            </a:pathLst>
          </a:cu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grpSp>
        <p:nvGrpSpPr>
          <p:cNvPr id="8" name="Group 7">
            <a:extLst>
              <a:ext uri="{FF2B5EF4-FFF2-40B4-BE49-F238E27FC236}">
                <a16:creationId xmlns:a16="http://schemas.microsoft.com/office/drawing/2014/main" id="{EBDC7E0D-7A38-4085-942A-7F6467186AB1}"/>
              </a:ext>
            </a:extLst>
          </p:cNvPr>
          <p:cNvGrpSpPr/>
          <p:nvPr/>
        </p:nvGrpSpPr>
        <p:grpSpPr>
          <a:xfrm>
            <a:off x="5794949" y="1796891"/>
            <a:ext cx="2231136" cy="1645920"/>
            <a:chOff x="9603552" y="1214498"/>
            <a:chExt cx="2231136" cy="1635907"/>
          </a:xfrm>
        </p:grpSpPr>
        <p:sp>
          <p:nvSpPr>
            <p:cNvPr id="23" name="Shape">
              <a:extLst>
                <a:ext uri="{FF2B5EF4-FFF2-40B4-BE49-F238E27FC236}">
                  <a16:creationId xmlns:a16="http://schemas.microsoft.com/office/drawing/2014/main" id="{8E22C33C-C7EA-4DC0-AEB3-7693773E94E0}"/>
                </a:ext>
              </a:extLst>
            </p:cNvPr>
            <p:cNvSpPr/>
            <p:nvPr/>
          </p:nvSpPr>
          <p:spPr>
            <a:xfrm>
              <a:off x="9603552" y="1214498"/>
              <a:ext cx="2231136" cy="1635907"/>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24" name="Circle">
              <a:extLst>
                <a:ext uri="{FF2B5EF4-FFF2-40B4-BE49-F238E27FC236}">
                  <a16:creationId xmlns:a16="http://schemas.microsoft.com/office/drawing/2014/main" id="{2F128D27-B965-4D17-8005-8CFE55AB9F34}"/>
                </a:ext>
              </a:extLst>
            </p:cNvPr>
            <p:cNvSpPr/>
            <p:nvPr/>
          </p:nvSpPr>
          <p:spPr>
            <a:xfrm>
              <a:off x="9730276" y="2373069"/>
              <a:ext cx="354398" cy="35160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dirty="0"/>
            </a:p>
          </p:txBody>
        </p:sp>
      </p:grpSp>
      <p:pic>
        <p:nvPicPr>
          <p:cNvPr id="29" name="Graphic 25" descr="Gears">
            <a:extLst>
              <a:ext uri="{FF2B5EF4-FFF2-40B4-BE49-F238E27FC236}">
                <a16:creationId xmlns:a16="http://schemas.microsoft.com/office/drawing/2014/main" id="{6B780A6E-E2DD-4F37-A7DD-4004D7D4FA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46051" y="2162228"/>
            <a:ext cx="798544" cy="798544"/>
          </a:xfrm>
          <a:prstGeom prst="rect">
            <a:avLst/>
          </a:prstGeom>
        </p:spPr>
      </p:pic>
      <p:grpSp>
        <p:nvGrpSpPr>
          <p:cNvPr id="28" name="Group 27">
            <a:extLst>
              <a:ext uri="{FF2B5EF4-FFF2-40B4-BE49-F238E27FC236}">
                <a16:creationId xmlns:a16="http://schemas.microsoft.com/office/drawing/2014/main" id="{41AA9E8A-EBD9-4D5C-9D17-F87F7A6A6A29}"/>
              </a:ext>
            </a:extLst>
          </p:cNvPr>
          <p:cNvGrpSpPr/>
          <p:nvPr/>
        </p:nvGrpSpPr>
        <p:grpSpPr>
          <a:xfrm>
            <a:off x="4168139" y="2644480"/>
            <a:ext cx="2231136" cy="1645920"/>
            <a:chOff x="8260974" y="3803952"/>
            <a:chExt cx="2228182" cy="1645920"/>
          </a:xfrm>
        </p:grpSpPr>
        <p:sp>
          <p:nvSpPr>
            <p:cNvPr id="31" name="Shape">
              <a:extLst>
                <a:ext uri="{FF2B5EF4-FFF2-40B4-BE49-F238E27FC236}">
                  <a16:creationId xmlns:a16="http://schemas.microsoft.com/office/drawing/2014/main" id="{C51CEC34-FF98-4D19-B0BA-606238B3DDB9}"/>
                </a:ext>
              </a:extLst>
            </p:cNvPr>
            <p:cNvSpPr/>
            <p:nvPr/>
          </p:nvSpPr>
          <p:spPr>
            <a:xfrm>
              <a:off x="8260974" y="3803952"/>
              <a:ext cx="2228182" cy="1645920"/>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32" name="Circle">
              <a:extLst>
                <a:ext uri="{FF2B5EF4-FFF2-40B4-BE49-F238E27FC236}">
                  <a16:creationId xmlns:a16="http://schemas.microsoft.com/office/drawing/2014/main" id="{44709E82-373A-4A4F-8E1B-AD7FE10F91A2}"/>
                </a:ext>
              </a:extLst>
            </p:cNvPr>
            <p:cNvSpPr/>
            <p:nvPr/>
          </p:nvSpPr>
          <p:spPr>
            <a:xfrm>
              <a:off x="10008669" y="4970471"/>
              <a:ext cx="353929" cy="353761"/>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dirty="0"/>
            </a:p>
          </p:txBody>
        </p:sp>
      </p:grpSp>
      <p:pic>
        <p:nvPicPr>
          <p:cNvPr id="30" name="Graphic 26" descr="Hourglass Finished">
            <a:extLst>
              <a:ext uri="{FF2B5EF4-FFF2-40B4-BE49-F238E27FC236}">
                <a16:creationId xmlns:a16="http://schemas.microsoft.com/office/drawing/2014/main" id="{7ACDB925-9CD3-44AE-9357-33BED4DD61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45641" y="3024571"/>
            <a:ext cx="798544" cy="798544"/>
          </a:xfrm>
          <a:prstGeom prst="rect">
            <a:avLst/>
          </a:prstGeom>
        </p:spPr>
      </p:pic>
      <p:grpSp>
        <p:nvGrpSpPr>
          <p:cNvPr id="44" name="Group 43">
            <a:extLst>
              <a:ext uri="{FF2B5EF4-FFF2-40B4-BE49-F238E27FC236}">
                <a16:creationId xmlns:a16="http://schemas.microsoft.com/office/drawing/2014/main" id="{8D211264-97FD-4820-BB46-0F8CB0D78576}"/>
              </a:ext>
            </a:extLst>
          </p:cNvPr>
          <p:cNvGrpSpPr/>
          <p:nvPr/>
        </p:nvGrpSpPr>
        <p:grpSpPr>
          <a:xfrm>
            <a:off x="4168139" y="949301"/>
            <a:ext cx="2231136" cy="1645920"/>
            <a:chOff x="7765674" y="254807"/>
            <a:chExt cx="2228182" cy="1645920"/>
          </a:xfrm>
        </p:grpSpPr>
        <p:sp>
          <p:nvSpPr>
            <p:cNvPr id="46" name="Shape">
              <a:extLst>
                <a:ext uri="{FF2B5EF4-FFF2-40B4-BE49-F238E27FC236}">
                  <a16:creationId xmlns:a16="http://schemas.microsoft.com/office/drawing/2014/main" id="{36544D20-082A-41AC-BEA3-848527D5EC4D}"/>
                </a:ext>
              </a:extLst>
            </p:cNvPr>
            <p:cNvSpPr/>
            <p:nvPr/>
          </p:nvSpPr>
          <p:spPr>
            <a:xfrm>
              <a:off x="7765674" y="254807"/>
              <a:ext cx="2228182" cy="1645920"/>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47" name="Circle">
              <a:extLst>
                <a:ext uri="{FF2B5EF4-FFF2-40B4-BE49-F238E27FC236}">
                  <a16:creationId xmlns:a16="http://schemas.microsoft.com/office/drawing/2014/main" id="{760F5950-4571-4031-BF7D-C69CB51C91B9}"/>
                </a:ext>
              </a:extLst>
            </p:cNvPr>
            <p:cNvSpPr/>
            <p:nvPr/>
          </p:nvSpPr>
          <p:spPr>
            <a:xfrm>
              <a:off x="9513369" y="1421326"/>
              <a:ext cx="353929" cy="353761"/>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grpSp>
      <p:pic>
        <p:nvPicPr>
          <p:cNvPr id="45" name="Graphic 27" descr="Lights On">
            <a:extLst>
              <a:ext uri="{FF2B5EF4-FFF2-40B4-BE49-F238E27FC236}">
                <a16:creationId xmlns:a16="http://schemas.microsoft.com/office/drawing/2014/main" id="{E953C729-32B5-4BF0-99E3-35C6B1330A4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45641" y="1329392"/>
            <a:ext cx="798544" cy="798544"/>
          </a:xfrm>
          <a:prstGeom prst="rect">
            <a:avLst/>
          </a:prstGeom>
        </p:spPr>
      </p:pic>
      <p:grpSp>
        <p:nvGrpSpPr>
          <p:cNvPr id="48" name="Group 47">
            <a:extLst>
              <a:ext uri="{FF2B5EF4-FFF2-40B4-BE49-F238E27FC236}">
                <a16:creationId xmlns:a16="http://schemas.microsoft.com/office/drawing/2014/main" id="{68F16E13-E168-440D-9787-E11588FB3EB7}"/>
              </a:ext>
            </a:extLst>
          </p:cNvPr>
          <p:cNvGrpSpPr/>
          <p:nvPr/>
        </p:nvGrpSpPr>
        <p:grpSpPr>
          <a:xfrm>
            <a:off x="621029" y="1128432"/>
            <a:ext cx="2926080" cy="1290153"/>
            <a:chOff x="332936" y="2627766"/>
            <a:chExt cx="2926080" cy="1290153"/>
          </a:xfrm>
        </p:grpSpPr>
        <p:sp>
          <p:nvSpPr>
            <p:cNvPr id="49" name="TextBox 48">
              <a:extLst>
                <a:ext uri="{FF2B5EF4-FFF2-40B4-BE49-F238E27FC236}">
                  <a16:creationId xmlns:a16="http://schemas.microsoft.com/office/drawing/2014/main" id="{C4281066-225D-4800-AA45-D60BAA2712A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2">
                      <a:lumMod val="75000"/>
                    </a:schemeClr>
                  </a:solidFill>
                </a:rPr>
                <a:t>Lorem Ipsum</a:t>
              </a:r>
            </a:p>
          </p:txBody>
        </p:sp>
        <p:sp>
          <p:nvSpPr>
            <p:cNvPr id="50" name="TextBox 49">
              <a:extLst>
                <a:ext uri="{FF2B5EF4-FFF2-40B4-BE49-F238E27FC236}">
                  <a16:creationId xmlns:a16="http://schemas.microsoft.com/office/drawing/2014/main" id="{60D0EB63-08AB-4966-A691-05077CDDDE16}"/>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6" name="Group 55">
            <a:extLst>
              <a:ext uri="{FF2B5EF4-FFF2-40B4-BE49-F238E27FC236}">
                <a16:creationId xmlns:a16="http://schemas.microsoft.com/office/drawing/2014/main" id="{47444F79-7F29-4A76-819F-99B66F68E2E2}"/>
              </a:ext>
            </a:extLst>
          </p:cNvPr>
          <p:cNvGrpSpPr/>
          <p:nvPr/>
        </p:nvGrpSpPr>
        <p:grpSpPr>
          <a:xfrm>
            <a:off x="8643666" y="1975397"/>
            <a:ext cx="2926080" cy="2736703"/>
            <a:chOff x="332936" y="2627766"/>
            <a:chExt cx="2926080" cy="2736703"/>
          </a:xfrm>
        </p:grpSpPr>
        <p:sp>
          <p:nvSpPr>
            <p:cNvPr id="57" name="TextBox 56">
              <a:extLst>
                <a:ext uri="{FF2B5EF4-FFF2-40B4-BE49-F238E27FC236}">
                  <a16:creationId xmlns:a16="http://schemas.microsoft.com/office/drawing/2014/main" id="{C14DDA8C-49C1-4FF6-BF20-D871175C7749}"/>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accent3">
                      <a:lumMod val="75000"/>
                    </a:schemeClr>
                  </a:solidFill>
                </a:rPr>
                <a:t>Lorem Ipsum</a:t>
              </a:r>
            </a:p>
          </p:txBody>
        </p:sp>
        <p:sp>
          <p:nvSpPr>
            <p:cNvPr id="58" name="TextBox 57">
              <a:extLst>
                <a:ext uri="{FF2B5EF4-FFF2-40B4-BE49-F238E27FC236}">
                  <a16:creationId xmlns:a16="http://schemas.microsoft.com/office/drawing/2014/main" id="{78D4E2E6-0AA7-4BFB-AAA9-45712D7430F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62" name="Group 61">
            <a:extLst>
              <a:ext uri="{FF2B5EF4-FFF2-40B4-BE49-F238E27FC236}">
                <a16:creationId xmlns:a16="http://schemas.microsoft.com/office/drawing/2014/main" id="{FFBE0219-2336-4B88-8BC0-21EA435A7C10}"/>
              </a:ext>
            </a:extLst>
          </p:cNvPr>
          <p:cNvGrpSpPr/>
          <p:nvPr/>
        </p:nvGrpSpPr>
        <p:grpSpPr>
          <a:xfrm>
            <a:off x="621029" y="2822363"/>
            <a:ext cx="2926080" cy="2736703"/>
            <a:chOff x="332936" y="2627766"/>
            <a:chExt cx="2926080" cy="2736703"/>
          </a:xfrm>
        </p:grpSpPr>
        <p:sp>
          <p:nvSpPr>
            <p:cNvPr id="63" name="TextBox 62">
              <a:extLst>
                <a:ext uri="{FF2B5EF4-FFF2-40B4-BE49-F238E27FC236}">
                  <a16:creationId xmlns:a16="http://schemas.microsoft.com/office/drawing/2014/main" id="{162E8E2C-CBF8-4297-B976-D5025D392B80}"/>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6">
                      <a:lumMod val="75000"/>
                    </a:schemeClr>
                  </a:solidFill>
                </a:rPr>
                <a:t>Lorem Ipsum</a:t>
              </a:r>
            </a:p>
          </p:txBody>
        </p:sp>
        <p:sp>
          <p:nvSpPr>
            <p:cNvPr id="64" name="TextBox 63">
              <a:extLst>
                <a:ext uri="{FF2B5EF4-FFF2-40B4-BE49-F238E27FC236}">
                  <a16:creationId xmlns:a16="http://schemas.microsoft.com/office/drawing/2014/main" id="{0F7EE080-A936-459D-9DB2-DC1E800A5551}"/>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275882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Abstract Tree w/ 3 Branches – Slide Template</a:t>
            </a:r>
          </a:p>
        </p:txBody>
      </p:sp>
      <p:sp>
        <p:nvSpPr>
          <p:cNvPr id="33" name="Shape">
            <a:extLst>
              <a:ext uri="{FF2B5EF4-FFF2-40B4-BE49-F238E27FC236}">
                <a16:creationId xmlns:a16="http://schemas.microsoft.com/office/drawing/2014/main" id="{0A104A45-8365-7248-A166-61417852532A}"/>
              </a:ext>
            </a:extLst>
          </p:cNvPr>
          <p:cNvSpPr/>
          <p:nvPr/>
        </p:nvSpPr>
        <p:spPr>
          <a:xfrm>
            <a:off x="5026792" y="2090701"/>
            <a:ext cx="2159688" cy="3821078"/>
          </a:xfrm>
          <a:custGeom>
            <a:avLst/>
            <a:gdLst/>
            <a:ahLst/>
            <a:cxnLst>
              <a:cxn ang="0">
                <a:pos x="wd2" y="hd2"/>
              </a:cxn>
              <a:cxn ang="5400000">
                <a:pos x="wd2" y="hd2"/>
              </a:cxn>
              <a:cxn ang="10800000">
                <a:pos x="wd2" y="hd2"/>
              </a:cxn>
              <a:cxn ang="16200000">
                <a:pos x="wd2" y="hd2"/>
              </a:cxn>
            </a:cxnLst>
            <a:rect l="0" t="0" r="r" b="b"/>
            <a:pathLst>
              <a:path w="21600" h="21600" extrusionOk="0">
                <a:moveTo>
                  <a:pt x="21231" y="18177"/>
                </a:moveTo>
                <a:lnTo>
                  <a:pt x="18019" y="18177"/>
                </a:lnTo>
                <a:lnTo>
                  <a:pt x="16025" y="17113"/>
                </a:lnTo>
                <a:lnTo>
                  <a:pt x="18499" y="17113"/>
                </a:lnTo>
                <a:cubicBezTo>
                  <a:pt x="18683" y="17113"/>
                  <a:pt x="18831" y="17030"/>
                  <a:pt x="18831" y="16925"/>
                </a:cubicBezTo>
                <a:cubicBezTo>
                  <a:pt x="18831" y="16821"/>
                  <a:pt x="18683" y="16737"/>
                  <a:pt x="18499" y="16737"/>
                </a:cubicBezTo>
                <a:lnTo>
                  <a:pt x="11705" y="16737"/>
                </a:lnTo>
                <a:lnTo>
                  <a:pt x="11705" y="0"/>
                </a:lnTo>
                <a:lnTo>
                  <a:pt x="9526" y="0"/>
                </a:lnTo>
                <a:lnTo>
                  <a:pt x="9526" y="16737"/>
                </a:lnTo>
                <a:lnTo>
                  <a:pt x="2326" y="16737"/>
                </a:lnTo>
                <a:cubicBezTo>
                  <a:pt x="2142" y="16737"/>
                  <a:pt x="1994" y="16821"/>
                  <a:pt x="1994" y="16925"/>
                </a:cubicBezTo>
                <a:cubicBezTo>
                  <a:pt x="1994" y="17030"/>
                  <a:pt x="2142" y="17113"/>
                  <a:pt x="2326" y="17113"/>
                </a:cubicBezTo>
                <a:lnTo>
                  <a:pt x="5391" y="17113"/>
                </a:lnTo>
                <a:lnTo>
                  <a:pt x="3397" y="18177"/>
                </a:lnTo>
                <a:lnTo>
                  <a:pt x="185" y="18177"/>
                </a:lnTo>
                <a:cubicBezTo>
                  <a:pt x="74" y="18177"/>
                  <a:pt x="0" y="18219"/>
                  <a:pt x="0" y="18282"/>
                </a:cubicBezTo>
                <a:cubicBezTo>
                  <a:pt x="0" y="18344"/>
                  <a:pt x="74" y="18386"/>
                  <a:pt x="185" y="18386"/>
                </a:cubicBezTo>
                <a:lnTo>
                  <a:pt x="3286" y="18386"/>
                </a:lnTo>
                <a:lnTo>
                  <a:pt x="3286" y="20077"/>
                </a:lnTo>
                <a:cubicBezTo>
                  <a:pt x="3286" y="20139"/>
                  <a:pt x="3360" y="20181"/>
                  <a:pt x="3471" y="20181"/>
                </a:cubicBezTo>
                <a:cubicBezTo>
                  <a:pt x="3582" y="20181"/>
                  <a:pt x="3655" y="20139"/>
                  <a:pt x="3655" y="20077"/>
                </a:cubicBezTo>
                <a:lnTo>
                  <a:pt x="3655" y="18344"/>
                </a:lnTo>
                <a:lnTo>
                  <a:pt x="5908" y="17134"/>
                </a:lnTo>
                <a:lnTo>
                  <a:pt x="7053" y="17134"/>
                </a:lnTo>
                <a:lnTo>
                  <a:pt x="7053" y="20056"/>
                </a:lnTo>
                <a:lnTo>
                  <a:pt x="4616" y="21433"/>
                </a:lnTo>
                <a:cubicBezTo>
                  <a:pt x="4542" y="21475"/>
                  <a:pt x="4542" y="21537"/>
                  <a:pt x="4616" y="21579"/>
                </a:cubicBezTo>
                <a:cubicBezTo>
                  <a:pt x="4652" y="21600"/>
                  <a:pt x="4689" y="21600"/>
                  <a:pt x="4763" y="21600"/>
                </a:cubicBezTo>
                <a:cubicBezTo>
                  <a:pt x="4837" y="21600"/>
                  <a:pt x="4874" y="21600"/>
                  <a:pt x="4911" y="21579"/>
                </a:cubicBezTo>
                <a:lnTo>
                  <a:pt x="7274" y="20243"/>
                </a:lnTo>
                <a:lnTo>
                  <a:pt x="9526" y="21517"/>
                </a:lnTo>
                <a:cubicBezTo>
                  <a:pt x="9563" y="21537"/>
                  <a:pt x="9600" y="21537"/>
                  <a:pt x="9674" y="21537"/>
                </a:cubicBezTo>
                <a:cubicBezTo>
                  <a:pt x="9748" y="21537"/>
                  <a:pt x="9785" y="21537"/>
                  <a:pt x="9822" y="21517"/>
                </a:cubicBezTo>
                <a:cubicBezTo>
                  <a:pt x="9895" y="21475"/>
                  <a:pt x="9895" y="21412"/>
                  <a:pt x="9822" y="21370"/>
                </a:cubicBezTo>
                <a:lnTo>
                  <a:pt x="7495" y="20056"/>
                </a:lnTo>
                <a:lnTo>
                  <a:pt x="7495" y="17134"/>
                </a:lnTo>
                <a:lnTo>
                  <a:pt x="10228" y="17134"/>
                </a:lnTo>
                <a:lnTo>
                  <a:pt x="8049" y="18365"/>
                </a:lnTo>
                <a:cubicBezTo>
                  <a:pt x="7975" y="18407"/>
                  <a:pt x="7975" y="18470"/>
                  <a:pt x="8049" y="18511"/>
                </a:cubicBezTo>
                <a:cubicBezTo>
                  <a:pt x="8086" y="18532"/>
                  <a:pt x="8123" y="18532"/>
                  <a:pt x="8197" y="18532"/>
                </a:cubicBezTo>
                <a:cubicBezTo>
                  <a:pt x="8271" y="18532"/>
                  <a:pt x="8308" y="18532"/>
                  <a:pt x="8345" y="18511"/>
                </a:cubicBezTo>
                <a:lnTo>
                  <a:pt x="10708" y="17176"/>
                </a:lnTo>
                <a:lnTo>
                  <a:pt x="12960" y="18449"/>
                </a:lnTo>
                <a:cubicBezTo>
                  <a:pt x="12997" y="18470"/>
                  <a:pt x="13034" y="18470"/>
                  <a:pt x="13108" y="18470"/>
                </a:cubicBezTo>
                <a:cubicBezTo>
                  <a:pt x="13182" y="18470"/>
                  <a:pt x="13219" y="18470"/>
                  <a:pt x="13255" y="18449"/>
                </a:cubicBezTo>
                <a:cubicBezTo>
                  <a:pt x="13329" y="18407"/>
                  <a:pt x="13329" y="18344"/>
                  <a:pt x="13255" y="18303"/>
                </a:cubicBezTo>
                <a:lnTo>
                  <a:pt x="11188" y="17134"/>
                </a:lnTo>
                <a:lnTo>
                  <a:pt x="14105" y="17134"/>
                </a:lnTo>
                <a:lnTo>
                  <a:pt x="14105" y="20056"/>
                </a:lnTo>
                <a:lnTo>
                  <a:pt x="11778" y="21370"/>
                </a:lnTo>
                <a:cubicBezTo>
                  <a:pt x="11705" y="21412"/>
                  <a:pt x="11705" y="21475"/>
                  <a:pt x="11778" y="21517"/>
                </a:cubicBezTo>
                <a:cubicBezTo>
                  <a:pt x="11815" y="21537"/>
                  <a:pt x="11852" y="21537"/>
                  <a:pt x="11926" y="21537"/>
                </a:cubicBezTo>
                <a:cubicBezTo>
                  <a:pt x="12000" y="21537"/>
                  <a:pt x="12037" y="21537"/>
                  <a:pt x="12074" y="21517"/>
                </a:cubicBezTo>
                <a:lnTo>
                  <a:pt x="14326" y="20243"/>
                </a:lnTo>
                <a:lnTo>
                  <a:pt x="16689" y="21579"/>
                </a:lnTo>
                <a:cubicBezTo>
                  <a:pt x="16726" y="21600"/>
                  <a:pt x="16763" y="21600"/>
                  <a:pt x="16837" y="21600"/>
                </a:cubicBezTo>
                <a:cubicBezTo>
                  <a:pt x="16911" y="21600"/>
                  <a:pt x="16948" y="21600"/>
                  <a:pt x="16985" y="21579"/>
                </a:cubicBezTo>
                <a:cubicBezTo>
                  <a:pt x="17058" y="21537"/>
                  <a:pt x="17058" y="21475"/>
                  <a:pt x="16985" y="21433"/>
                </a:cubicBezTo>
                <a:lnTo>
                  <a:pt x="14547" y="20056"/>
                </a:lnTo>
                <a:lnTo>
                  <a:pt x="14547" y="17134"/>
                </a:lnTo>
                <a:lnTo>
                  <a:pt x="15692" y="17134"/>
                </a:lnTo>
                <a:lnTo>
                  <a:pt x="17945" y="18344"/>
                </a:lnTo>
                <a:lnTo>
                  <a:pt x="17945" y="20077"/>
                </a:lnTo>
                <a:cubicBezTo>
                  <a:pt x="17945" y="20139"/>
                  <a:pt x="18018" y="20181"/>
                  <a:pt x="18129" y="20181"/>
                </a:cubicBezTo>
                <a:cubicBezTo>
                  <a:pt x="18240" y="20181"/>
                  <a:pt x="18314" y="20139"/>
                  <a:pt x="18314" y="20077"/>
                </a:cubicBezTo>
                <a:lnTo>
                  <a:pt x="18314" y="18386"/>
                </a:lnTo>
                <a:lnTo>
                  <a:pt x="21415" y="18386"/>
                </a:lnTo>
                <a:cubicBezTo>
                  <a:pt x="21526" y="18386"/>
                  <a:pt x="21600" y="18344"/>
                  <a:pt x="21600" y="18282"/>
                </a:cubicBezTo>
                <a:cubicBezTo>
                  <a:pt x="21600" y="18219"/>
                  <a:pt x="21342" y="18177"/>
                  <a:pt x="21231" y="18177"/>
                </a:cubicBezTo>
                <a:close/>
              </a:path>
            </a:pathLst>
          </a:custGeom>
          <a:solidFill>
            <a:schemeClr val="bg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grpSp>
        <p:nvGrpSpPr>
          <p:cNvPr id="8" name="Group 7">
            <a:extLst>
              <a:ext uri="{FF2B5EF4-FFF2-40B4-BE49-F238E27FC236}">
                <a16:creationId xmlns:a16="http://schemas.microsoft.com/office/drawing/2014/main" id="{EBDC7E0D-7A38-4085-942A-7F6467186AB1}"/>
              </a:ext>
            </a:extLst>
          </p:cNvPr>
          <p:cNvGrpSpPr/>
          <p:nvPr/>
        </p:nvGrpSpPr>
        <p:grpSpPr>
          <a:xfrm>
            <a:off x="5794949" y="1796891"/>
            <a:ext cx="2231136" cy="1645920"/>
            <a:chOff x="9603552" y="1214498"/>
            <a:chExt cx="2231136" cy="1635907"/>
          </a:xfrm>
        </p:grpSpPr>
        <p:sp>
          <p:nvSpPr>
            <p:cNvPr id="23" name="Shape">
              <a:extLst>
                <a:ext uri="{FF2B5EF4-FFF2-40B4-BE49-F238E27FC236}">
                  <a16:creationId xmlns:a16="http://schemas.microsoft.com/office/drawing/2014/main" id="{8E22C33C-C7EA-4DC0-AEB3-7693773E94E0}"/>
                </a:ext>
              </a:extLst>
            </p:cNvPr>
            <p:cNvSpPr/>
            <p:nvPr/>
          </p:nvSpPr>
          <p:spPr>
            <a:xfrm>
              <a:off x="9603552" y="1214498"/>
              <a:ext cx="2231136" cy="1635907"/>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24" name="Circle">
              <a:extLst>
                <a:ext uri="{FF2B5EF4-FFF2-40B4-BE49-F238E27FC236}">
                  <a16:creationId xmlns:a16="http://schemas.microsoft.com/office/drawing/2014/main" id="{2F128D27-B965-4D17-8005-8CFE55AB9F34}"/>
                </a:ext>
              </a:extLst>
            </p:cNvPr>
            <p:cNvSpPr/>
            <p:nvPr/>
          </p:nvSpPr>
          <p:spPr>
            <a:xfrm>
              <a:off x="9730276" y="2373069"/>
              <a:ext cx="354398" cy="35160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dirty="0"/>
            </a:p>
          </p:txBody>
        </p:sp>
      </p:grpSp>
      <p:pic>
        <p:nvPicPr>
          <p:cNvPr id="29" name="Graphic 25" descr="Gears">
            <a:extLst>
              <a:ext uri="{FF2B5EF4-FFF2-40B4-BE49-F238E27FC236}">
                <a16:creationId xmlns:a16="http://schemas.microsoft.com/office/drawing/2014/main" id="{6B780A6E-E2DD-4F37-A7DD-4004D7D4FA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46051" y="2162228"/>
            <a:ext cx="798544" cy="798544"/>
          </a:xfrm>
          <a:prstGeom prst="rect">
            <a:avLst/>
          </a:prstGeom>
        </p:spPr>
      </p:pic>
      <p:grpSp>
        <p:nvGrpSpPr>
          <p:cNvPr id="28" name="Group 27">
            <a:extLst>
              <a:ext uri="{FF2B5EF4-FFF2-40B4-BE49-F238E27FC236}">
                <a16:creationId xmlns:a16="http://schemas.microsoft.com/office/drawing/2014/main" id="{41AA9E8A-EBD9-4D5C-9D17-F87F7A6A6A29}"/>
              </a:ext>
            </a:extLst>
          </p:cNvPr>
          <p:cNvGrpSpPr/>
          <p:nvPr/>
        </p:nvGrpSpPr>
        <p:grpSpPr>
          <a:xfrm>
            <a:off x="4168139" y="2644480"/>
            <a:ext cx="2231136" cy="1645920"/>
            <a:chOff x="8260974" y="3803952"/>
            <a:chExt cx="2228182" cy="1645920"/>
          </a:xfrm>
        </p:grpSpPr>
        <p:sp>
          <p:nvSpPr>
            <p:cNvPr id="31" name="Shape">
              <a:extLst>
                <a:ext uri="{FF2B5EF4-FFF2-40B4-BE49-F238E27FC236}">
                  <a16:creationId xmlns:a16="http://schemas.microsoft.com/office/drawing/2014/main" id="{C51CEC34-FF98-4D19-B0BA-606238B3DDB9}"/>
                </a:ext>
              </a:extLst>
            </p:cNvPr>
            <p:cNvSpPr/>
            <p:nvPr/>
          </p:nvSpPr>
          <p:spPr>
            <a:xfrm>
              <a:off x="8260974" y="3803952"/>
              <a:ext cx="2228182" cy="1645920"/>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32" name="Circle">
              <a:extLst>
                <a:ext uri="{FF2B5EF4-FFF2-40B4-BE49-F238E27FC236}">
                  <a16:creationId xmlns:a16="http://schemas.microsoft.com/office/drawing/2014/main" id="{44709E82-373A-4A4F-8E1B-AD7FE10F91A2}"/>
                </a:ext>
              </a:extLst>
            </p:cNvPr>
            <p:cNvSpPr/>
            <p:nvPr/>
          </p:nvSpPr>
          <p:spPr>
            <a:xfrm>
              <a:off x="10008669" y="4970471"/>
              <a:ext cx="353929" cy="353761"/>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dirty="0"/>
            </a:p>
          </p:txBody>
        </p:sp>
      </p:grpSp>
      <p:pic>
        <p:nvPicPr>
          <p:cNvPr id="30" name="Graphic 26" descr="Hourglass Finished">
            <a:extLst>
              <a:ext uri="{FF2B5EF4-FFF2-40B4-BE49-F238E27FC236}">
                <a16:creationId xmlns:a16="http://schemas.microsoft.com/office/drawing/2014/main" id="{7ACDB925-9CD3-44AE-9357-33BED4DD61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45641" y="3024571"/>
            <a:ext cx="798544" cy="798544"/>
          </a:xfrm>
          <a:prstGeom prst="rect">
            <a:avLst/>
          </a:prstGeom>
        </p:spPr>
      </p:pic>
      <p:grpSp>
        <p:nvGrpSpPr>
          <p:cNvPr id="44" name="Group 43">
            <a:extLst>
              <a:ext uri="{FF2B5EF4-FFF2-40B4-BE49-F238E27FC236}">
                <a16:creationId xmlns:a16="http://schemas.microsoft.com/office/drawing/2014/main" id="{8D211264-97FD-4820-BB46-0F8CB0D78576}"/>
              </a:ext>
            </a:extLst>
          </p:cNvPr>
          <p:cNvGrpSpPr/>
          <p:nvPr/>
        </p:nvGrpSpPr>
        <p:grpSpPr>
          <a:xfrm>
            <a:off x="4168139" y="949301"/>
            <a:ext cx="2231136" cy="1645920"/>
            <a:chOff x="7765674" y="254807"/>
            <a:chExt cx="2228182" cy="1645920"/>
          </a:xfrm>
        </p:grpSpPr>
        <p:sp>
          <p:nvSpPr>
            <p:cNvPr id="46" name="Shape">
              <a:extLst>
                <a:ext uri="{FF2B5EF4-FFF2-40B4-BE49-F238E27FC236}">
                  <a16:creationId xmlns:a16="http://schemas.microsoft.com/office/drawing/2014/main" id="{36544D20-082A-41AC-BEA3-848527D5EC4D}"/>
                </a:ext>
              </a:extLst>
            </p:cNvPr>
            <p:cNvSpPr/>
            <p:nvPr/>
          </p:nvSpPr>
          <p:spPr>
            <a:xfrm>
              <a:off x="7765674" y="254807"/>
              <a:ext cx="2228182" cy="1645920"/>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ffectLst>
                  <a:outerShdw blurRad="38100" dist="12700" dir="5400000" rotWithShape="0">
                    <a:srgbClr val="000000">
                      <a:alpha val="50000"/>
                    </a:srgbClr>
                  </a:outerShdw>
                </a:effectLst>
              </a:endParaRPr>
            </a:p>
          </p:txBody>
        </p:sp>
        <p:sp>
          <p:nvSpPr>
            <p:cNvPr id="47" name="Circle">
              <a:extLst>
                <a:ext uri="{FF2B5EF4-FFF2-40B4-BE49-F238E27FC236}">
                  <a16:creationId xmlns:a16="http://schemas.microsoft.com/office/drawing/2014/main" id="{760F5950-4571-4031-BF7D-C69CB51C91B9}"/>
                </a:ext>
              </a:extLst>
            </p:cNvPr>
            <p:cNvSpPr/>
            <p:nvPr/>
          </p:nvSpPr>
          <p:spPr>
            <a:xfrm>
              <a:off x="9513369" y="1421326"/>
              <a:ext cx="353929" cy="353761"/>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grpSp>
      <p:pic>
        <p:nvPicPr>
          <p:cNvPr id="45" name="Graphic 27" descr="Lights On">
            <a:extLst>
              <a:ext uri="{FF2B5EF4-FFF2-40B4-BE49-F238E27FC236}">
                <a16:creationId xmlns:a16="http://schemas.microsoft.com/office/drawing/2014/main" id="{E953C729-32B5-4BF0-99E3-35C6B1330A4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45641" y="1329392"/>
            <a:ext cx="798544" cy="798544"/>
          </a:xfrm>
          <a:prstGeom prst="rect">
            <a:avLst/>
          </a:prstGeom>
        </p:spPr>
      </p:pic>
      <p:grpSp>
        <p:nvGrpSpPr>
          <p:cNvPr id="48" name="Group 47">
            <a:extLst>
              <a:ext uri="{FF2B5EF4-FFF2-40B4-BE49-F238E27FC236}">
                <a16:creationId xmlns:a16="http://schemas.microsoft.com/office/drawing/2014/main" id="{68F16E13-E168-440D-9787-E11588FB3EB7}"/>
              </a:ext>
            </a:extLst>
          </p:cNvPr>
          <p:cNvGrpSpPr/>
          <p:nvPr/>
        </p:nvGrpSpPr>
        <p:grpSpPr>
          <a:xfrm>
            <a:off x="621029" y="1128432"/>
            <a:ext cx="2926080" cy="1290153"/>
            <a:chOff x="332936" y="2627766"/>
            <a:chExt cx="2926080" cy="1290153"/>
          </a:xfrm>
        </p:grpSpPr>
        <p:sp>
          <p:nvSpPr>
            <p:cNvPr id="49" name="TextBox 48">
              <a:extLst>
                <a:ext uri="{FF2B5EF4-FFF2-40B4-BE49-F238E27FC236}">
                  <a16:creationId xmlns:a16="http://schemas.microsoft.com/office/drawing/2014/main" id="{C4281066-225D-4800-AA45-D60BAA2712A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2"/>
                  </a:solidFill>
                </a:rPr>
                <a:t>Lorem Ipsum</a:t>
              </a:r>
            </a:p>
          </p:txBody>
        </p:sp>
        <p:sp>
          <p:nvSpPr>
            <p:cNvPr id="50" name="TextBox 49">
              <a:extLst>
                <a:ext uri="{FF2B5EF4-FFF2-40B4-BE49-F238E27FC236}">
                  <a16:creationId xmlns:a16="http://schemas.microsoft.com/office/drawing/2014/main" id="{60D0EB63-08AB-4966-A691-05077CDDDE16}"/>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56" name="Group 55">
            <a:extLst>
              <a:ext uri="{FF2B5EF4-FFF2-40B4-BE49-F238E27FC236}">
                <a16:creationId xmlns:a16="http://schemas.microsoft.com/office/drawing/2014/main" id="{47444F79-7F29-4A76-819F-99B66F68E2E2}"/>
              </a:ext>
            </a:extLst>
          </p:cNvPr>
          <p:cNvGrpSpPr/>
          <p:nvPr/>
        </p:nvGrpSpPr>
        <p:grpSpPr>
          <a:xfrm>
            <a:off x="8643666" y="1975397"/>
            <a:ext cx="2926080" cy="2736703"/>
            <a:chOff x="332936" y="2627766"/>
            <a:chExt cx="2926080" cy="2736703"/>
          </a:xfrm>
        </p:grpSpPr>
        <p:sp>
          <p:nvSpPr>
            <p:cNvPr id="57" name="TextBox 56">
              <a:extLst>
                <a:ext uri="{FF2B5EF4-FFF2-40B4-BE49-F238E27FC236}">
                  <a16:creationId xmlns:a16="http://schemas.microsoft.com/office/drawing/2014/main" id="{C14DDA8C-49C1-4FF6-BF20-D871175C7749}"/>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accent3"/>
                  </a:solidFill>
                </a:rPr>
                <a:t>Lorem Ipsum</a:t>
              </a:r>
            </a:p>
          </p:txBody>
        </p:sp>
        <p:sp>
          <p:nvSpPr>
            <p:cNvPr id="58" name="TextBox 57">
              <a:extLst>
                <a:ext uri="{FF2B5EF4-FFF2-40B4-BE49-F238E27FC236}">
                  <a16:creationId xmlns:a16="http://schemas.microsoft.com/office/drawing/2014/main" id="{78D4E2E6-0AA7-4BFB-AAA9-45712D7430F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62" name="Group 61">
            <a:extLst>
              <a:ext uri="{FF2B5EF4-FFF2-40B4-BE49-F238E27FC236}">
                <a16:creationId xmlns:a16="http://schemas.microsoft.com/office/drawing/2014/main" id="{FFBE0219-2336-4B88-8BC0-21EA435A7C10}"/>
              </a:ext>
            </a:extLst>
          </p:cNvPr>
          <p:cNvGrpSpPr/>
          <p:nvPr/>
        </p:nvGrpSpPr>
        <p:grpSpPr>
          <a:xfrm>
            <a:off x="621029" y="2822363"/>
            <a:ext cx="2926080" cy="2736703"/>
            <a:chOff x="332936" y="2627766"/>
            <a:chExt cx="2926080" cy="2736703"/>
          </a:xfrm>
        </p:grpSpPr>
        <p:sp>
          <p:nvSpPr>
            <p:cNvPr id="63" name="TextBox 62">
              <a:extLst>
                <a:ext uri="{FF2B5EF4-FFF2-40B4-BE49-F238E27FC236}">
                  <a16:creationId xmlns:a16="http://schemas.microsoft.com/office/drawing/2014/main" id="{162E8E2C-CBF8-4297-B976-D5025D392B80}"/>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6"/>
                  </a:solidFill>
                </a:rPr>
                <a:t>Lorem Ipsum</a:t>
              </a:r>
            </a:p>
          </p:txBody>
        </p:sp>
        <p:sp>
          <p:nvSpPr>
            <p:cNvPr id="64" name="TextBox 63">
              <a:extLst>
                <a:ext uri="{FF2B5EF4-FFF2-40B4-BE49-F238E27FC236}">
                  <a16:creationId xmlns:a16="http://schemas.microsoft.com/office/drawing/2014/main" id="{0F7EE080-A936-459D-9DB2-DC1E800A5551}"/>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274391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8995</TotalTime>
  <Words>457</Words>
  <Application>Microsoft Office PowerPoint</Application>
  <PresentationFormat>Widescreen</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Abstract Tree w/ 3 Branches – Slide Template</vt:lpstr>
      <vt:lpstr>Abstract Tree w/ 3 Branches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Tree w/ 3 Branches</dc:title>
  <dc:creator>PresentationGO.com</dc:creator>
  <dc:description>© Copyright PresentationGO.com - Do not distribute or sale without written permission.</dc:description>
  <cp:lastModifiedBy>Christophe Barroche</cp:lastModifiedBy>
  <cp:revision>24</cp:revision>
  <dcterms:created xsi:type="dcterms:W3CDTF">2014-11-26T05:14:11Z</dcterms:created>
  <dcterms:modified xsi:type="dcterms:W3CDTF">2022-02-02T04:32:52Z</dcterms:modified>
  <cp:category>Graphics &amp; Metaphors</cp:category>
</cp:coreProperties>
</file>