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3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4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Tree with 4/5 Options – Slide Template</a:t>
            </a: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5EDC4AF-3F91-A890-26E6-927112A768A7}"/>
              </a:ext>
            </a:extLst>
          </p:cNvPr>
          <p:cNvSpPr/>
          <p:nvPr/>
        </p:nvSpPr>
        <p:spPr>
          <a:xfrm>
            <a:off x="4029844" y="1224089"/>
            <a:ext cx="1084311" cy="1084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CE07228D-428C-DC8F-B574-8BE124DD0FFE}"/>
              </a:ext>
            </a:extLst>
          </p:cNvPr>
          <p:cNvSpPr/>
          <p:nvPr/>
        </p:nvSpPr>
        <p:spPr>
          <a:xfrm>
            <a:off x="4749784" y="2174621"/>
            <a:ext cx="1105435" cy="1105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8DCF0CD-8227-6D51-62B1-ACB238E2409C}"/>
              </a:ext>
            </a:extLst>
          </p:cNvPr>
          <p:cNvSpPr/>
          <p:nvPr/>
        </p:nvSpPr>
        <p:spPr>
          <a:xfrm>
            <a:off x="3288781" y="2174621"/>
            <a:ext cx="1105435" cy="1105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6D9AE62-72CB-1299-9645-02871B4B4853}"/>
              </a:ext>
            </a:extLst>
          </p:cNvPr>
          <p:cNvSpPr/>
          <p:nvPr/>
        </p:nvSpPr>
        <p:spPr>
          <a:xfrm>
            <a:off x="4748024" y="3230769"/>
            <a:ext cx="1461004" cy="14610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FA0905D1-3B0C-EBB0-77FC-4748FEF729F1}"/>
              </a:ext>
            </a:extLst>
          </p:cNvPr>
          <p:cNvSpPr/>
          <p:nvPr/>
        </p:nvSpPr>
        <p:spPr>
          <a:xfrm>
            <a:off x="2934972" y="3230769"/>
            <a:ext cx="1461004" cy="14610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7EBE402-1796-072F-8131-A7A5F1FFF7A9}"/>
              </a:ext>
            </a:extLst>
          </p:cNvPr>
          <p:cNvSpPr/>
          <p:nvPr/>
        </p:nvSpPr>
        <p:spPr>
          <a:xfrm>
            <a:off x="3916306" y="1875378"/>
            <a:ext cx="1311386" cy="4430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1" y="11027"/>
                </a:moveTo>
                <a:lnTo>
                  <a:pt x="19367" y="11027"/>
                </a:lnTo>
                <a:cubicBezTo>
                  <a:pt x="19107" y="11027"/>
                  <a:pt x="18962" y="10933"/>
                  <a:pt x="19165" y="10882"/>
                </a:cubicBezTo>
                <a:lnTo>
                  <a:pt x="21020" y="10332"/>
                </a:lnTo>
                <a:cubicBezTo>
                  <a:pt x="21136" y="10298"/>
                  <a:pt x="21136" y="10238"/>
                  <a:pt x="21020" y="10195"/>
                </a:cubicBezTo>
                <a:cubicBezTo>
                  <a:pt x="20904" y="10161"/>
                  <a:pt x="20701" y="10161"/>
                  <a:pt x="20556" y="10195"/>
                </a:cubicBezTo>
                <a:lnTo>
                  <a:pt x="16265" y="11465"/>
                </a:lnTo>
                <a:cubicBezTo>
                  <a:pt x="16091" y="11517"/>
                  <a:pt x="15772" y="11482"/>
                  <a:pt x="15772" y="11405"/>
                </a:cubicBezTo>
                <a:lnTo>
                  <a:pt x="15772" y="10933"/>
                </a:lnTo>
                <a:cubicBezTo>
                  <a:pt x="15772" y="10882"/>
                  <a:pt x="15627" y="10839"/>
                  <a:pt x="15453" y="10839"/>
                </a:cubicBezTo>
                <a:lnTo>
                  <a:pt x="15453" y="10839"/>
                </a:lnTo>
                <a:cubicBezTo>
                  <a:pt x="15279" y="10839"/>
                  <a:pt x="15134" y="10882"/>
                  <a:pt x="15134" y="10933"/>
                </a:cubicBezTo>
                <a:lnTo>
                  <a:pt x="15134" y="11774"/>
                </a:lnTo>
                <a:cubicBezTo>
                  <a:pt x="15134" y="11800"/>
                  <a:pt x="15105" y="11817"/>
                  <a:pt x="15047" y="11834"/>
                </a:cubicBezTo>
                <a:lnTo>
                  <a:pt x="14932" y="11868"/>
                </a:lnTo>
                <a:cubicBezTo>
                  <a:pt x="14236" y="12074"/>
                  <a:pt x="13076" y="11929"/>
                  <a:pt x="13076" y="11645"/>
                </a:cubicBezTo>
                <a:lnTo>
                  <a:pt x="13076" y="5089"/>
                </a:lnTo>
                <a:cubicBezTo>
                  <a:pt x="13076" y="5063"/>
                  <a:pt x="13105" y="5029"/>
                  <a:pt x="13192" y="5012"/>
                </a:cubicBezTo>
                <a:lnTo>
                  <a:pt x="15656" y="4282"/>
                </a:lnTo>
                <a:lnTo>
                  <a:pt x="15656" y="4291"/>
                </a:lnTo>
                <a:lnTo>
                  <a:pt x="17570" y="4291"/>
                </a:lnTo>
                <a:cubicBezTo>
                  <a:pt x="17686" y="4291"/>
                  <a:pt x="17773" y="4265"/>
                  <a:pt x="17773" y="4231"/>
                </a:cubicBezTo>
                <a:cubicBezTo>
                  <a:pt x="17773" y="4196"/>
                  <a:pt x="17686" y="4171"/>
                  <a:pt x="17570" y="4171"/>
                </a:cubicBezTo>
                <a:lnTo>
                  <a:pt x="16439" y="4171"/>
                </a:lnTo>
                <a:cubicBezTo>
                  <a:pt x="16294" y="4171"/>
                  <a:pt x="16207" y="4111"/>
                  <a:pt x="16323" y="4085"/>
                </a:cubicBezTo>
                <a:lnTo>
                  <a:pt x="17425" y="3759"/>
                </a:lnTo>
                <a:cubicBezTo>
                  <a:pt x="17512" y="3733"/>
                  <a:pt x="17512" y="3699"/>
                  <a:pt x="17425" y="3682"/>
                </a:cubicBezTo>
                <a:cubicBezTo>
                  <a:pt x="17338" y="3656"/>
                  <a:pt x="17222" y="3656"/>
                  <a:pt x="17164" y="3682"/>
                </a:cubicBezTo>
                <a:lnTo>
                  <a:pt x="14613" y="4437"/>
                </a:lnTo>
                <a:cubicBezTo>
                  <a:pt x="14497" y="4471"/>
                  <a:pt x="14323" y="4445"/>
                  <a:pt x="14323" y="4402"/>
                </a:cubicBezTo>
                <a:lnTo>
                  <a:pt x="14323" y="4119"/>
                </a:lnTo>
                <a:cubicBezTo>
                  <a:pt x="14323" y="4085"/>
                  <a:pt x="14236" y="4059"/>
                  <a:pt x="14120" y="4059"/>
                </a:cubicBezTo>
                <a:lnTo>
                  <a:pt x="14120" y="4059"/>
                </a:lnTo>
                <a:cubicBezTo>
                  <a:pt x="14004" y="4059"/>
                  <a:pt x="13917" y="4085"/>
                  <a:pt x="13917" y="4119"/>
                </a:cubicBezTo>
                <a:lnTo>
                  <a:pt x="13917" y="4617"/>
                </a:lnTo>
                <a:cubicBezTo>
                  <a:pt x="13917" y="4634"/>
                  <a:pt x="13888" y="4643"/>
                  <a:pt x="13859" y="4651"/>
                </a:cubicBezTo>
                <a:lnTo>
                  <a:pt x="13743" y="4686"/>
                </a:lnTo>
                <a:cubicBezTo>
                  <a:pt x="13511" y="4754"/>
                  <a:pt x="13105" y="4703"/>
                  <a:pt x="13105" y="4608"/>
                </a:cubicBezTo>
                <a:lnTo>
                  <a:pt x="13105" y="1982"/>
                </a:lnTo>
                <a:cubicBezTo>
                  <a:pt x="13105" y="1656"/>
                  <a:pt x="12351" y="1382"/>
                  <a:pt x="11336" y="1313"/>
                </a:cubicBezTo>
                <a:cubicBezTo>
                  <a:pt x="11104" y="1296"/>
                  <a:pt x="10930" y="1236"/>
                  <a:pt x="10930" y="1167"/>
                </a:cubicBezTo>
                <a:lnTo>
                  <a:pt x="10930" y="644"/>
                </a:lnTo>
                <a:lnTo>
                  <a:pt x="10930" y="644"/>
                </a:lnTo>
                <a:lnTo>
                  <a:pt x="12032" y="318"/>
                </a:lnTo>
                <a:cubicBezTo>
                  <a:pt x="12090" y="300"/>
                  <a:pt x="12090" y="266"/>
                  <a:pt x="12032" y="249"/>
                </a:cubicBezTo>
                <a:cubicBezTo>
                  <a:pt x="11974" y="232"/>
                  <a:pt x="11858" y="232"/>
                  <a:pt x="11800" y="249"/>
                </a:cubicBezTo>
                <a:lnTo>
                  <a:pt x="11133" y="446"/>
                </a:lnTo>
                <a:cubicBezTo>
                  <a:pt x="11046" y="472"/>
                  <a:pt x="10901" y="455"/>
                  <a:pt x="10901" y="421"/>
                </a:cubicBezTo>
                <a:lnTo>
                  <a:pt x="10901" y="43"/>
                </a:lnTo>
                <a:cubicBezTo>
                  <a:pt x="10901" y="17"/>
                  <a:pt x="10843" y="0"/>
                  <a:pt x="10756" y="0"/>
                </a:cubicBezTo>
                <a:cubicBezTo>
                  <a:pt x="10670" y="0"/>
                  <a:pt x="10612" y="17"/>
                  <a:pt x="10612" y="43"/>
                </a:cubicBezTo>
                <a:lnTo>
                  <a:pt x="10612" y="918"/>
                </a:lnTo>
                <a:cubicBezTo>
                  <a:pt x="10612" y="953"/>
                  <a:pt x="10467" y="978"/>
                  <a:pt x="10380" y="944"/>
                </a:cubicBezTo>
                <a:lnTo>
                  <a:pt x="9829" y="781"/>
                </a:lnTo>
                <a:cubicBezTo>
                  <a:pt x="9771" y="764"/>
                  <a:pt x="9655" y="764"/>
                  <a:pt x="9597" y="781"/>
                </a:cubicBezTo>
                <a:lnTo>
                  <a:pt x="9597" y="781"/>
                </a:lnTo>
                <a:cubicBezTo>
                  <a:pt x="9539" y="798"/>
                  <a:pt x="9539" y="832"/>
                  <a:pt x="9597" y="850"/>
                </a:cubicBezTo>
                <a:lnTo>
                  <a:pt x="10583" y="1141"/>
                </a:lnTo>
                <a:cubicBezTo>
                  <a:pt x="10612" y="1150"/>
                  <a:pt x="10612" y="1159"/>
                  <a:pt x="10612" y="1167"/>
                </a:cubicBezTo>
                <a:lnTo>
                  <a:pt x="10612" y="1167"/>
                </a:lnTo>
                <a:cubicBezTo>
                  <a:pt x="10612" y="1236"/>
                  <a:pt x="10438" y="1296"/>
                  <a:pt x="10206" y="1313"/>
                </a:cubicBezTo>
                <a:cubicBezTo>
                  <a:pt x="9162" y="1382"/>
                  <a:pt x="8408" y="1656"/>
                  <a:pt x="8408" y="1982"/>
                </a:cubicBezTo>
                <a:lnTo>
                  <a:pt x="8408" y="4574"/>
                </a:lnTo>
                <a:cubicBezTo>
                  <a:pt x="8408" y="4677"/>
                  <a:pt x="8002" y="4720"/>
                  <a:pt x="7770" y="4651"/>
                </a:cubicBezTo>
                <a:lnTo>
                  <a:pt x="7770" y="4651"/>
                </a:lnTo>
                <a:cubicBezTo>
                  <a:pt x="7741" y="4643"/>
                  <a:pt x="7712" y="4626"/>
                  <a:pt x="7712" y="4617"/>
                </a:cubicBezTo>
                <a:lnTo>
                  <a:pt x="7712" y="4119"/>
                </a:lnTo>
                <a:cubicBezTo>
                  <a:pt x="7712" y="4085"/>
                  <a:pt x="7625" y="4059"/>
                  <a:pt x="7509" y="4059"/>
                </a:cubicBezTo>
                <a:lnTo>
                  <a:pt x="7509" y="4059"/>
                </a:lnTo>
                <a:cubicBezTo>
                  <a:pt x="7393" y="4059"/>
                  <a:pt x="7306" y="4085"/>
                  <a:pt x="7306" y="4119"/>
                </a:cubicBezTo>
                <a:lnTo>
                  <a:pt x="7306" y="4402"/>
                </a:lnTo>
                <a:cubicBezTo>
                  <a:pt x="7306" y="4445"/>
                  <a:pt x="7103" y="4471"/>
                  <a:pt x="7016" y="4437"/>
                </a:cubicBezTo>
                <a:lnTo>
                  <a:pt x="4465" y="3682"/>
                </a:lnTo>
                <a:cubicBezTo>
                  <a:pt x="4378" y="3656"/>
                  <a:pt x="4262" y="3656"/>
                  <a:pt x="4204" y="3682"/>
                </a:cubicBezTo>
                <a:cubicBezTo>
                  <a:pt x="4117" y="3707"/>
                  <a:pt x="4117" y="3742"/>
                  <a:pt x="4204" y="3759"/>
                </a:cubicBezTo>
                <a:lnTo>
                  <a:pt x="5306" y="4085"/>
                </a:lnTo>
                <a:cubicBezTo>
                  <a:pt x="5422" y="4119"/>
                  <a:pt x="5335" y="4171"/>
                  <a:pt x="5190" y="4171"/>
                </a:cubicBezTo>
                <a:lnTo>
                  <a:pt x="4059" y="4171"/>
                </a:lnTo>
                <a:cubicBezTo>
                  <a:pt x="3943" y="4171"/>
                  <a:pt x="3856" y="4196"/>
                  <a:pt x="3856" y="4231"/>
                </a:cubicBezTo>
                <a:cubicBezTo>
                  <a:pt x="3856" y="4265"/>
                  <a:pt x="3943" y="4291"/>
                  <a:pt x="4059" y="4291"/>
                </a:cubicBezTo>
                <a:lnTo>
                  <a:pt x="5973" y="4291"/>
                </a:lnTo>
                <a:lnTo>
                  <a:pt x="5973" y="4282"/>
                </a:lnTo>
                <a:lnTo>
                  <a:pt x="8292" y="4969"/>
                </a:lnTo>
                <a:cubicBezTo>
                  <a:pt x="8350" y="4986"/>
                  <a:pt x="8408" y="5020"/>
                  <a:pt x="8408" y="5046"/>
                </a:cubicBezTo>
                <a:lnTo>
                  <a:pt x="8408" y="11602"/>
                </a:lnTo>
                <a:cubicBezTo>
                  <a:pt x="8408" y="11886"/>
                  <a:pt x="7248" y="12031"/>
                  <a:pt x="6552" y="11826"/>
                </a:cubicBezTo>
                <a:lnTo>
                  <a:pt x="6552" y="11826"/>
                </a:lnTo>
                <a:cubicBezTo>
                  <a:pt x="6494" y="11808"/>
                  <a:pt x="6466" y="11791"/>
                  <a:pt x="6466" y="11765"/>
                </a:cubicBezTo>
                <a:lnTo>
                  <a:pt x="6466" y="10924"/>
                </a:lnTo>
                <a:cubicBezTo>
                  <a:pt x="6466" y="10873"/>
                  <a:pt x="6321" y="10830"/>
                  <a:pt x="6147" y="10830"/>
                </a:cubicBezTo>
                <a:lnTo>
                  <a:pt x="6147" y="10830"/>
                </a:lnTo>
                <a:cubicBezTo>
                  <a:pt x="5973" y="10830"/>
                  <a:pt x="5828" y="10873"/>
                  <a:pt x="5828" y="10924"/>
                </a:cubicBezTo>
                <a:lnTo>
                  <a:pt x="5828" y="11396"/>
                </a:lnTo>
                <a:cubicBezTo>
                  <a:pt x="5828" y="11474"/>
                  <a:pt x="5509" y="11517"/>
                  <a:pt x="5335" y="11457"/>
                </a:cubicBezTo>
                <a:lnTo>
                  <a:pt x="1044" y="10186"/>
                </a:lnTo>
                <a:cubicBezTo>
                  <a:pt x="928" y="10152"/>
                  <a:pt x="725" y="10152"/>
                  <a:pt x="580" y="10186"/>
                </a:cubicBezTo>
                <a:cubicBezTo>
                  <a:pt x="464" y="10221"/>
                  <a:pt x="464" y="10281"/>
                  <a:pt x="580" y="10324"/>
                </a:cubicBezTo>
                <a:lnTo>
                  <a:pt x="2435" y="10873"/>
                </a:lnTo>
                <a:cubicBezTo>
                  <a:pt x="2609" y="10924"/>
                  <a:pt x="2493" y="11019"/>
                  <a:pt x="2232" y="11019"/>
                </a:cubicBezTo>
                <a:lnTo>
                  <a:pt x="319" y="11019"/>
                </a:lnTo>
                <a:cubicBezTo>
                  <a:pt x="145" y="11019"/>
                  <a:pt x="0" y="11062"/>
                  <a:pt x="0" y="11113"/>
                </a:cubicBezTo>
                <a:cubicBezTo>
                  <a:pt x="0" y="11165"/>
                  <a:pt x="145" y="11208"/>
                  <a:pt x="319" y="11208"/>
                </a:cubicBezTo>
                <a:lnTo>
                  <a:pt x="3537" y="11208"/>
                </a:lnTo>
                <a:lnTo>
                  <a:pt x="3537" y="11199"/>
                </a:lnTo>
                <a:lnTo>
                  <a:pt x="8089" y="12546"/>
                </a:lnTo>
                <a:cubicBezTo>
                  <a:pt x="8292" y="12606"/>
                  <a:pt x="8408" y="12692"/>
                  <a:pt x="8408" y="12769"/>
                </a:cubicBezTo>
                <a:lnTo>
                  <a:pt x="8408" y="21600"/>
                </a:lnTo>
                <a:lnTo>
                  <a:pt x="13076" y="21600"/>
                </a:lnTo>
                <a:lnTo>
                  <a:pt x="13076" y="12804"/>
                </a:lnTo>
                <a:cubicBezTo>
                  <a:pt x="13076" y="12718"/>
                  <a:pt x="13192" y="12641"/>
                  <a:pt x="13395" y="12581"/>
                </a:cubicBezTo>
                <a:lnTo>
                  <a:pt x="18063" y="11199"/>
                </a:lnTo>
                <a:lnTo>
                  <a:pt x="18063" y="11208"/>
                </a:lnTo>
                <a:lnTo>
                  <a:pt x="21281" y="11208"/>
                </a:lnTo>
                <a:cubicBezTo>
                  <a:pt x="21455" y="11208"/>
                  <a:pt x="21600" y="11165"/>
                  <a:pt x="21600" y="11113"/>
                </a:cubicBezTo>
                <a:cubicBezTo>
                  <a:pt x="21600" y="11070"/>
                  <a:pt x="21455" y="11027"/>
                  <a:pt x="21281" y="11027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BB72B403-5826-2C7A-AF0B-18E08DC3E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2517" y="2332367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3" descr="Stopwatch 66% with solid fill">
            <a:extLst>
              <a:ext uri="{FF2B5EF4-FFF2-40B4-BE49-F238E27FC236}">
                <a16:creationId xmlns:a16="http://schemas.microsoft.com/office/drawing/2014/main" id="{98B9C63D-69D2-AF4F-A74F-B1BA3BF70B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7359" y="2332367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2" descr="Lights On with solid fill">
            <a:extLst>
              <a:ext uri="{FF2B5EF4-FFF2-40B4-BE49-F238E27FC236}">
                <a16:creationId xmlns:a16="http://schemas.microsoft.com/office/drawing/2014/main" id="{C164B38D-3593-6131-B4FA-723BEF812B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7022" y="3473328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iefcase with solid fill">
            <a:extLst>
              <a:ext uri="{FF2B5EF4-FFF2-40B4-BE49-F238E27FC236}">
                <a16:creationId xmlns:a16="http://schemas.microsoft.com/office/drawing/2014/main" id="{A7DC99C0-8ACA-CEC1-30E0-ADCC90F91B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2854" y="3473328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rophy with solid fill">
            <a:extLst>
              <a:ext uri="{FF2B5EF4-FFF2-40B4-BE49-F238E27FC236}">
                <a16:creationId xmlns:a16="http://schemas.microsoft.com/office/drawing/2014/main" id="{B7FD8A6B-6DB6-3059-8BBF-4A03C31BA3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9153" y="1312861"/>
            <a:ext cx="525693" cy="52569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5CC7581-5F32-6254-DB77-4C384698B9CB}"/>
              </a:ext>
            </a:extLst>
          </p:cNvPr>
          <p:cNvGrpSpPr/>
          <p:nvPr/>
        </p:nvGrpSpPr>
        <p:grpSpPr>
          <a:xfrm>
            <a:off x="6207306" y="2095457"/>
            <a:ext cx="2194560" cy="1106115"/>
            <a:chOff x="8921977" y="1394910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AC1DF7-977F-AD70-79CE-8A043AC3C63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260BE9-0468-9D25-D6F0-94AB4EB48F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B9F0B6-113E-032E-699B-0E8321542DDF}"/>
              </a:ext>
            </a:extLst>
          </p:cNvPr>
          <p:cNvGrpSpPr/>
          <p:nvPr/>
        </p:nvGrpSpPr>
        <p:grpSpPr>
          <a:xfrm>
            <a:off x="6594505" y="3473328"/>
            <a:ext cx="2194560" cy="1106115"/>
            <a:chOff x="8921977" y="400157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A94BA6-21AA-64CD-B98B-D3521C2356C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5E2800-61F0-3951-D4FC-80FF12A1515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FA61B-1DAC-E61F-4F2F-B75DA42A5B13}"/>
              </a:ext>
            </a:extLst>
          </p:cNvPr>
          <p:cNvGrpSpPr/>
          <p:nvPr/>
        </p:nvGrpSpPr>
        <p:grpSpPr>
          <a:xfrm>
            <a:off x="742132" y="2095458"/>
            <a:ext cx="2194560" cy="1106115"/>
            <a:chOff x="332936" y="255595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DBC2D7-E3AE-F5FF-FF29-592E89009E0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16832E-D119-33D4-CEF7-78CD0C3FC4E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7F74AED-5A4B-8A4A-0D8F-28D3E3A72F8C}"/>
              </a:ext>
            </a:extLst>
          </p:cNvPr>
          <p:cNvGrpSpPr/>
          <p:nvPr/>
        </p:nvGrpSpPr>
        <p:grpSpPr>
          <a:xfrm>
            <a:off x="354935" y="3473327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F6EB326-FA9A-3FCA-B7B5-52C40A37F0B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9B3D1B-E78B-9445-DCBF-641639838C8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8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Tree with 4/5 Options – Slide Template</a:t>
            </a: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5EDC4AF-3F91-A890-26E6-927112A768A7}"/>
              </a:ext>
            </a:extLst>
          </p:cNvPr>
          <p:cNvSpPr/>
          <p:nvPr/>
        </p:nvSpPr>
        <p:spPr>
          <a:xfrm>
            <a:off x="4029844" y="1224089"/>
            <a:ext cx="1084311" cy="10843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CE07228D-428C-DC8F-B574-8BE124DD0FFE}"/>
              </a:ext>
            </a:extLst>
          </p:cNvPr>
          <p:cNvSpPr/>
          <p:nvPr/>
        </p:nvSpPr>
        <p:spPr>
          <a:xfrm>
            <a:off x="4749784" y="2174621"/>
            <a:ext cx="1105435" cy="1105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8DCF0CD-8227-6D51-62B1-ACB238E2409C}"/>
              </a:ext>
            </a:extLst>
          </p:cNvPr>
          <p:cNvSpPr/>
          <p:nvPr/>
        </p:nvSpPr>
        <p:spPr>
          <a:xfrm>
            <a:off x="3288781" y="2174621"/>
            <a:ext cx="1105435" cy="1105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6D9AE62-72CB-1299-9645-02871B4B4853}"/>
              </a:ext>
            </a:extLst>
          </p:cNvPr>
          <p:cNvSpPr/>
          <p:nvPr/>
        </p:nvSpPr>
        <p:spPr>
          <a:xfrm>
            <a:off x="4748024" y="3230769"/>
            <a:ext cx="1461004" cy="14610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FA0905D1-3B0C-EBB0-77FC-4748FEF729F1}"/>
              </a:ext>
            </a:extLst>
          </p:cNvPr>
          <p:cNvSpPr/>
          <p:nvPr/>
        </p:nvSpPr>
        <p:spPr>
          <a:xfrm>
            <a:off x="2934972" y="3230769"/>
            <a:ext cx="1461004" cy="14610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7EBE402-1796-072F-8131-A7A5F1FFF7A9}"/>
              </a:ext>
            </a:extLst>
          </p:cNvPr>
          <p:cNvSpPr/>
          <p:nvPr/>
        </p:nvSpPr>
        <p:spPr>
          <a:xfrm>
            <a:off x="3916306" y="1875378"/>
            <a:ext cx="1311386" cy="4430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1" y="11027"/>
                </a:moveTo>
                <a:lnTo>
                  <a:pt x="19367" y="11027"/>
                </a:lnTo>
                <a:cubicBezTo>
                  <a:pt x="19107" y="11027"/>
                  <a:pt x="18962" y="10933"/>
                  <a:pt x="19165" y="10882"/>
                </a:cubicBezTo>
                <a:lnTo>
                  <a:pt x="21020" y="10332"/>
                </a:lnTo>
                <a:cubicBezTo>
                  <a:pt x="21136" y="10298"/>
                  <a:pt x="21136" y="10238"/>
                  <a:pt x="21020" y="10195"/>
                </a:cubicBezTo>
                <a:cubicBezTo>
                  <a:pt x="20904" y="10161"/>
                  <a:pt x="20701" y="10161"/>
                  <a:pt x="20556" y="10195"/>
                </a:cubicBezTo>
                <a:lnTo>
                  <a:pt x="16265" y="11465"/>
                </a:lnTo>
                <a:cubicBezTo>
                  <a:pt x="16091" y="11517"/>
                  <a:pt x="15772" y="11482"/>
                  <a:pt x="15772" y="11405"/>
                </a:cubicBezTo>
                <a:lnTo>
                  <a:pt x="15772" y="10933"/>
                </a:lnTo>
                <a:cubicBezTo>
                  <a:pt x="15772" y="10882"/>
                  <a:pt x="15627" y="10839"/>
                  <a:pt x="15453" y="10839"/>
                </a:cubicBezTo>
                <a:lnTo>
                  <a:pt x="15453" y="10839"/>
                </a:lnTo>
                <a:cubicBezTo>
                  <a:pt x="15279" y="10839"/>
                  <a:pt x="15134" y="10882"/>
                  <a:pt x="15134" y="10933"/>
                </a:cubicBezTo>
                <a:lnTo>
                  <a:pt x="15134" y="11774"/>
                </a:lnTo>
                <a:cubicBezTo>
                  <a:pt x="15134" y="11800"/>
                  <a:pt x="15105" y="11817"/>
                  <a:pt x="15047" y="11834"/>
                </a:cubicBezTo>
                <a:lnTo>
                  <a:pt x="14932" y="11868"/>
                </a:lnTo>
                <a:cubicBezTo>
                  <a:pt x="14236" y="12074"/>
                  <a:pt x="13076" y="11929"/>
                  <a:pt x="13076" y="11645"/>
                </a:cubicBezTo>
                <a:lnTo>
                  <a:pt x="13076" y="5089"/>
                </a:lnTo>
                <a:cubicBezTo>
                  <a:pt x="13076" y="5063"/>
                  <a:pt x="13105" y="5029"/>
                  <a:pt x="13192" y="5012"/>
                </a:cubicBezTo>
                <a:lnTo>
                  <a:pt x="15656" y="4282"/>
                </a:lnTo>
                <a:lnTo>
                  <a:pt x="15656" y="4291"/>
                </a:lnTo>
                <a:lnTo>
                  <a:pt x="17570" y="4291"/>
                </a:lnTo>
                <a:cubicBezTo>
                  <a:pt x="17686" y="4291"/>
                  <a:pt x="17773" y="4265"/>
                  <a:pt x="17773" y="4231"/>
                </a:cubicBezTo>
                <a:cubicBezTo>
                  <a:pt x="17773" y="4196"/>
                  <a:pt x="17686" y="4171"/>
                  <a:pt x="17570" y="4171"/>
                </a:cubicBezTo>
                <a:lnTo>
                  <a:pt x="16439" y="4171"/>
                </a:lnTo>
                <a:cubicBezTo>
                  <a:pt x="16294" y="4171"/>
                  <a:pt x="16207" y="4111"/>
                  <a:pt x="16323" y="4085"/>
                </a:cubicBezTo>
                <a:lnTo>
                  <a:pt x="17425" y="3759"/>
                </a:lnTo>
                <a:cubicBezTo>
                  <a:pt x="17512" y="3733"/>
                  <a:pt x="17512" y="3699"/>
                  <a:pt x="17425" y="3682"/>
                </a:cubicBezTo>
                <a:cubicBezTo>
                  <a:pt x="17338" y="3656"/>
                  <a:pt x="17222" y="3656"/>
                  <a:pt x="17164" y="3682"/>
                </a:cubicBezTo>
                <a:lnTo>
                  <a:pt x="14613" y="4437"/>
                </a:lnTo>
                <a:cubicBezTo>
                  <a:pt x="14497" y="4471"/>
                  <a:pt x="14323" y="4445"/>
                  <a:pt x="14323" y="4402"/>
                </a:cubicBezTo>
                <a:lnTo>
                  <a:pt x="14323" y="4119"/>
                </a:lnTo>
                <a:cubicBezTo>
                  <a:pt x="14323" y="4085"/>
                  <a:pt x="14236" y="4059"/>
                  <a:pt x="14120" y="4059"/>
                </a:cubicBezTo>
                <a:lnTo>
                  <a:pt x="14120" y="4059"/>
                </a:lnTo>
                <a:cubicBezTo>
                  <a:pt x="14004" y="4059"/>
                  <a:pt x="13917" y="4085"/>
                  <a:pt x="13917" y="4119"/>
                </a:cubicBezTo>
                <a:lnTo>
                  <a:pt x="13917" y="4617"/>
                </a:lnTo>
                <a:cubicBezTo>
                  <a:pt x="13917" y="4634"/>
                  <a:pt x="13888" y="4643"/>
                  <a:pt x="13859" y="4651"/>
                </a:cubicBezTo>
                <a:lnTo>
                  <a:pt x="13743" y="4686"/>
                </a:lnTo>
                <a:cubicBezTo>
                  <a:pt x="13511" y="4754"/>
                  <a:pt x="13105" y="4703"/>
                  <a:pt x="13105" y="4608"/>
                </a:cubicBezTo>
                <a:lnTo>
                  <a:pt x="13105" y="1982"/>
                </a:lnTo>
                <a:cubicBezTo>
                  <a:pt x="13105" y="1656"/>
                  <a:pt x="12351" y="1382"/>
                  <a:pt x="11336" y="1313"/>
                </a:cubicBezTo>
                <a:cubicBezTo>
                  <a:pt x="11104" y="1296"/>
                  <a:pt x="10930" y="1236"/>
                  <a:pt x="10930" y="1167"/>
                </a:cubicBezTo>
                <a:lnTo>
                  <a:pt x="10930" y="644"/>
                </a:lnTo>
                <a:lnTo>
                  <a:pt x="10930" y="644"/>
                </a:lnTo>
                <a:lnTo>
                  <a:pt x="12032" y="318"/>
                </a:lnTo>
                <a:cubicBezTo>
                  <a:pt x="12090" y="300"/>
                  <a:pt x="12090" y="266"/>
                  <a:pt x="12032" y="249"/>
                </a:cubicBezTo>
                <a:cubicBezTo>
                  <a:pt x="11974" y="232"/>
                  <a:pt x="11858" y="232"/>
                  <a:pt x="11800" y="249"/>
                </a:cubicBezTo>
                <a:lnTo>
                  <a:pt x="11133" y="446"/>
                </a:lnTo>
                <a:cubicBezTo>
                  <a:pt x="11046" y="472"/>
                  <a:pt x="10901" y="455"/>
                  <a:pt x="10901" y="421"/>
                </a:cubicBezTo>
                <a:lnTo>
                  <a:pt x="10901" y="43"/>
                </a:lnTo>
                <a:cubicBezTo>
                  <a:pt x="10901" y="17"/>
                  <a:pt x="10843" y="0"/>
                  <a:pt x="10756" y="0"/>
                </a:cubicBezTo>
                <a:cubicBezTo>
                  <a:pt x="10670" y="0"/>
                  <a:pt x="10612" y="17"/>
                  <a:pt x="10612" y="43"/>
                </a:cubicBezTo>
                <a:lnTo>
                  <a:pt x="10612" y="918"/>
                </a:lnTo>
                <a:cubicBezTo>
                  <a:pt x="10612" y="953"/>
                  <a:pt x="10467" y="978"/>
                  <a:pt x="10380" y="944"/>
                </a:cubicBezTo>
                <a:lnTo>
                  <a:pt x="9829" y="781"/>
                </a:lnTo>
                <a:cubicBezTo>
                  <a:pt x="9771" y="764"/>
                  <a:pt x="9655" y="764"/>
                  <a:pt x="9597" y="781"/>
                </a:cubicBezTo>
                <a:lnTo>
                  <a:pt x="9597" y="781"/>
                </a:lnTo>
                <a:cubicBezTo>
                  <a:pt x="9539" y="798"/>
                  <a:pt x="9539" y="832"/>
                  <a:pt x="9597" y="850"/>
                </a:cubicBezTo>
                <a:lnTo>
                  <a:pt x="10583" y="1141"/>
                </a:lnTo>
                <a:cubicBezTo>
                  <a:pt x="10612" y="1150"/>
                  <a:pt x="10612" y="1159"/>
                  <a:pt x="10612" y="1167"/>
                </a:cubicBezTo>
                <a:lnTo>
                  <a:pt x="10612" y="1167"/>
                </a:lnTo>
                <a:cubicBezTo>
                  <a:pt x="10612" y="1236"/>
                  <a:pt x="10438" y="1296"/>
                  <a:pt x="10206" y="1313"/>
                </a:cubicBezTo>
                <a:cubicBezTo>
                  <a:pt x="9162" y="1382"/>
                  <a:pt x="8408" y="1656"/>
                  <a:pt x="8408" y="1982"/>
                </a:cubicBezTo>
                <a:lnTo>
                  <a:pt x="8408" y="4574"/>
                </a:lnTo>
                <a:cubicBezTo>
                  <a:pt x="8408" y="4677"/>
                  <a:pt x="8002" y="4720"/>
                  <a:pt x="7770" y="4651"/>
                </a:cubicBezTo>
                <a:lnTo>
                  <a:pt x="7770" y="4651"/>
                </a:lnTo>
                <a:cubicBezTo>
                  <a:pt x="7741" y="4643"/>
                  <a:pt x="7712" y="4626"/>
                  <a:pt x="7712" y="4617"/>
                </a:cubicBezTo>
                <a:lnTo>
                  <a:pt x="7712" y="4119"/>
                </a:lnTo>
                <a:cubicBezTo>
                  <a:pt x="7712" y="4085"/>
                  <a:pt x="7625" y="4059"/>
                  <a:pt x="7509" y="4059"/>
                </a:cubicBezTo>
                <a:lnTo>
                  <a:pt x="7509" y="4059"/>
                </a:lnTo>
                <a:cubicBezTo>
                  <a:pt x="7393" y="4059"/>
                  <a:pt x="7306" y="4085"/>
                  <a:pt x="7306" y="4119"/>
                </a:cubicBezTo>
                <a:lnTo>
                  <a:pt x="7306" y="4402"/>
                </a:lnTo>
                <a:cubicBezTo>
                  <a:pt x="7306" y="4445"/>
                  <a:pt x="7103" y="4471"/>
                  <a:pt x="7016" y="4437"/>
                </a:cubicBezTo>
                <a:lnTo>
                  <a:pt x="4465" y="3682"/>
                </a:lnTo>
                <a:cubicBezTo>
                  <a:pt x="4378" y="3656"/>
                  <a:pt x="4262" y="3656"/>
                  <a:pt x="4204" y="3682"/>
                </a:cubicBezTo>
                <a:cubicBezTo>
                  <a:pt x="4117" y="3707"/>
                  <a:pt x="4117" y="3742"/>
                  <a:pt x="4204" y="3759"/>
                </a:cubicBezTo>
                <a:lnTo>
                  <a:pt x="5306" y="4085"/>
                </a:lnTo>
                <a:cubicBezTo>
                  <a:pt x="5422" y="4119"/>
                  <a:pt x="5335" y="4171"/>
                  <a:pt x="5190" y="4171"/>
                </a:cubicBezTo>
                <a:lnTo>
                  <a:pt x="4059" y="4171"/>
                </a:lnTo>
                <a:cubicBezTo>
                  <a:pt x="3943" y="4171"/>
                  <a:pt x="3856" y="4196"/>
                  <a:pt x="3856" y="4231"/>
                </a:cubicBezTo>
                <a:cubicBezTo>
                  <a:pt x="3856" y="4265"/>
                  <a:pt x="3943" y="4291"/>
                  <a:pt x="4059" y="4291"/>
                </a:cubicBezTo>
                <a:lnTo>
                  <a:pt x="5973" y="4291"/>
                </a:lnTo>
                <a:lnTo>
                  <a:pt x="5973" y="4282"/>
                </a:lnTo>
                <a:lnTo>
                  <a:pt x="8292" y="4969"/>
                </a:lnTo>
                <a:cubicBezTo>
                  <a:pt x="8350" y="4986"/>
                  <a:pt x="8408" y="5020"/>
                  <a:pt x="8408" y="5046"/>
                </a:cubicBezTo>
                <a:lnTo>
                  <a:pt x="8408" y="11602"/>
                </a:lnTo>
                <a:cubicBezTo>
                  <a:pt x="8408" y="11886"/>
                  <a:pt x="7248" y="12031"/>
                  <a:pt x="6552" y="11826"/>
                </a:cubicBezTo>
                <a:lnTo>
                  <a:pt x="6552" y="11826"/>
                </a:lnTo>
                <a:cubicBezTo>
                  <a:pt x="6494" y="11808"/>
                  <a:pt x="6466" y="11791"/>
                  <a:pt x="6466" y="11765"/>
                </a:cubicBezTo>
                <a:lnTo>
                  <a:pt x="6466" y="10924"/>
                </a:lnTo>
                <a:cubicBezTo>
                  <a:pt x="6466" y="10873"/>
                  <a:pt x="6321" y="10830"/>
                  <a:pt x="6147" y="10830"/>
                </a:cubicBezTo>
                <a:lnTo>
                  <a:pt x="6147" y="10830"/>
                </a:lnTo>
                <a:cubicBezTo>
                  <a:pt x="5973" y="10830"/>
                  <a:pt x="5828" y="10873"/>
                  <a:pt x="5828" y="10924"/>
                </a:cubicBezTo>
                <a:lnTo>
                  <a:pt x="5828" y="11396"/>
                </a:lnTo>
                <a:cubicBezTo>
                  <a:pt x="5828" y="11474"/>
                  <a:pt x="5509" y="11517"/>
                  <a:pt x="5335" y="11457"/>
                </a:cubicBezTo>
                <a:lnTo>
                  <a:pt x="1044" y="10186"/>
                </a:lnTo>
                <a:cubicBezTo>
                  <a:pt x="928" y="10152"/>
                  <a:pt x="725" y="10152"/>
                  <a:pt x="580" y="10186"/>
                </a:cubicBezTo>
                <a:cubicBezTo>
                  <a:pt x="464" y="10221"/>
                  <a:pt x="464" y="10281"/>
                  <a:pt x="580" y="10324"/>
                </a:cubicBezTo>
                <a:lnTo>
                  <a:pt x="2435" y="10873"/>
                </a:lnTo>
                <a:cubicBezTo>
                  <a:pt x="2609" y="10924"/>
                  <a:pt x="2493" y="11019"/>
                  <a:pt x="2232" y="11019"/>
                </a:cubicBezTo>
                <a:lnTo>
                  <a:pt x="319" y="11019"/>
                </a:lnTo>
                <a:cubicBezTo>
                  <a:pt x="145" y="11019"/>
                  <a:pt x="0" y="11062"/>
                  <a:pt x="0" y="11113"/>
                </a:cubicBezTo>
                <a:cubicBezTo>
                  <a:pt x="0" y="11165"/>
                  <a:pt x="145" y="11208"/>
                  <a:pt x="319" y="11208"/>
                </a:cubicBezTo>
                <a:lnTo>
                  <a:pt x="3537" y="11208"/>
                </a:lnTo>
                <a:lnTo>
                  <a:pt x="3537" y="11199"/>
                </a:lnTo>
                <a:lnTo>
                  <a:pt x="8089" y="12546"/>
                </a:lnTo>
                <a:cubicBezTo>
                  <a:pt x="8292" y="12606"/>
                  <a:pt x="8408" y="12692"/>
                  <a:pt x="8408" y="12769"/>
                </a:cubicBezTo>
                <a:lnTo>
                  <a:pt x="8408" y="21600"/>
                </a:lnTo>
                <a:lnTo>
                  <a:pt x="13076" y="21600"/>
                </a:lnTo>
                <a:lnTo>
                  <a:pt x="13076" y="12804"/>
                </a:lnTo>
                <a:cubicBezTo>
                  <a:pt x="13076" y="12718"/>
                  <a:pt x="13192" y="12641"/>
                  <a:pt x="13395" y="12581"/>
                </a:cubicBezTo>
                <a:lnTo>
                  <a:pt x="18063" y="11199"/>
                </a:lnTo>
                <a:lnTo>
                  <a:pt x="18063" y="11208"/>
                </a:lnTo>
                <a:lnTo>
                  <a:pt x="21281" y="11208"/>
                </a:lnTo>
                <a:cubicBezTo>
                  <a:pt x="21455" y="11208"/>
                  <a:pt x="21600" y="11165"/>
                  <a:pt x="21600" y="11113"/>
                </a:cubicBezTo>
                <a:cubicBezTo>
                  <a:pt x="21600" y="11070"/>
                  <a:pt x="21455" y="11027"/>
                  <a:pt x="21281" y="11027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BB72B403-5826-2C7A-AF0B-18E08DC3E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2517" y="2332367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3" descr="Stopwatch 66% with solid fill">
            <a:extLst>
              <a:ext uri="{FF2B5EF4-FFF2-40B4-BE49-F238E27FC236}">
                <a16:creationId xmlns:a16="http://schemas.microsoft.com/office/drawing/2014/main" id="{98B9C63D-69D2-AF4F-A74F-B1BA3BF70B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7359" y="2332367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2" descr="Lights On with solid fill">
            <a:extLst>
              <a:ext uri="{FF2B5EF4-FFF2-40B4-BE49-F238E27FC236}">
                <a16:creationId xmlns:a16="http://schemas.microsoft.com/office/drawing/2014/main" id="{C164B38D-3593-6131-B4FA-723BEF812B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7022" y="3473328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iefcase with solid fill">
            <a:extLst>
              <a:ext uri="{FF2B5EF4-FFF2-40B4-BE49-F238E27FC236}">
                <a16:creationId xmlns:a16="http://schemas.microsoft.com/office/drawing/2014/main" id="{A7DC99C0-8ACA-CEC1-30E0-ADCC90F91B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2854" y="3473328"/>
            <a:ext cx="724124" cy="72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rophy with solid fill">
            <a:extLst>
              <a:ext uri="{FF2B5EF4-FFF2-40B4-BE49-F238E27FC236}">
                <a16:creationId xmlns:a16="http://schemas.microsoft.com/office/drawing/2014/main" id="{B7FD8A6B-6DB6-3059-8BBF-4A03C31BA3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9153" y="1312861"/>
            <a:ext cx="525693" cy="52569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5CC7581-5F32-6254-DB77-4C384698B9CB}"/>
              </a:ext>
            </a:extLst>
          </p:cNvPr>
          <p:cNvGrpSpPr/>
          <p:nvPr/>
        </p:nvGrpSpPr>
        <p:grpSpPr>
          <a:xfrm>
            <a:off x="6207306" y="2095457"/>
            <a:ext cx="2194560" cy="1106115"/>
            <a:chOff x="8921977" y="1394910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AC1DF7-977F-AD70-79CE-8A043AC3C63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260BE9-0468-9D25-D6F0-94AB4EB48F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B9F0B6-113E-032E-699B-0E8321542DDF}"/>
              </a:ext>
            </a:extLst>
          </p:cNvPr>
          <p:cNvGrpSpPr/>
          <p:nvPr/>
        </p:nvGrpSpPr>
        <p:grpSpPr>
          <a:xfrm>
            <a:off x="6594505" y="3473328"/>
            <a:ext cx="2194560" cy="1106115"/>
            <a:chOff x="8921977" y="400157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A94BA6-21AA-64CD-B98B-D3521C2356C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5E2800-61F0-3951-D4FC-80FF12A1515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FA61B-1DAC-E61F-4F2F-B75DA42A5B13}"/>
              </a:ext>
            </a:extLst>
          </p:cNvPr>
          <p:cNvGrpSpPr/>
          <p:nvPr/>
        </p:nvGrpSpPr>
        <p:grpSpPr>
          <a:xfrm>
            <a:off x="742132" y="2095458"/>
            <a:ext cx="2194560" cy="1106115"/>
            <a:chOff x="332936" y="255595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DBC2D7-E3AE-F5FF-FF29-592E89009E0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16832E-D119-33D4-CEF7-78CD0C3FC4E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7F74AED-5A4B-8A4A-0D8F-28D3E3A72F8C}"/>
              </a:ext>
            </a:extLst>
          </p:cNvPr>
          <p:cNvGrpSpPr/>
          <p:nvPr/>
        </p:nvGrpSpPr>
        <p:grpSpPr>
          <a:xfrm>
            <a:off x="354935" y="3473327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F6EB326-FA9A-3FCA-B7B5-52C40A37F0B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9B3D1B-E78B-9445-DCBF-641639838C8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51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333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Tree with 4/5 Options – Slide Template</vt:lpstr>
      <vt:lpstr>Abstract Tree with 4/5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Tree with 4/5 Options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2022-09-12T18:35:13Z</dcterms:modified>
  <cp:category>Charts &amp; Diagrams</cp:category>
</cp:coreProperties>
</file>