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3" d="100"/>
          <a:sy n="103" d="100"/>
        </p:scale>
        <p:origin x="222" y="10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6626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887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Tree with 4/5 Options – Slide Template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F1F3A69-1121-3BB3-670D-EADC0325C714}"/>
              </a:ext>
            </a:extLst>
          </p:cNvPr>
          <p:cNvGrpSpPr/>
          <p:nvPr/>
        </p:nvGrpSpPr>
        <p:grpSpPr>
          <a:xfrm>
            <a:off x="8418898" y="3628379"/>
            <a:ext cx="2926080" cy="1290153"/>
            <a:chOff x="8921977" y="1466725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B722449-9213-22BF-91B5-D2627FF8B3A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549AA69-63EE-CDB0-8825-5683205BA41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91F61D1-6D5D-1875-2B54-7BCAC5DA252A}"/>
              </a:ext>
            </a:extLst>
          </p:cNvPr>
          <p:cNvGrpSpPr/>
          <p:nvPr/>
        </p:nvGrpSpPr>
        <p:grpSpPr>
          <a:xfrm>
            <a:off x="847022" y="3628379"/>
            <a:ext cx="2926080" cy="1290153"/>
            <a:chOff x="332936" y="2627766"/>
            <a:chExt cx="2926080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CE0EEA2-A916-43E3-6888-369A58BFAEB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FB3D2B6-74AC-9EE2-B1F5-AD4EAB07C87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EBCBB2E-613C-DB0C-B7FF-0A276F8E21DA}"/>
              </a:ext>
            </a:extLst>
          </p:cNvPr>
          <p:cNvGrpSpPr/>
          <p:nvPr/>
        </p:nvGrpSpPr>
        <p:grpSpPr>
          <a:xfrm>
            <a:off x="7910317" y="1923285"/>
            <a:ext cx="2926080" cy="1290153"/>
            <a:chOff x="8921977" y="1466725"/>
            <a:chExt cx="2926080" cy="12901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3681F13-02F8-CBD3-7F37-39845D4D0BC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1918823-EB0F-0450-9517-AE1146B7C98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D7C7C26-9258-DF86-5CC6-1F6F4084430D}"/>
              </a:ext>
            </a:extLst>
          </p:cNvPr>
          <p:cNvGrpSpPr/>
          <p:nvPr/>
        </p:nvGrpSpPr>
        <p:grpSpPr>
          <a:xfrm>
            <a:off x="1355603" y="1923285"/>
            <a:ext cx="2926080" cy="1290153"/>
            <a:chOff x="332936" y="2627766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1D525E8-7ADD-0E93-6A07-90F844066F8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AF0AD4E-B852-A5A1-BE20-7301D672451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Circle">
            <a:extLst>
              <a:ext uri="{FF2B5EF4-FFF2-40B4-BE49-F238E27FC236}">
                <a16:creationId xmlns:a16="http://schemas.microsoft.com/office/drawing/2014/main" id="{6C6E3DAC-F71C-AE44-A8E5-FD08255A56C0}"/>
              </a:ext>
            </a:extLst>
          </p:cNvPr>
          <p:cNvSpPr/>
          <p:nvPr/>
        </p:nvSpPr>
        <p:spPr>
          <a:xfrm>
            <a:off x="5538869" y="1083713"/>
            <a:ext cx="1114263" cy="111426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BE02AB0C-A572-2944-A841-FBF2A2529366}"/>
              </a:ext>
            </a:extLst>
          </p:cNvPr>
          <p:cNvSpPr/>
          <p:nvPr/>
        </p:nvSpPr>
        <p:spPr>
          <a:xfrm>
            <a:off x="6278695" y="2060502"/>
            <a:ext cx="1135971" cy="113597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B8D0CCE8-5B63-3243-B095-1D4C1CF0F04A}"/>
              </a:ext>
            </a:extLst>
          </p:cNvPr>
          <p:cNvSpPr/>
          <p:nvPr/>
        </p:nvSpPr>
        <p:spPr>
          <a:xfrm>
            <a:off x="4777335" y="2060502"/>
            <a:ext cx="1135971" cy="113597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5B3EED1A-C366-654D-8C7A-BC13A1912F17}"/>
              </a:ext>
            </a:extLst>
          </p:cNvPr>
          <p:cNvSpPr/>
          <p:nvPr/>
        </p:nvSpPr>
        <p:spPr>
          <a:xfrm>
            <a:off x="6276887" y="3145823"/>
            <a:ext cx="1501361" cy="1501361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A28C69B0-50C7-174A-AAED-862585966C63}"/>
              </a:ext>
            </a:extLst>
          </p:cNvPr>
          <p:cNvSpPr/>
          <p:nvPr/>
        </p:nvSpPr>
        <p:spPr>
          <a:xfrm>
            <a:off x="4413753" y="3145823"/>
            <a:ext cx="1501361" cy="1501361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FA1CFFE-9247-BD40-90F8-3689DDAD40B0}"/>
              </a:ext>
            </a:extLst>
          </p:cNvPr>
          <p:cNvSpPr/>
          <p:nvPr/>
        </p:nvSpPr>
        <p:spPr>
          <a:xfrm>
            <a:off x="5422195" y="1752993"/>
            <a:ext cx="1347610" cy="45529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81" y="11027"/>
                </a:moveTo>
                <a:lnTo>
                  <a:pt x="19367" y="11027"/>
                </a:lnTo>
                <a:cubicBezTo>
                  <a:pt x="19107" y="11027"/>
                  <a:pt x="18962" y="10933"/>
                  <a:pt x="19165" y="10882"/>
                </a:cubicBezTo>
                <a:lnTo>
                  <a:pt x="21020" y="10332"/>
                </a:lnTo>
                <a:cubicBezTo>
                  <a:pt x="21136" y="10298"/>
                  <a:pt x="21136" y="10238"/>
                  <a:pt x="21020" y="10195"/>
                </a:cubicBezTo>
                <a:cubicBezTo>
                  <a:pt x="20904" y="10161"/>
                  <a:pt x="20701" y="10161"/>
                  <a:pt x="20556" y="10195"/>
                </a:cubicBezTo>
                <a:lnTo>
                  <a:pt x="16265" y="11465"/>
                </a:lnTo>
                <a:cubicBezTo>
                  <a:pt x="16091" y="11517"/>
                  <a:pt x="15772" y="11482"/>
                  <a:pt x="15772" y="11405"/>
                </a:cubicBezTo>
                <a:lnTo>
                  <a:pt x="15772" y="10933"/>
                </a:lnTo>
                <a:cubicBezTo>
                  <a:pt x="15772" y="10882"/>
                  <a:pt x="15627" y="10839"/>
                  <a:pt x="15453" y="10839"/>
                </a:cubicBezTo>
                <a:lnTo>
                  <a:pt x="15453" y="10839"/>
                </a:lnTo>
                <a:cubicBezTo>
                  <a:pt x="15279" y="10839"/>
                  <a:pt x="15134" y="10882"/>
                  <a:pt x="15134" y="10933"/>
                </a:cubicBezTo>
                <a:lnTo>
                  <a:pt x="15134" y="11774"/>
                </a:lnTo>
                <a:cubicBezTo>
                  <a:pt x="15134" y="11800"/>
                  <a:pt x="15105" y="11817"/>
                  <a:pt x="15047" y="11834"/>
                </a:cubicBezTo>
                <a:lnTo>
                  <a:pt x="14932" y="11868"/>
                </a:lnTo>
                <a:cubicBezTo>
                  <a:pt x="14236" y="12074"/>
                  <a:pt x="13076" y="11929"/>
                  <a:pt x="13076" y="11645"/>
                </a:cubicBezTo>
                <a:lnTo>
                  <a:pt x="13076" y="5089"/>
                </a:lnTo>
                <a:cubicBezTo>
                  <a:pt x="13076" y="5063"/>
                  <a:pt x="13105" y="5029"/>
                  <a:pt x="13192" y="5012"/>
                </a:cubicBezTo>
                <a:lnTo>
                  <a:pt x="15656" y="4282"/>
                </a:lnTo>
                <a:lnTo>
                  <a:pt x="15656" y="4291"/>
                </a:lnTo>
                <a:lnTo>
                  <a:pt x="17570" y="4291"/>
                </a:lnTo>
                <a:cubicBezTo>
                  <a:pt x="17686" y="4291"/>
                  <a:pt x="17773" y="4265"/>
                  <a:pt x="17773" y="4231"/>
                </a:cubicBezTo>
                <a:cubicBezTo>
                  <a:pt x="17773" y="4196"/>
                  <a:pt x="17686" y="4171"/>
                  <a:pt x="17570" y="4171"/>
                </a:cubicBezTo>
                <a:lnTo>
                  <a:pt x="16439" y="4171"/>
                </a:lnTo>
                <a:cubicBezTo>
                  <a:pt x="16294" y="4171"/>
                  <a:pt x="16207" y="4111"/>
                  <a:pt x="16323" y="4085"/>
                </a:cubicBezTo>
                <a:lnTo>
                  <a:pt x="17425" y="3759"/>
                </a:lnTo>
                <a:cubicBezTo>
                  <a:pt x="17512" y="3733"/>
                  <a:pt x="17512" y="3699"/>
                  <a:pt x="17425" y="3682"/>
                </a:cubicBezTo>
                <a:cubicBezTo>
                  <a:pt x="17338" y="3656"/>
                  <a:pt x="17222" y="3656"/>
                  <a:pt x="17164" y="3682"/>
                </a:cubicBezTo>
                <a:lnTo>
                  <a:pt x="14613" y="4437"/>
                </a:lnTo>
                <a:cubicBezTo>
                  <a:pt x="14497" y="4471"/>
                  <a:pt x="14323" y="4445"/>
                  <a:pt x="14323" y="4402"/>
                </a:cubicBezTo>
                <a:lnTo>
                  <a:pt x="14323" y="4119"/>
                </a:lnTo>
                <a:cubicBezTo>
                  <a:pt x="14323" y="4085"/>
                  <a:pt x="14236" y="4059"/>
                  <a:pt x="14120" y="4059"/>
                </a:cubicBezTo>
                <a:lnTo>
                  <a:pt x="14120" y="4059"/>
                </a:lnTo>
                <a:cubicBezTo>
                  <a:pt x="14004" y="4059"/>
                  <a:pt x="13917" y="4085"/>
                  <a:pt x="13917" y="4119"/>
                </a:cubicBezTo>
                <a:lnTo>
                  <a:pt x="13917" y="4617"/>
                </a:lnTo>
                <a:cubicBezTo>
                  <a:pt x="13917" y="4634"/>
                  <a:pt x="13888" y="4643"/>
                  <a:pt x="13859" y="4651"/>
                </a:cubicBezTo>
                <a:lnTo>
                  <a:pt x="13743" y="4686"/>
                </a:lnTo>
                <a:cubicBezTo>
                  <a:pt x="13511" y="4754"/>
                  <a:pt x="13105" y="4703"/>
                  <a:pt x="13105" y="4608"/>
                </a:cubicBezTo>
                <a:lnTo>
                  <a:pt x="13105" y="1982"/>
                </a:lnTo>
                <a:cubicBezTo>
                  <a:pt x="13105" y="1656"/>
                  <a:pt x="12351" y="1382"/>
                  <a:pt x="11336" y="1313"/>
                </a:cubicBezTo>
                <a:cubicBezTo>
                  <a:pt x="11104" y="1296"/>
                  <a:pt x="10930" y="1236"/>
                  <a:pt x="10930" y="1167"/>
                </a:cubicBezTo>
                <a:lnTo>
                  <a:pt x="10930" y="644"/>
                </a:lnTo>
                <a:lnTo>
                  <a:pt x="10930" y="644"/>
                </a:lnTo>
                <a:lnTo>
                  <a:pt x="12032" y="318"/>
                </a:lnTo>
                <a:cubicBezTo>
                  <a:pt x="12090" y="300"/>
                  <a:pt x="12090" y="266"/>
                  <a:pt x="12032" y="249"/>
                </a:cubicBezTo>
                <a:cubicBezTo>
                  <a:pt x="11974" y="232"/>
                  <a:pt x="11858" y="232"/>
                  <a:pt x="11800" y="249"/>
                </a:cubicBezTo>
                <a:lnTo>
                  <a:pt x="11133" y="446"/>
                </a:lnTo>
                <a:cubicBezTo>
                  <a:pt x="11046" y="472"/>
                  <a:pt x="10901" y="455"/>
                  <a:pt x="10901" y="421"/>
                </a:cubicBezTo>
                <a:lnTo>
                  <a:pt x="10901" y="43"/>
                </a:lnTo>
                <a:cubicBezTo>
                  <a:pt x="10901" y="17"/>
                  <a:pt x="10843" y="0"/>
                  <a:pt x="10756" y="0"/>
                </a:cubicBezTo>
                <a:cubicBezTo>
                  <a:pt x="10670" y="0"/>
                  <a:pt x="10612" y="17"/>
                  <a:pt x="10612" y="43"/>
                </a:cubicBezTo>
                <a:lnTo>
                  <a:pt x="10612" y="918"/>
                </a:lnTo>
                <a:cubicBezTo>
                  <a:pt x="10612" y="953"/>
                  <a:pt x="10467" y="978"/>
                  <a:pt x="10380" y="944"/>
                </a:cubicBezTo>
                <a:lnTo>
                  <a:pt x="9829" y="781"/>
                </a:lnTo>
                <a:cubicBezTo>
                  <a:pt x="9771" y="764"/>
                  <a:pt x="9655" y="764"/>
                  <a:pt x="9597" y="781"/>
                </a:cubicBezTo>
                <a:lnTo>
                  <a:pt x="9597" y="781"/>
                </a:lnTo>
                <a:cubicBezTo>
                  <a:pt x="9539" y="798"/>
                  <a:pt x="9539" y="832"/>
                  <a:pt x="9597" y="850"/>
                </a:cubicBezTo>
                <a:lnTo>
                  <a:pt x="10583" y="1141"/>
                </a:lnTo>
                <a:cubicBezTo>
                  <a:pt x="10612" y="1150"/>
                  <a:pt x="10612" y="1159"/>
                  <a:pt x="10612" y="1167"/>
                </a:cubicBezTo>
                <a:lnTo>
                  <a:pt x="10612" y="1167"/>
                </a:lnTo>
                <a:cubicBezTo>
                  <a:pt x="10612" y="1236"/>
                  <a:pt x="10438" y="1296"/>
                  <a:pt x="10206" y="1313"/>
                </a:cubicBezTo>
                <a:cubicBezTo>
                  <a:pt x="9162" y="1382"/>
                  <a:pt x="8408" y="1656"/>
                  <a:pt x="8408" y="1982"/>
                </a:cubicBezTo>
                <a:lnTo>
                  <a:pt x="8408" y="4574"/>
                </a:lnTo>
                <a:cubicBezTo>
                  <a:pt x="8408" y="4677"/>
                  <a:pt x="8002" y="4720"/>
                  <a:pt x="7770" y="4651"/>
                </a:cubicBezTo>
                <a:lnTo>
                  <a:pt x="7770" y="4651"/>
                </a:lnTo>
                <a:cubicBezTo>
                  <a:pt x="7741" y="4643"/>
                  <a:pt x="7712" y="4626"/>
                  <a:pt x="7712" y="4617"/>
                </a:cubicBezTo>
                <a:lnTo>
                  <a:pt x="7712" y="4119"/>
                </a:lnTo>
                <a:cubicBezTo>
                  <a:pt x="7712" y="4085"/>
                  <a:pt x="7625" y="4059"/>
                  <a:pt x="7509" y="4059"/>
                </a:cubicBezTo>
                <a:lnTo>
                  <a:pt x="7509" y="4059"/>
                </a:lnTo>
                <a:cubicBezTo>
                  <a:pt x="7393" y="4059"/>
                  <a:pt x="7306" y="4085"/>
                  <a:pt x="7306" y="4119"/>
                </a:cubicBezTo>
                <a:lnTo>
                  <a:pt x="7306" y="4402"/>
                </a:lnTo>
                <a:cubicBezTo>
                  <a:pt x="7306" y="4445"/>
                  <a:pt x="7103" y="4471"/>
                  <a:pt x="7016" y="4437"/>
                </a:cubicBezTo>
                <a:lnTo>
                  <a:pt x="4465" y="3682"/>
                </a:lnTo>
                <a:cubicBezTo>
                  <a:pt x="4378" y="3656"/>
                  <a:pt x="4262" y="3656"/>
                  <a:pt x="4204" y="3682"/>
                </a:cubicBezTo>
                <a:cubicBezTo>
                  <a:pt x="4117" y="3707"/>
                  <a:pt x="4117" y="3742"/>
                  <a:pt x="4204" y="3759"/>
                </a:cubicBezTo>
                <a:lnTo>
                  <a:pt x="5306" y="4085"/>
                </a:lnTo>
                <a:cubicBezTo>
                  <a:pt x="5422" y="4119"/>
                  <a:pt x="5335" y="4171"/>
                  <a:pt x="5190" y="4171"/>
                </a:cubicBezTo>
                <a:lnTo>
                  <a:pt x="4059" y="4171"/>
                </a:lnTo>
                <a:cubicBezTo>
                  <a:pt x="3943" y="4171"/>
                  <a:pt x="3856" y="4196"/>
                  <a:pt x="3856" y="4231"/>
                </a:cubicBezTo>
                <a:cubicBezTo>
                  <a:pt x="3856" y="4265"/>
                  <a:pt x="3943" y="4291"/>
                  <a:pt x="4059" y="4291"/>
                </a:cubicBezTo>
                <a:lnTo>
                  <a:pt x="5973" y="4291"/>
                </a:lnTo>
                <a:lnTo>
                  <a:pt x="5973" y="4282"/>
                </a:lnTo>
                <a:lnTo>
                  <a:pt x="8292" y="4969"/>
                </a:lnTo>
                <a:cubicBezTo>
                  <a:pt x="8350" y="4986"/>
                  <a:pt x="8408" y="5020"/>
                  <a:pt x="8408" y="5046"/>
                </a:cubicBezTo>
                <a:lnTo>
                  <a:pt x="8408" y="11602"/>
                </a:lnTo>
                <a:cubicBezTo>
                  <a:pt x="8408" y="11886"/>
                  <a:pt x="7248" y="12031"/>
                  <a:pt x="6552" y="11826"/>
                </a:cubicBezTo>
                <a:lnTo>
                  <a:pt x="6552" y="11826"/>
                </a:lnTo>
                <a:cubicBezTo>
                  <a:pt x="6494" y="11808"/>
                  <a:pt x="6466" y="11791"/>
                  <a:pt x="6466" y="11765"/>
                </a:cubicBezTo>
                <a:lnTo>
                  <a:pt x="6466" y="10924"/>
                </a:lnTo>
                <a:cubicBezTo>
                  <a:pt x="6466" y="10873"/>
                  <a:pt x="6321" y="10830"/>
                  <a:pt x="6147" y="10830"/>
                </a:cubicBezTo>
                <a:lnTo>
                  <a:pt x="6147" y="10830"/>
                </a:lnTo>
                <a:cubicBezTo>
                  <a:pt x="5973" y="10830"/>
                  <a:pt x="5828" y="10873"/>
                  <a:pt x="5828" y="10924"/>
                </a:cubicBezTo>
                <a:lnTo>
                  <a:pt x="5828" y="11396"/>
                </a:lnTo>
                <a:cubicBezTo>
                  <a:pt x="5828" y="11474"/>
                  <a:pt x="5509" y="11517"/>
                  <a:pt x="5335" y="11457"/>
                </a:cubicBezTo>
                <a:lnTo>
                  <a:pt x="1044" y="10186"/>
                </a:lnTo>
                <a:cubicBezTo>
                  <a:pt x="928" y="10152"/>
                  <a:pt x="725" y="10152"/>
                  <a:pt x="580" y="10186"/>
                </a:cubicBezTo>
                <a:cubicBezTo>
                  <a:pt x="464" y="10221"/>
                  <a:pt x="464" y="10281"/>
                  <a:pt x="580" y="10324"/>
                </a:cubicBezTo>
                <a:lnTo>
                  <a:pt x="2435" y="10873"/>
                </a:lnTo>
                <a:cubicBezTo>
                  <a:pt x="2609" y="10924"/>
                  <a:pt x="2493" y="11019"/>
                  <a:pt x="2232" y="11019"/>
                </a:cubicBezTo>
                <a:lnTo>
                  <a:pt x="319" y="11019"/>
                </a:lnTo>
                <a:cubicBezTo>
                  <a:pt x="145" y="11019"/>
                  <a:pt x="0" y="11062"/>
                  <a:pt x="0" y="11113"/>
                </a:cubicBezTo>
                <a:cubicBezTo>
                  <a:pt x="0" y="11165"/>
                  <a:pt x="145" y="11208"/>
                  <a:pt x="319" y="11208"/>
                </a:cubicBezTo>
                <a:lnTo>
                  <a:pt x="3537" y="11208"/>
                </a:lnTo>
                <a:lnTo>
                  <a:pt x="3537" y="11199"/>
                </a:lnTo>
                <a:lnTo>
                  <a:pt x="8089" y="12546"/>
                </a:lnTo>
                <a:cubicBezTo>
                  <a:pt x="8292" y="12606"/>
                  <a:pt x="8408" y="12692"/>
                  <a:pt x="8408" y="12769"/>
                </a:cubicBezTo>
                <a:lnTo>
                  <a:pt x="8408" y="21600"/>
                </a:lnTo>
                <a:lnTo>
                  <a:pt x="13076" y="21600"/>
                </a:lnTo>
                <a:lnTo>
                  <a:pt x="13076" y="12804"/>
                </a:lnTo>
                <a:cubicBezTo>
                  <a:pt x="13076" y="12718"/>
                  <a:pt x="13192" y="12641"/>
                  <a:pt x="13395" y="12581"/>
                </a:cubicBezTo>
                <a:lnTo>
                  <a:pt x="18063" y="11199"/>
                </a:lnTo>
                <a:lnTo>
                  <a:pt x="18063" y="11208"/>
                </a:lnTo>
                <a:lnTo>
                  <a:pt x="21281" y="11208"/>
                </a:lnTo>
                <a:cubicBezTo>
                  <a:pt x="21455" y="11208"/>
                  <a:pt x="21600" y="11165"/>
                  <a:pt x="21600" y="11113"/>
                </a:cubicBezTo>
                <a:cubicBezTo>
                  <a:pt x="21600" y="11070"/>
                  <a:pt x="21455" y="11027"/>
                  <a:pt x="21281" y="11027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9" name="Graphic 21" descr="Gears with solid fill">
            <a:extLst>
              <a:ext uri="{FF2B5EF4-FFF2-40B4-BE49-F238E27FC236}">
                <a16:creationId xmlns:a16="http://schemas.microsoft.com/office/drawing/2014/main" id="{2A579F12-051D-AE4E-B83E-43EABD00F9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28134" y="2222605"/>
            <a:ext cx="744127" cy="7441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phic 23" descr="Stopwatch 66% with solid fill">
            <a:extLst>
              <a:ext uri="{FF2B5EF4-FFF2-40B4-BE49-F238E27FC236}">
                <a16:creationId xmlns:a16="http://schemas.microsoft.com/office/drawing/2014/main" id="{70E0EB00-FE7B-744B-9ACF-46F4BA0B0B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19740" y="2222605"/>
            <a:ext cx="744127" cy="7441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22" descr="Lights On with solid fill">
            <a:extLst>
              <a:ext uri="{FF2B5EF4-FFF2-40B4-BE49-F238E27FC236}">
                <a16:creationId xmlns:a16="http://schemas.microsoft.com/office/drawing/2014/main" id="{F0F488CD-D34D-8C4F-9FBE-23968C5896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62488" y="3395083"/>
            <a:ext cx="744127" cy="7441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24" descr="Briefcase with solid fill">
            <a:extLst>
              <a:ext uri="{FF2B5EF4-FFF2-40B4-BE49-F238E27FC236}">
                <a16:creationId xmlns:a16="http://schemas.microsoft.com/office/drawing/2014/main" id="{47DDD340-2B04-5D4A-A25D-0A4AB811746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85386" y="3395083"/>
            <a:ext cx="744127" cy="7441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25" descr="Trophy with solid fill">
            <a:extLst>
              <a:ext uri="{FF2B5EF4-FFF2-40B4-BE49-F238E27FC236}">
                <a16:creationId xmlns:a16="http://schemas.microsoft.com/office/drawing/2014/main" id="{7F6AC1E2-87BC-AF4F-A75D-C2926B1DB9C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25893" y="1174937"/>
            <a:ext cx="540215" cy="540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81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 Tree with 4/5 Options – Slide Template</a:t>
            </a: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F1F3A69-1121-3BB3-670D-EADC0325C714}"/>
              </a:ext>
            </a:extLst>
          </p:cNvPr>
          <p:cNvGrpSpPr/>
          <p:nvPr/>
        </p:nvGrpSpPr>
        <p:grpSpPr>
          <a:xfrm>
            <a:off x="8418898" y="3628379"/>
            <a:ext cx="2926080" cy="1290153"/>
            <a:chOff x="8921977" y="1466725"/>
            <a:chExt cx="2926080" cy="129015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B722449-9213-22BF-91B5-D2627FF8B3AD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549AA69-63EE-CDB0-8825-5683205BA41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F91F61D1-6D5D-1875-2B54-7BCAC5DA252A}"/>
              </a:ext>
            </a:extLst>
          </p:cNvPr>
          <p:cNvGrpSpPr/>
          <p:nvPr/>
        </p:nvGrpSpPr>
        <p:grpSpPr>
          <a:xfrm>
            <a:off x="847022" y="3628379"/>
            <a:ext cx="2926080" cy="1290153"/>
            <a:chOff x="332936" y="2627766"/>
            <a:chExt cx="2926080" cy="1290153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ACE0EEA2-A916-43E3-6888-369A58BFAEB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AFB3D2B6-74AC-9EE2-B1F5-AD4EAB07C874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5EBCBB2E-613C-DB0C-B7FF-0A276F8E21DA}"/>
              </a:ext>
            </a:extLst>
          </p:cNvPr>
          <p:cNvGrpSpPr/>
          <p:nvPr/>
        </p:nvGrpSpPr>
        <p:grpSpPr>
          <a:xfrm>
            <a:off x="7910317" y="1923285"/>
            <a:ext cx="2926080" cy="1290153"/>
            <a:chOff x="8921977" y="1466725"/>
            <a:chExt cx="2926080" cy="1290153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53681F13-02F8-CBD3-7F37-39845D4D0BC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1918823-EB0F-0450-9517-AE1146B7C98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D7C7C26-9258-DF86-5CC6-1F6F4084430D}"/>
              </a:ext>
            </a:extLst>
          </p:cNvPr>
          <p:cNvGrpSpPr/>
          <p:nvPr/>
        </p:nvGrpSpPr>
        <p:grpSpPr>
          <a:xfrm>
            <a:off x="1355603" y="1923285"/>
            <a:ext cx="2926080" cy="1290153"/>
            <a:chOff x="332936" y="2627766"/>
            <a:chExt cx="2926080" cy="1290153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01D525E8-7ADD-0E93-6A07-90F844066F8F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AF0AD4E-B852-A5A1-BE20-7301D672451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" name="Circle">
            <a:extLst>
              <a:ext uri="{FF2B5EF4-FFF2-40B4-BE49-F238E27FC236}">
                <a16:creationId xmlns:a16="http://schemas.microsoft.com/office/drawing/2014/main" id="{6C6E3DAC-F71C-AE44-A8E5-FD08255A56C0}"/>
              </a:ext>
            </a:extLst>
          </p:cNvPr>
          <p:cNvSpPr/>
          <p:nvPr/>
        </p:nvSpPr>
        <p:spPr>
          <a:xfrm>
            <a:off x="5538869" y="1083713"/>
            <a:ext cx="1114263" cy="111426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BE02AB0C-A572-2944-A841-FBF2A2529366}"/>
              </a:ext>
            </a:extLst>
          </p:cNvPr>
          <p:cNvSpPr/>
          <p:nvPr/>
        </p:nvSpPr>
        <p:spPr>
          <a:xfrm>
            <a:off x="6278695" y="2060502"/>
            <a:ext cx="1135971" cy="113597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Circle">
            <a:extLst>
              <a:ext uri="{FF2B5EF4-FFF2-40B4-BE49-F238E27FC236}">
                <a16:creationId xmlns:a16="http://schemas.microsoft.com/office/drawing/2014/main" id="{B8D0CCE8-5B63-3243-B095-1D4C1CF0F04A}"/>
              </a:ext>
            </a:extLst>
          </p:cNvPr>
          <p:cNvSpPr/>
          <p:nvPr/>
        </p:nvSpPr>
        <p:spPr>
          <a:xfrm>
            <a:off x="4777335" y="2060502"/>
            <a:ext cx="1135971" cy="1135971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Circle">
            <a:extLst>
              <a:ext uri="{FF2B5EF4-FFF2-40B4-BE49-F238E27FC236}">
                <a16:creationId xmlns:a16="http://schemas.microsoft.com/office/drawing/2014/main" id="{5B3EED1A-C366-654D-8C7A-BC13A1912F17}"/>
              </a:ext>
            </a:extLst>
          </p:cNvPr>
          <p:cNvSpPr/>
          <p:nvPr/>
        </p:nvSpPr>
        <p:spPr>
          <a:xfrm>
            <a:off x="6276887" y="3145823"/>
            <a:ext cx="1501361" cy="1501361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Circle">
            <a:extLst>
              <a:ext uri="{FF2B5EF4-FFF2-40B4-BE49-F238E27FC236}">
                <a16:creationId xmlns:a16="http://schemas.microsoft.com/office/drawing/2014/main" id="{A28C69B0-50C7-174A-AAED-862585966C63}"/>
              </a:ext>
            </a:extLst>
          </p:cNvPr>
          <p:cNvSpPr/>
          <p:nvPr/>
        </p:nvSpPr>
        <p:spPr>
          <a:xfrm>
            <a:off x="4413753" y="3145823"/>
            <a:ext cx="1501361" cy="1501361"/>
          </a:xfrm>
          <a:prstGeom prst="ellipse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4FA1CFFE-9247-BD40-90F8-3689DDAD40B0}"/>
              </a:ext>
            </a:extLst>
          </p:cNvPr>
          <p:cNvSpPr/>
          <p:nvPr/>
        </p:nvSpPr>
        <p:spPr>
          <a:xfrm>
            <a:off x="5422195" y="1752993"/>
            <a:ext cx="1347610" cy="455291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281" y="11027"/>
                </a:moveTo>
                <a:lnTo>
                  <a:pt x="19367" y="11027"/>
                </a:lnTo>
                <a:cubicBezTo>
                  <a:pt x="19107" y="11027"/>
                  <a:pt x="18962" y="10933"/>
                  <a:pt x="19165" y="10882"/>
                </a:cubicBezTo>
                <a:lnTo>
                  <a:pt x="21020" y="10332"/>
                </a:lnTo>
                <a:cubicBezTo>
                  <a:pt x="21136" y="10298"/>
                  <a:pt x="21136" y="10238"/>
                  <a:pt x="21020" y="10195"/>
                </a:cubicBezTo>
                <a:cubicBezTo>
                  <a:pt x="20904" y="10161"/>
                  <a:pt x="20701" y="10161"/>
                  <a:pt x="20556" y="10195"/>
                </a:cubicBezTo>
                <a:lnTo>
                  <a:pt x="16265" y="11465"/>
                </a:lnTo>
                <a:cubicBezTo>
                  <a:pt x="16091" y="11517"/>
                  <a:pt x="15772" y="11482"/>
                  <a:pt x="15772" y="11405"/>
                </a:cubicBezTo>
                <a:lnTo>
                  <a:pt x="15772" y="10933"/>
                </a:lnTo>
                <a:cubicBezTo>
                  <a:pt x="15772" y="10882"/>
                  <a:pt x="15627" y="10839"/>
                  <a:pt x="15453" y="10839"/>
                </a:cubicBezTo>
                <a:lnTo>
                  <a:pt x="15453" y="10839"/>
                </a:lnTo>
                <a:cubicBezTo>
                  <a:pt x="15279" y="10839"/>
                  <a:pt x="15134" y="10882"/>
                  <a:pt x="15134" y="10933"/>
                </a:cubicBezTo>
                <a:lnTo>
                  <a:pt x="15134" y="11774"/>
                </a:lnTo>
                <a:cubicBezTo>
                  <a:pt x="15134" y="11800"/>
                  <a:pt x="15105" y="11817"/>
                  <a:pt x="15047" y="11834"/>
                </a:cubicBezTo>
                <a:lnTo>
                  <a:pt x="14932" y="11868"/>
                </a:lnTo>
                <a:cubicBezTo>
                  <a:pt x="14236" y="12074"/>
                  <a:pt x="13076" y="11929"/>
                  <a:pt x="13076" y="11645"/>
                </a:cubicBezTo>
                <a:lnTo>
                  <a:pt x="13076" y="5089"/>
                </a:lnTo>
                <a:cubicBezTo>
                  <a:pt x="13076" y="5063"/>
                  <a:pt x="13105" y="5029"/>
                  <a:pt x="13192" y="5012"/>
                </a:cubicBezTo>
                <a:lnTo>
                  <a:pt x="15656" y="4282"/>
                </a:lnTo>
                <a:lnTo>
                  <a:pt x="15656" y="4291"/>
                </a:lnTo>
                <a:lnTo>
                  <a:pt x="17570" y="4291"/>
                </a:lnTo>
                <a:cubicBezTo>
                  <a:pt x="17686" y="4291"/>
                  <a:pt x="17773" y="4265"/>
                  <a:pt x="17773" y="4231"/>
                </a:cubicBezTo>
                <a:cubicBezTo>
                  <a:pt x="17773" y="4196"/>
                  <a:pt x="17686" y="4171"/>
                  <a:pt x="17570" y="4171"/>
                </a:cubicBezTo>
                <a:lnTo>
                  <a:pt x="16439" y="4171"/>
                </a:lnTo>
                <a:cubicBezTo>
                  <a:pt x="16294" y="4171"/>
                  <a:pt x="16207" y="4111"/>
                  <a:pt x="16323" y="4085"/>
                </a:cubicBezTo>
                <a:lnTo>
                  <a:pt x="17425" y="3759"/>
                </a:lnTo>
                <a:cubicBezTo>
                  <a:pt x="17512" y="3733"/>
                  <a:pt x="17512" y="3699"/>
                  <a:pt x="17425" y="3682"/>
                </a:cubicBezTo>
                <a:cubicBezTo>
                  <a:pt x="17338" y="3656"/>
                  <a:pt x="17222" y="3656"/>
                  <a:pt x="17164" y="3682"/>
                </a:cubicBezTo>
                <a:lnTo>
                  <a:pt x="14613" y="4437"/>
                </a:lnTo>
                <a:cubicBezTo>
                  <a:pt x="14497" y="4471"/>
                  <a:pt x="14323" y="4445"/>
                  <a:pt x="14323" y="4402"/>
                </a:cubicBezTo>
                <a:lnTo>
                  <a:pt x="14323" y="4119"/>
                </a:lnTo>
                <a:cubicBezTo>
                  <a:pt x="14323" y="4085"/>
                  <a:pt x="14236" y="4059"/>
                  <a:pt x="14120" y="4059"/>
                </a:cubicBezTo>
                <a:lnTo>
                  <a:pt x="14120" y="4059"/>
                </a:lnTo>
                <a:cubicBezTo>
                  <a:pt x="14004" y="4059"/>
                  <a:pt x="13917" y="4085"/>
                  <a:pt x="13917" y="4119"/>
                </a:cubicBezTo>
                <a:lnTo>
                  <a:pt x="13917" y="4617"/>
                </a:lnTo>
                <a:cubicBezTo>
                  <a:pt x="13917" y="4634"/>
                  <a:pt x="13888" y="4643"/>
                  <a:pt x="13859" y="4651"/>
                </a:cubicBezTo>
                <a:lnTo>
                  <a:pt x="13743" y="4686"/>
                </a:lnTo>
                <a:cubicBezTo>
                  <a:pt x="13511" y="4754"/>
                  <a:pt x="13105" y="4703"/>
                  <a:pt x="13105" y="4608"/>
                </a:cubicBezTo>
                <a:lnTo>
                  <a:pt x="13105" y="1982"/>
                </a:lnTo>
                <a:cubicBezTo>
                  <a:pt x="13105" y="1656"/>
                  <a:pt x="12351" y="1382"/>
                  <a:pt x="11336" y="1313"/>
                </a:cubicBezTo>
                <a:cubicBezTo>
                  <a:pt x="11104" y="1296"/>
                  <a:pt x="10930" y="1236"/>
                  <a:pt x="10930" y="1167"/>
                </a:cubicBezTo>
                <a:lnTo>
                  <a:pt x="10930" y="644"/>
                </a:lnTo>
                <a:lnTo>
                  <a:pt x="10930" y="644"/>
                </a:lnTo>
                <a:lnTo>
                  <a:pt x="12032" y="318"/>
                </a:lnTo>
                <a:cubicBezTo>
                  <a:pt x="12090" y="300"/>
                  <a:pt x="12090" y="266"/>
                  <a:pt x="12032" y="249"/>
                </a:cubicBezTo>
                <a:cubicBezTo>
                  <a:pt x="11974" y="232"/>
                  <a:pt x="11858" y="232"/>
                  <a:pt x="11800" y="249"/>
                </a:cubicBezTo>
                <a:lnTo>
                  <a:pt x="11133" y="446"/>
                </a:lnTo>
                <a:cubicBezTo>
                  <a:pt x="11046" y="472"/>
                  <a:pt x="10901" y="455"/>
                  <a:pt x="10901" y="421"/>
                </a:cubicBezTo>
                <a:lnTo>
                  <a:pt x="10901" y="43"/>
                </a:lnTo>
                <a:cubicBezTo>
                  <a:pt x="10901" y="17"/>
                  <a:pt x="10843" y="0"/>
                  <a:pt x="10756" y="0"/>
                </a:cubicBezTo>
                <a:cubicBezTo>
                  <a:pt x="10670" y="0"/>
                  <a:pt x="10612" y="17"/>
                  <a:pt x="10612" y="43"/>
                </a:cubicBezTo>
                <a:lnTo>
                  <a:pt x="10612" y="918"/>
                </a:lnTo>
                <a:cubicBezTo>
                  <a:pt x="10612" y="953"/>
                  <a:pt x="10467" y="978"/>
                  <a:pt x="10380" y="944"/>
                </a:cubicBezTo>
                <a:lnTo>
                  <a:pt x="9829" y="781"/>
                </a:lnTo>
                <a:cubicBezTo>
                  <a:pt x="9771" y="764"/>
                  <a:pt x="9655" y="764"/>
                  <a:pt x="9597" y="781"/>
                </a:cubicBezTo>
                <a:lnTo>
                  <a:pt x="9597" y="781"/>
                </a:lnTo>
                <a:cubicBezTo>
                  <a:pt x="9539" y="798"/>
                  <a:pt x="9539" y="832"/>
                  <a:pt x="9597" y="850"/>
                </a:cubicBezTo>
                <a:lnTo>
                  <a:pt x="10583" y="1141"/>
                </a:lnTo>
                <a:cubicBezTo>
                  <a:pt x="10612" y="1150"/>
                  <a:pt x="10612" y="1159"/>
                  <a:pt x="10612" y="1167"/>
                </a:cubicBezTo>
                <a:lnTo>
                  <a:pt x="10612" y="1167"/>
                </a:lnTo>
                <a:cubicBezTo>
                  <a:pt x="10612" y="1236"/>
                  <a:pt x="10438" y="1296"/>
                  <a:pt x="10206" y="1313"/>
                </a:cubicBezTo>
                <a:cubicBezTo>
                  <a:pt x="9162" y="1382"/>
                  <a:pt x="8408" y="1656"/>
                  <a:pt x="8408" y="1982"/>
                </a:cubicBezTo>
                <a:lnTo>
                  <a:pt x="8408" y="4574"/>
                </a:lnTo>
                <a:cubicBezTo>
                  <a:pt x="8408" y="4677"/>
                  <a:pt x="8002" y="4720"/>
                  <a:pt x="7770" y="4651"/>
                </a:cubicBezTo>
                <a:lnTo>
                  <a:pt x="7770" y="4651"/>
                </a:lnTo>
                <a:cubicBezTo>
                  <a:pt x="7741" y="4643"/>
                  <a:pt x="7712" y="4626"/>
                  <a:pt x="7712" y="4617"/>
                </a:cubicBezTo>
                <a:lnTo>
                  <a:pt x="7712" y="4119"/>
                </a:lnTo>
                <a:cubicBezTo>
                  <a:pt x="7712" y="4085"/>
                  <a:pt x="7625" y="4059"/>
                  <a:pt x="7509" y="4059"/>
                </a:cubicBezTo>
                <a:lnTo>
                  <a:pt x="7509" y="4059"/>
                </a:lnTo>
                <a:cubicBezTo>
                  <a:pt x="7393" y="4059"/>
                  <a:pt x="7306" y="4085"/>
                  <a:pt x="7306" y="4119"/>
                </a:cubicBezTo>
                <a:lnTo>
                  <a:pt x="7306" y="4402"/>
                </a:lnTo>
                <a:cubicBezTo>
                  <a:pt x="7306" y="4445"/>
                  <a:pt x="7103" y="4471"/>
                  <a:pt x="7016" y="4437"/>
                </a:cubicBezTo>
                <a:lnTo>
                  <a:pt x="4465" y="3682"/>
                </a:lnTo>
                <a:cubicBezTo>
                  <a:pt x="4378" y="3656"/>
                  <a:pt x="4262" y="3656"/>
                  <a:pt x="4204" y="3682"/>
                </a:cubicBezTo>
                <a:cubicBezTo>
                  <a:pt x="4117" y="3707"/>
                  <a:pt x="4117" y="3742"/>
                  <a:pt x="4204" y="3759"/>
                </a:cubicBezTo>
                <a:lnTo>
                  <a:pt x="5306" y="4085"/>
                </a:lnTo>
                <a:cubicBezTo>
                  <a:pt x="5422" y="4119"/>
                  <a:pt x="5335" y="4171"/>
                  <a:pt x="5190" y="4171"/>
                </a:cubicBezTo>
                <a:lnTo>
                  <a:pt x="4059" y="4171"/>
                </a:lnTo>
                <a:cubicBezTo>
                  <a:pt x="3943" y="4171"/>
                  <a:pt x="3856" y="4196"/>
                  <a:pt x="3856" y="4231"/>
                </a:cubicBezTo>
                <a:cubicBezTo>
                  <a:pt x="3856" y="4265"/>
                  <a:pt x="3943" y="4291"/>
                  <a:pt x="4059" y="4291"/>
                </a:cubicBezTo>
                <a:lnTo>
                  <a:pt x="5973" y="4291"/>
                </a:lnTo>
                <a:lnTo>
                  <a:pt x="5973" y="4282"/>
                </a:lnTo>
                <a:lnTo>
                  <a:pt x="8292" y="4969"/>
                </a:lnTo>
                <a:cubicBezTo>
                  <a:pt x="8350" y="4986"/>
                  <a:pt x="8408" y="5020"/>
                  <a:pt x="8408" y="5046"/>
                </a:cubicBezTo>
                <a:lnTo>
                  <a:pt x="8408" y="11602"/>
                </a:lnTo>
                <a:cubicBezTo>
                  <a:pt x="8408" y="11886"/>
                  <a:pt x="7248" y="12031"/>
                  <a:pt x="6552" y="11826"/>
                </a:cubicBezTo>
                <a:lnTo>
                  <a:pt x="6552" y="11826"/>
                </a:lnTo>
                <a:cubicBezTo>
                  <a:pt x="6494" y="11808"/>
                  <a:pt x="6466" y="11791"/>
                  <a:pt x="6466" y="11765"/>
                </a:cubicBezTo>
                <a:lnTo>
                  <a:pt x="6466" y="10924"/>
                </a:lnTo>
                <a:cubicBezTo>
                  <a:pt x="6466" y="10873"/>
                  <a:pt x="6321" y="10830"/>
                  <a:pt x="6147" y="10830"/>
                </a:cubicBezTo>
                <a:lnTo>
                  <a:pt x="6147" y="10830"/>
                </a:lnTo>
                <a:cubicBezTo>
                  <a:pt x="5973" y="10830"/>
                  <a:pt x="5828" y="10873"/>
                  <a:pt x="5828" y="10924"/>
                </a:cubicBezTo>
                <a:lnTo>
                  <a:pt x="5828" y="11396"/>
                </a:lnTo>
                <a:cubicBezTo>
                  <a:pt x="5828" y="11474"/>
                  <a:pt x="5509" y="11517"/>
                  <a:pt x="5335" y="11457"/>
                </a:cubicBezTo>
                <a:lnTo>
                  <a:pt x="1044" y="10186"/>
                </a:lnTo>
                <a:cubicBezTo>
                  <a:pt x="928" y="10152"/>
                  <a:pt x="725" y="10152"/>
                  <a:pt x="580" y="10186"/>
                </a:cubicBezTo>
                <a:cubicBezTo>
                  <a:pt x="464" y="10221"/>
                  <a:pt x="464" y="10281"/>
                  <a:pt x="580" y="10324"/>
                </a:cubicBezTo>
                <a:lnTo>
                  <a:pt x="2435" y="10873"/>
                </a:lnTo>
                <a:cubicBezTo>
                  <a:pt x="2609" y="10924"/>
                  <a:pt x="2493" y="11019"/>
                  <a:pt x="2232" y="11019"/>
                </a:cubicBezTo>
                <a:lnTo>
                  <a:pt x="319" y="11019"/>
                </a:lnTo>
                <a:cubicBezTo>
                  <a:pt x="145" y="11019"/>
                  <a:pt x="0" y="11062"/>
                  <a:pt x="0" y="11113"/>
                </a:cubicBezTo>
                <a:cubicBezTo>
                  <a:pt x="0" y="11165"/>
                  <a:pt x="145" y="11208"/>
                  <a:pt x="319" y="11208"/>
                </a:cubicBezTo>
                <a:lnTo>
                  <a:pt x="3537" y="11208"/>
                </a:lnTo>
                <a:lnTo>
                  <a:pt x="3537" y="11199"/>
                </a:lnTo>
                <a:lnTo>
                  <a:pt x="8089" y="12546"/>
                </a:lnTo>
                <a:cubicBezTo>
                  <a:pt x="8292" y="12606"/>
                  <a:pt x="8408" y="12692"/>
                  <a:pt x="8408" y="12769"/>
                </a:cubicBezTo>
                <a:lnTo>
                  <a:pt x="8408" y="21600"/>
                </a:lnTo>
                <a:lnTo>
                  <a:pt x="13076" y="21600"/>
                </a:lnTo>
                <a:lnTo>
                  <a:pt x="13076" y="12804"/>
                </a:lnTo>
                <a:cubicBezTo>
                  <a:pt x="13076" y="12718"/>
                  <a:pt x="13192" y="12641"/>
                  <a:pt x="13395" y="12581"/>
                </a:cubicBezTo>
                <a:lnTo>
                  <a:pt x="18063" y="11199"/>
                </a:lnTo>
                <a:lnTo>
                  <a:pt x="18063" y="11208"/>
                </a:lnTo>
                <a:lnTo>
                  <a:pt x="21281" y="11208"/>
                </a:lnTo>
                <a:cubicBezTo>
                  <a:pt x="21455" y="11208"/>
                  <a:pt x="21600" y="11165"/>
                  <a:pt x="21600" y="11113"/>
                </a:cubicBezTo>
                <a:cubicBezTo>
                  <a:pt x="21600" y="11070"/>
                  <a:pt x="21455" y="11027"/>
                  <a:pt x="21281" y="11027"/>
                </a:cubicBezTo>
                <a:close/>
              </a:path>
            </a:pathLst>
          </a:custGeom>
          <a:solidFill>
            <a:schemeClr val="accent2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9" name="Graphic 21" descr="Gears with solid fill">
            <a:extLst>
              <a:ext uri="{FF2B5EF4-FFF2-40B4-BE49-F238E27FC236}">
                <a16:creationId xmlns:a16="http://schemas.microsoft.com/office/drawing/2014/main" id="{2A579F12-051D-AE4E-B83E-43EABD00F9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528134" y="2222605"/>
            <a:ext cx="744127" cy="7441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1" name="Graphic 23" descr="Stopwatch 66% with solid fill">
            <a:extLst>
              <a:ext uri="{FF2B5EF4-FFF2-40B4-BE49-F238E27FC236}">
                <a16:creationId xmlns:a16="http://schemas.microsoft.com/office/drawing/2014/main" id="{70E0EB00-FE7B-744B-9ACF-46F4BA0B0BF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19740" y="2222605"/>
            <a:ext cx="744127" cy="7441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22" descr="Lights On with solid fill">
            <a:extLst>
              <a:ext uri="{FF2B5EF4-FFF2-40B4-BE49-F238E27FC236}">
                <a16:creationId xmlns:a16="http://schemas.microsoft.com/office/drawing/2014/main" id="{F0F488CD-D34D-8C4F-9FBE-23968C5896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662488" y="3395083"/>
            <a:ext cx="744127" cy="7441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24" descr="Briefcase with solid fill">
            <a:extLst>
              <a:ext uri="{FF2B5EF4-FFF2-40B4-BE49-F238E27FC236}">
                <a16:creationId xmlns:a16="http://schemas.microsoft.com/office/drawing/2014/main" id="{47DDD340-2B04-5D4A-A25D-0A4AB811746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6785386" y="3395083"/>
            <a:ext cx="744127" cy="7441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3" name="Graphic 25" descr="Trophy with solid fill">
            <a:extLst>
              <a:ext uri="{FF2B5EF4-FFF2-40B4-BE49-F238E27FC236}">
                <a16:creationId xmlns:a16="http://schemas.microsoft.com/office/drawing/2014/main" id="{7F6AC1E2-87BC-AF4F-A75D-C2926B1DB9C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825893" y="1174937"/>
            <a:ext cx="540215" cy="540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47089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8504</TotalTime>
  <Words>373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Abstract Tree with 4/5 Options – Slide Template</vt:lpstr>
      <vt:lpstr>Abstract Tree with 4/5 Options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Abstract Tree with 4/5 Options</dc:title>
  <dc:creator>PresentationGO.com</dc:creator>
  <dc:description>© Copyright PresentationGO.com - Do not distribute or sale without written permission.</dc:description>
  <cp:lastModifiedBy>Christophe Barroche</cp:lastModifiedBy>
  <cp:revision>17</cp:revision>
  <dcterms:created xsi:type="dcterms:W3CDTF">2014-11-26T05:14:11Z</dcterms:created>
  <dcterms:modified xsi:type="dcterms:W3CDTF">2022-09-12T18:35:18Z</dcterms:modified>
  <cp:category>Charts &amp; Diagrams</cp:category>
</cp:coreProperties>
</file>