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69" r:id="rId4"/>
    <p:sldId id="374"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varScale="1">
        <p:scale>
          <a:sx n="127" d="100"/>
          <a:sy n="127" d="100"/>
        </p:scale>
        <p:origin x="804" y="11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2/1/2022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28809536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2007209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12" name="Group 11">
            <a:extLst>
              <a:ext uri="{FF2B5EF4-FFF2-40B4-BE49-F238E27FC236}">
                <a16:creationId xmlns:a16="http://schemas.microsoft.com/office/drawing/2014/main" id="{426D102F-F220-4E57-BDD6-CCEBB93D58AF}"/>
              </a:ext>
            </a:extLst>
          </p:cNvPr>
          <p:cNvGrpSpPr/>
          <p:nvPr userDrawn="1"/>
        </p:nvGrpSpPr>
        <p:grpSpPr>
          <a:xfrm>
            <a:off x="12558029" y="1"/>
            <a:ext cx="1644047" cy="1816099"/>
            <a:chOff x="9433981" y="1"/>
            <a:chExt cx="1644047" cy="1816099"/>
          </a:xfrm>
        </p:grpSpPr>
        <p:sp>
          <p:nvSpPr>
            <p:cNvPr id="13" name="Rectangle: Folded Corner 12">
              <a:extLst>
                <a:ext uri="{FF2B5EF4-FFF2-40B4-BE49-F238E27FC236}">
                  <a16:creationId xmlns:a16="http://schemas.microsoft.com/office/drawing/2014/main" id="{8C7E1A5C-1B15-4E0A-8682-D203C7DE6B6B}"/>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14" name="Picture 13">
              <a:extLst>
                <a:ext uri="{FF2B5EF4-FFF2-40B4-BE49-F238E27FC236}">
                  <a16:creationId xmlns:a16="http://schemas.microsoft.com/office/drawing/2014/main" id="{C830CBBC-4DBF-48F3-A80A-5B9A52315886}"/>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1E91CD03-3F67-4027-8593-90178174566B}"/>
              </a:ext>
            </a:extLst>
          </p:cNvPr>
          <p:cNvGrpSpPr/>
          <p:nvPr userDrawn="1"/>
        </p:nvGrpSpPr>
        <p:grpSpPr>
          <a:xfrm>
            <a:off x="12558029" y="1"/>
            <a:ext cx="1644047" cy="1816099"/>
            <a:chOff x="9433981" y="1"/>
            <a:chExt cx="1644047" cy="1816099"/>
          </a:xfrm>
        </p:grpSpPr>
        <p:sp>
          <p:nvSpPr>
            <p:cNvPr id="7" name="Rectangle: Folded Corner 6">
              <a:extLst>
                <a:ext uri="{FF2B5EF4-FFF2-40B4-BE49-F238E27FC236}">
                  <a16:creationId xmlns:a16="http://schemas.microsoft.com/office/drawing/2014/main" id="{9967EC7A-09F8-4E1B-AB8A-1A11DE75D851}"/>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1BB72257-1851-43E6-BD0E-7525A0ADEFDA}"/>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2/1/2022</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slides/_rels/slide2.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2.svg"/><Relationship Id="rId4" Type="http://schemas.openxmlformats.org/officeDocument/2006/relationships/image" Target="../media/image4.svg"/><Relationship Id="rId9" Type="http://schemas.openxmlformats.org/officeDocument/2006/relationships/image" Target="../media/image11.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Abstract Tree w/ 4 Branches – Slide Template</a:t>
            </a:r>
          </a:p>
        </p:txBody>
      </p:sp>
      <p:sp>
        <p:nvSpPr>
          <p:cNvPr id="10" name="Shape">
            <a:extLst>
              <a:ext uri="{FF2B5EF4-FFF2-40B4-BE49-F238E27FC236}">
                <a16:creationId xmlns:a16="http://schemas.microsoft.com/office/drawing/2014/main" id="{4FAF263A-7D65-6742-A2DA-31E4042CB2C4}"/>
              </a:ext>
            </a:extLst>
          </p:cNvPr>
          <p:cNvSpPr/>
          <p:nvPr/>
        </p:nvSpPr>
        <p:spPr>
          <a:xfrm>
            <a:off x="5167199" y="2090992"/>
            <a:ext cx="1877333" cy="4024332"/>
          </a:xfrm>
          <a:custGeom>
            <a:avLst/>
            <a:gdLst/>
            <a:ahLst/>
            <a:cxnLst>
              <a:cxn ang="0">
                <a:pos x="wd2" y="hd2"/>
              </a:cxn>
              <a:cxn ang="5400000">
                <a:pos x="wd2" y="hd2"/>
              </a:cxn>
              <a:cxn ang="10800000">
                <a:pos x="wd2" y="hd2"/>
              </a:cxn>
              <a:cxn ang="16200000">
                <a:pos x="wd2" y="hd2"/>
              </a:cxn>
            </a:cxnLst>
            <a:rect l="0" t="0" r="r" b="b"/>
            <a:pathLst>
              <a:path w="21600" h="21600" extrusionOk="0">
                <a:moveTo>
                  <a:pt x="21268" y="18775"/>
                </a:moveTo>
                <a:lnTo>
                  <a:pt x="18056" y="18775"/>
                </a:lnTo>
                <a:lnTo>
                  <a:pt x="16062" y="17897"/>
                </a:lnTo>
                <a:lnTo>
                  <a:pt x="18536" y="17897"/>
                </a:lnTo>
                <a:cubicBezTo>
                  <a:pt x="18720" y="17897"/>
                  <a:pt x="18868" y="17828"/>
                  <a:pt x="18868" y="17742"/>
                </a:cubicBezTo>
                <a:cubicBezTo>
                  <a:pt x="18868" y="17656"/>
                  <a:pt x="18720" y="17587"/>
                  <a:pt x="18536" y="17587"/>
                </a:cubicBezTo>
                <a:lnTo>
                  <a:pt x="11705" y="17587"/>
                </a:lnTo>
                <a:lnTo>
                  <a:pt x="11705" y="0"/>
                </a:lnTo>
                <a:lnTo>
                  <a:pt x="9526" y="0"/>
                </a:lnTo>
                <a:lnTo>
                  <a:pt x="9526" y="17587"/>
                </a:lnTo>
                <a:lnTo>
                  <a:pt x="2326" y="17587"/>
                </a:lnTo>
                <a:cubicBezTo>
                  <a:pt x="2142" y="17587"/>
                  <a:pt x="1994" y="17656"/>
                  <a:pt x="1994" y="17742"/>
                </a:cubicBezTo>
                <a:cubicBezTo>
                  <a:pt x="1994" y="17828"/>
                  <a:pt x="2142" y="17897"/>
                  <a:pt x="2326" y="17897"/>
                </a:cubicBezTo>
                <a:lnTo>
                  <a:pt x="5391" y="17897"/>
                </a:lnTo>
                <a:lnTo>
                  <a:pt x="3397" y="18775"/>
                </a:lnTo>
                <a:lnTo>
                  <a:pt x="185" y="18775"/>
                </a:lnTo>
                <a:cubicBezTo>
                  <a:pt x="74" y="18775"/>
                  <a:pt x="0" y="18810"/>
                  <a:pt x="0" y="18861"/>
                </a:cubicBezTo>
                <a:cubicBezTo>
                  <a:pt x="0" y="18913"/>
                  <a:pt x="74" y="18947"/>
                  <a:pt x="185" y="18947"/>
                </a:cubicBezTo>
                <a:lnTo>
                  <a:pt x="3286" y="18947"/>
                </a:lnTo>
                <a:lnTo>
                  <a:pt x="3286" y="20343"/>
                </a:lnTo>
                <a:cubicBezTo>
                  <a:pt x="3286" y="20394"/>
                  <a:pt x="3360" y="20429"/>
                  <a:pt x="3471" y="20429"/>
                </a:cubicBezTo>
                <a:cubicBezTo>
                  <a:pt x="3582" y="20429"/>
                  <a:pt x="3655" y="20394"/>
                  <a:pt x="3655" y="20343"/>
                </a:cubicBezTo>
                <a:lnTo>
                  <a:pt x="3655" y="18913"/>
                </a:lnTo>
                <a:lnTo>
                  <a:pt x="5908" y="17914"/>
                </a:lnTo>
                <a:lnTo>
                  <a:pt x="7053" y="17914"/>
                </a:lnTo>
                <a:lnTo>
                  <a:pt x="7053" y="20325"/>
                </a:lnTo>
                <a:lnTo>
                  <a:pt x="4616" y="21462"/>
                </a:lnTo>
                <a:cubicBezTo>
                  <a:pt x="4542" y="21497"/>
                  <a:pt x="4542" y="21548"/>
                  <a:pt x="4616" y="21583"/>
                </a:cubicBezTo>
                <a:cubicBezTo>
                  <a:pt x="4652" y="21600"/>
                  <a:pt x="4689" y="21600"/>
                  <a:pt x="4763" y="21600"/>
                </a:cubicBezTo>
                <a:cubicBezTo>
                  <a:pt x="4837" y="21600"/>
                  <a:pt x="4874" y="21600"/>
                  <a:pt x="4911" y="21583"/>
                </a:cubicBezTo>
                <a:lnTo>
                  <a:pt x="7274" y="20480"/>
                </a:lnTo>
                <a:lnTo>
                  <a:pt x="9526" y="21531"/>
                </a:lnTo>
                <a:cubicBezTo>
                  <a:pt x="9563" y="21548"/>
                  <a:pt x="9600" y="21548"/>
                  <a:pt x="9674" y="21548"/>
                </a:cubicBezTo>
                <a:cubicBezTo>
                  <a:pt x="9748" y="21548"/>
                  <a:pt x="9785" y="21548"/>
                  <a:pt x="9822" y="21531"/>
                </a:cubicBezTo>
                <a:cubicBezTo>
                  <a:pt x="9895" y="21497"/>
                  <a:pt x="9895" y="21445"/>
                  <a:pt x="9822" y="21411"/>
                </a:cubicBezTo>
                <a:lnTo>
                  <a:pt x="7495" y="20325"/>
                </a:lnTo>
                <a:lnTo>
                  <a:pt x="7495" y="17914"/>
                </a:lnTo>
                <a:lnTo>
                  <a:pt x="10228" y="17914"/>
                </a:lnTo>
                <a:lnTo>
                  <a:pt x="8049" y="18930"/>
                </a:lnTo>
                <a:cubicBezTo>
                  <a:pt x="7975" y="18965"/>
                  <a:pt x="7975" y="19016"/>
                  <a:pt x="8049" y="19051"/>
                </a:cubicBezTo>
                <a:cubicBezTo>
                  <a:pt x="8086" y="19068"/>
                  <a:pt x="8123" y="19068"/>
                  <a:pt x="8197" y="19068"/>
                </a:cubicBezTo>
                <a:cubicBezTo>
                  <a:pt x="8271" y="19068"/>
                  <a:pt x="8308" y="19068"/>
                  <a:pt x="8345" y="19051"/>
                </a:cubicBezTo>
                <a:lnTo>
                  <a:pt x="10708" y="17948"/>
                </a:lnTo>
                <a:lnTo>
                  <a:pt x="12960" y="18999"/>
                </a:lnTo>
                <a:cubicBezTo>
                  <a:pt x="12997" y="19016"/>
                  <a:pt x="13034" y="19016"/>
                  <a:pt x="13108" y="19016"/>
                </a:cubicBezTo>
                <a:cubicBezTo>
                  <a:pt x="13182" y="19016"/>
                  <a:pt x="13219" y="19016"/>
                  <a:pt x="13255" y="18999"/>
                </a:cubicBezTo>
                <a:cubicBezTo>
                  <a:pt x="13329" y="18965"/>
                  <a:pt x="13329" y="18913"/>
                  <a:pt x="13255" y="18878"/>
                </a:cubicBezTo>
                <a:lnTo>
                  <a:pt x="11188" y="17914"/>
                </a:lnTo>
                <a:lnTo>
                  <a:pt x="14105" y="17914"/>
                </a:lnTo>
                <a:lnTo>
                  <a:pt x="14105" y="20325"/>
                </a:lnTo>
                <a:lnTo>
                  <a:pt x="11778" y="21411"/>
                </a:lnTo>
                <a:cubicBezTo>
                  <a:pt x="11705" y="21445"/>
                  <a:pt x="11705" y="21497"/>
                  <a:pt x="11778" y="21531"/>
                </a:cubicBezTo>
                <a:cubicBezTo>
                  <a:pt x="11815" y="21548"/>
                  <a:pt x="11852" y="21548"/>
                  <a:pt x="11926" y="21548"/>
                </a:cubicBezTo>
                <a:cubicBezTo>
                  <a:pt x="12000" y="21548"/>
                  <a:pt x="12037" y="21548"/>
                  <a:pt x="12074" y="21531"/>
                </a:cubicBezTo>
                <a:lnTo>
                  <a:pt x="14326" y="20480"/>
                </a:lnTo>
                <a:lnTo>
                  <a:pt x="16689" y="21583"/>
                </a:lnTo>
                <a:cubicBezTo>
                  <a:pt x="16726" y="21600"/>
                  <a:pt x="16763" y="21600"/>
                  <a:pt x="16837" y="21600"/>
                </a:cubicBezTo>
                <a:cubicBezTo>
                  <a:pt x="16911" y="21600"/>
                  <a:pt x="16948" y="21600"/>
                  <a:pt x="16985" y="21583"/>
                </a:cubicBezTo>
                <a:cubicBezTo>
                  <a:pt x="17058" y="21548"/>
                  <a:pt x="17058" y="21497"/>
                  <a:pt x="16985" y="21462"/>
                </a:cubicBezTo>
                <a:lnTo>
                  <a:pt x="14547" y="20325"/>
                </a:lnTo>
                <a:lnTo>
                  <a:pt x="14547" y="17914"/>
                </a:lnTo>
                <a:lnTo>
                  <a:pt x="15692" y="17914"/>
                </a:lnTo>
                <a:lnTo>
                  <a:pt x="17945" y="18913"/>
                </a:lnTo>
                <a:lnTo>
                  <a:pt x="17945" y="20343"/>
                </a:lnTo>
                <a:cubicBezTo>
                  <a:pt x="17945" y="20394"/>
                  <a:pt x="18018" y="20429"/>
                  <a:pt x="18129" y="20429"/>
                </a:cubicBezTo>
                <a:cubicBezTo>
                  <a:pt x="18240" y="20429"/>
                  <a:pt x="18314" y="20394"/>
                  <a:pt x="18314" y="20343"/>
                </a:cubicBezTo>
                <a:lnTo>
                  <a:pt x="18314" y="18947"/>
                </a:lnTo>
                <a:lnTo>
                  <a:pt x="21415" y="18947"/>
                </a:lnTo>
                <a:cubicBezTo>
                  <a:pt x="21526" y="18947"/>
                  <a:pt x="21600" y="18913"/>
                  <a:pt x="21600" y="18861"/>
                </a:cubicBezTo>
                <a:cubicBezTo>
                  <a:pt x="21600" y="18810"/>
                  <a:pt x="21379" y="18775"/>
                  <a:pt x="21268" y="18775"/>
                </a:cubicBezTo>
                <a:close/>
              </a:path>
            </a:pathLst>
          </a:custGeom>
          <a:solidFill>
            <a:schemeClr val="tx2"/>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dirty="0"/>
          </a:p>
        </p:txBody>
      </p:sp>
      <p:grpSp>
        <p:nvGrpSpPr>
          <p:cNvPr id="4" name="Group 3">
            <a:extLst>
              <a:ext uri="{FF2B5EF4-FFF2-40B4-BE49-F238E27FC236}">
                <a16:creationId xmlns:a16="http://schemas.microsoft.com/office/drawing/2014/main" id="{C0809B82-E296-4B9D-967F-805070A3DAFE}"/>
              </a:ext>
            </a:extLst>
          </p:cNvPr>
          <p:cNvGrpSpPr/>
          <p:nvPr/>
        </p:nvGrpSpPr>
        <p:grpSpPr>
          <a:xfrm>
            <a:off x="4409971" y="1102510"/>
            <a:ext cx="1938528" cy="1426464"/>
            <a:chOff x="4409971" y="1102510"/>
            <a:chExt cx="1938528" cy="1426464"/>
          </a:xfrm>
        </p:grpSpPr>
        <p:sp>
          <p:nvSpPr>
            <p:cNvPr id="45" name="Shape">
              <a:extLst>
                <a:ext uri="{FF2B5EF4-FFF2-40B4-BE49-F238E27FC236}">
                  <a16:creationId xmlns:a16="http://schemas.microsoft.com/office/drawing/2014/main" id="{7E776E11-9E92-4A77-9ACA-2DDA66EB70AC}"/>
                </a:ext>
              </a:extLst>
            </p:cNvPr>
            <p:cNvSpPr/>
            <p:nvPr/>
          </p:nvSpPr>
          <p:spPr>
            <a:xfrm>
              <a:off x="4409971" y="1102510"/>
              <a:ext cx="1938528" cy="1426464"/>
            </a:xfrm>
            <a:custGeom>
              <a:avLst/>
              <a:gdLst/>
              <a:ahLst/>
              <a:cxnLst>
                <a:cxn ang="0">
                  <a:pos x="wd2" y="hd2"/>
                </a:cxn>
                <a:cxn ang="5400000">
                  <a:pos x="wd2" y="hd2"/>
                </a:cxn>
                <a:cxn ang="10800000">
                  <a:pos x="wd2" y="hd2"/>
                </a:cxn>
                <a:cxn ang="16200000">
                  <a:pos x="wd2" y="hd2"/>
                </a:cxn>
              </a:cxnLst>
              <a:rect l="0" t="0" r="r" b="b"/>
              <a:pathLst>
                <a:path w="20146" h="19892" extrusionOk="0">
                  <a:moveTo>
                    <a:pt x="9926" y="849"/>
                  </a:moveTo>
                  <a:cubicBezTo>
                    <a:pt x="12893" y="2675"/>
                    <a:pt x="14426" y="6862"/>
                    <a:pt x="13926" y="10914"/>
                  </a:cubicBezTo>
                  <a:cubicBezTo>
                    <a:pt x="13826" y="11760"/>
                    <a:pt x="14126" y="12607"/>
                    <a:pt x="14693" y="12963"/>
                  </a:cubicBezTo>
                  <a:lnTo>
                    <a:pt x="14760" y="13007"/>
                  </a:lnTo>
                  <a:cubicBezTo>
                    <a:pt x="15193" y="13275"/>
                    <a:pt x="15693" y="13275"/>
                    <a:pt x="16126" y="12963"/>
                  </a:cubicBezTo>
                  <a:cubicBezTo>
                    <a:pt x="16893" y="12428"/>
                    <a:pt x="17826" y="12384"/>
                    <a:pt x="18660" y="12963"/>
                  </a:cubicBezTo>
                  <a:cubicBezTo>
                    <a:pt x="19926" y="13854"/>
                    <a:pt x="20493" y="15947"/>
                    <a:pt x="19926" y="17684"/>
                  </a:cubicBezTo>
                  <a:cubicBezTo>
                    <a:pt x="19293" y="19599"/>
                    <a:pt x="17593" y="20445"/>
                    <a:pt x="16193" y="19510"/>
                  </a:cubicBezTo>
                  <a:cubicBezTo>
                    <a:pt x="15360" y="18975"/>
                    <a:pt x="14826" y="17906"/>
                    <a:pt x="14693" y="16793"/>
                  </a:cubicBezTo>
                  <a:cubicBezTo>
                    <a:pt x="14626" y="16170"/>
                    <a:pt x="14326" y="15680"/>
                    <a:pt x="13893" y="15412"/>
                  </a:cubicBezTo>
                  <a:lnTo>
                    <a:pt x="13860" y="15368"/>
                  </a:lnTo>
                  <a:cubicBezTo>
                    <a:pt x="13293" y="14967"/>
                    <a:pt x="12593" y="15190"/>
                    <a:pt x="12160" y="15813"/>
                  </a:cubicBezTo>
                  <a:cubicBezTo>
                    <a:pt x="10093" y="18753"/>
                    <a:pt x="6760" y="19688"/>
                    <a:pt x="3926" y="17817"/>
                  </a:cubicBezTo>
                  <a:cubicBezTo>
                    <a:pt x="293" y="15412"/>
                    <a:pt x="-1107" y="9400"/>
                    <a:pt x="960" y="4679"/>
                  </a:cubicBezTo>
                  <a:cubicBezTo>
                    <a:pt x="2760" y="493"/>
                    <a:pt x="6693" y="-1155"/>
                    <a:pt x="9926" y="849"/>
                  </a:cubicBezTo>
                  <a:close/>
                </a:path>
              </a:pathLst>
            </a:custGeom>
            <a:solidFill>
              <a:schemeClr val="accent2"/>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3000">
                <a:solidFill>
                  <a:srgbClr val="FFFFFF"/>
                </a:solidFill>
                <a:effectLst>
                  <a:outerShdw blurRad="38100" dist="12700" dir="5400000" rotWithShape="0">
                    <a:srgbClr val="000000">
                      <a:alpha val="50000"/>
                    </a:srgbClr>
                  </a:outerShdw>
                </a:effectLst>
              </a:endParaRPr>
            </a:p>
          </p:txBody>
        </p:sp>
        <p:sp>
          <p:nvSpPr>
            <p:cNvPr id="52" name="Circle">
              <a:extLst>
                <a:ext uri="{FF2B5EF4-FFF2-40B4-BE49-F238E27FC236}">
                  <a16:creationId xmlns:a16="http://schemas.microsoft.com/office/drawing/2014/main" id="{C08DEC5B-88CE-4F43-93C3-C1A8EC997F4D}"/>
                </a:ext>
              </a:extLst>
            </p:cNvPr>
            <p:cNvSpPr/>
            <p:nvPr/>
          </p:nvSpPr>
          <p:spPr>
            <a:xfrm>
              <a:off x="5930473" y="2113493"/>
              <a:ext cx="307920" cy="306593"/>
            </a:xfrm>
            <a:prstGeom prst="ellipse">
              <a:avLst/>
            </a:prstGeom>
            <a:solidFill>
              <a:schemeClr val="bg1"/>
            </a:solidFill>
            <a:ln w="12700">
              <a:miter lim="400000"/>
            </a:ln>
            <a:effectLst>
              <a:outerShdw blurRad="50800" dist="38100" dir="2700000" algn="tl" rotWithShape="0">
                <a:prstClr val="black">
                  <a:alpha val="40000"/>
                </a:prstClr>
              </a:outerShdw>
            </a:effectLst>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grpSp>
      <p:pic>
        <p:nvPicPr>
          <p:cNvPr id="53" name="Graphic 29" descr="Lights On">
            <a:extLst>
              <a:ext uri="{FF2B5EF4-FFF2-40B4-BE49-F238E27FC236}">
                <a16:creationId xmlns:a16="http://schemas.microsoft.com/office/drawing/2014/main" id="{AC18ED80-C839-4E00-B723-A08A54AB70D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685965" y="1381228"/>
            <a:ext cx="799603" cy="793458"/>
          </a:xfrm>
          <a:prstGeom prst="rect">
            <a:avLst/>
          </a:prstGeom>
        </p:spPr>
      </p:pic>
      <p:grpSp>
        <p:nvGrpSpPr>
          <p:cNvPr id="6" name="Group 5">
            <a:extLst>
              <a:ext uri="{FF2B5EF4-FFF2-40B4-BE49-F238E27FC236}">
                <a16:creationId xmlns:a16="http://schemas.microsoft.com/office/drawing/2014/main" id="{6CAE3527-C36A-4F5C-A765-D5E43CCC7E9A}"/>
              </a:ext>
            </a:extLst>
          </p:cNvPr>
          <p:cNvGrpSpPr/>
          <p:nvPr/>
        </p:nvGrpSpPr>
        <p:grpSpPr>
          <a:xfrm>
            <a:off x="5833986" y="1850374"/>
            <a:ext cx="1938528" cy="1426464"/>
            <a:chOff x="5833986" y="1850374"/>
            <a:chExt cx="1938528" cy="1426464"/>
          </a:xfrm>
        </p:grpSpPr>
        <p:sp>
          <p:nvSpPr>
            <p:cNvPr id="55" name="Shape">
              <a:extLst>
                <a:ext uri="{FF2B5EF4-FFF2-40B4-BE49-F238E27FC236}">
                  <a16:creationId xmlns:a16="http://schemas.microsoft.com/office/drawing/2014/main" id="{7371F133-3A04-4429-B1EE-58C33006E96C}"/>
                </a:ext>
              </a:extLst>
            </p:cNvPr>
            <p:cNvSpPr/>
            <p:nvPr/>
          </p:nvSpPr>
          <p:spPr>
            <a:xfrm>
              <a:off x="5833986" y="1850374"/>
              <a:ext cx="1938528" cy="1426464"/>
            </a:xfrm>
            <a:custGeom>
              <a:avLst/>
              <a:gdLst/>
              <a:ahLst/>
              <a:cxnLst>
                <a:cxn ang="0">
                  <a:pos x="wd2" y="hd2"/>
                </a:cxn>
                <a:cxn ang="5400000">
                  <a:pos x="wd2" y="hd2"/>
                </a:cxn>
                <a:cxn ang="10800000">
                  <a:pos x="wd2" y="hd2"/>
                </a:cxn>
                <a:cxn ang="16200000">
                  <a:pos x="wd2" y="hd2"/>
                </a:cxn>
              </a:cxnLst>
              <a:rect l="0" t="0" r="r" b="b"/>
              <a:pathLst>
                <a:path w="20146" h="19892" extrusionOk="0">
                  <a:moveTo>
                    <a:pt x="10220" y="849"/>
                  </a:moveTo>
                  <a:cubicBezTo>
                    <a:pt x="7253" y="2675"/>
                    <a:pt x="5720" y="6862"/>
                    <a:pt x="6220" y="10914"/>
                  </a:cubicBezTo>
                  <a:cubicBezTo>
                    <a:pt x="6320" y="11760"/>
                    <a:pt x="6020" y="12607"/>
                    <a:pt x="5453" y="12963"/>
                  </a:cubicBezTo>
                  <a:lnTo>
                    <a:pt x="5386" y="13007"/>
                  </a:lnTo>
                  <a:cubicBezTo>
                    <a:pt x="4953" y="13275"/>
                    <a:pt x="4453" y="13275"/>
                    <a:pt x="4020" y="12963"/>
                  </a:cubicBezTo>
                  <a:cubicBezTo>
                    <a:pt x="3253" y="12428"/>
                    <a:pt x="2320" y="12384"/>
                    <a:pt x="1486" y="12963"/>
                  </a:cubicBezTo>
                  <a:cubicBezTo>
                    <a:pt x="220" y="13854"/>
                    <a:pt x="-347" y="15947"/>
                    <a:pt x="220" y="17684"/>
                  </a:cubicBezTo>
                  <a:cubicBezTo>
                    <a:pt x="853" y="19599"/>
                    <a:pt x="2553" y="20445"/>
                    <a:pt x="3953" y="19510"/>
                  </a:cubicBezTo>
                  <a:cubicBezTo>
                    <a:pt x="4786" y="18975"/>
                    <a:pt x="5320" y="17906"/>
                    <a:pt x="5453" y="16793"/>
                  </a:cubicBezTo>
                  <a:cubicBezTo>
                    <a:pt x="5520" y="16170"/>
                    <a:pt x="5820" y="15680"/>
                    <a:pt x="6253" y="15412"/>
                  </a:cubicBezTo>
                  <a:lnTo>
                    <a:pt x="6286" y="15368"/>
                  </a:lnTo>
                  <a:cubicBezTo>
                    <a:pt x="6853" y="14967"/>
                    <a:pt x="7553" y="15190"/>
                    <a:pt x="7986" y="15813"/>
                  </a:cubicBezTo>
                  <a:cubicBezTo>
                    <a:pt x="10053" y="18753"/>
                    <a:pt x="13386" y="19688"/>
                    <a:pt x="16220" y="17817"/>
                  </a:cubicBezTo>
                  <a:cubicBezTo>
                    <a:pt x="19853" y="15412"/>
                    <a:pt x="21253" y="9400"/>
                    <a:pt x="19186" y="4679"/>
                  </a:cubicBezTo>
                  <a:cubicBezTo>
                    <a:pt x="17420" y="493"/>
                    <a:pt x="13486" y="-1155"/>
                    <a:pt x="10220" y="849"/>
                  </a:cubicBezTo>
                  <a:close/>
                </a:path>
              </a:pathLst>
            </a:custGeom>
            <a:solidFill>
              <a:schemeClr val="accent6"/>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3000">
                <a:solidFill>
                  <a:srgbClr val="FFFFFF"/>
                </a:solidFill>
                <a:effectLst>
                  <a:outerShdw blurRad="38100" dist="12700" dir="5400000" rotWithShape="0">
                    <a:srgbClr val="000000">
                      <a:alpha val="50000"/>
                    </a:srgbClr>
                  </a:outerShdw>
                </a:effectLst>
              </a:endParaRPr>
            </a:p>
          </p:txBody>
        </p:sp>
        <p:sp>
          <p:nvSpPr>
            <p:cNvPr id="56" name="Circle">
              <a:extLst>
                <a:ext uri="{FF2B5EF4-FFF2-40B4-BE49-F238E27FC236}">
                  <a16:creationId xmlns:a16="http://schemas.microsoft.com/office/drawing/2014/main" id="{7DBD5BCA-E2C4-472A-A604-BEE0B550FBF9}"/>
                </a:ext>
              </a:extLst>
            </p:cNvPr>
            <p:cNvSpPr/>
            <p:nvPr/>
          </p:nvSpPr>
          <p:spPr>
            <a:xfrm>
              <a:off x="5944091" y="2860615"/>
              <a:ext cx="307920" cy="306593"/>
            </a:xfrm>
            <a:prstGeom prst="ellipse">
              <a:avLst/>
            </a:prstGeom>
            <a:solidFill>
              <a:schemeClr val="bg1"/>
            </a:solidFill>
            <a:ln w="12700">
              <a:miter lim="400000"/>
            </a:ln>
            <a:effectLst>
              <a:outerShdw blurRad="50800" dist="38100" dir="2700000" algn="tl" rotWithShape="0">
                <a:prstClr val="black">
                  <a:alpha val="40000"/>
                </a:prstClr>
              </a:outerShdw>
            </a:effectLst>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dirty="0"/>
            </a:p>
          </p:txBody>
        </p:sp>
      </p:grpSp>
      <p:pic>
        <p:nvPicPr>
          <p:cNvPr id="57" name="Graphic 27" descr="Gears">
            <a:extLst>
              <a:ext uri="{FF2B5EF4-FFF2-40B4-BE49-F238E27FC236}">
                <a16:creationId xmlns:a16="http://schemas.microsoft.com/office/drawing/2014/main" id="{708E37D1-1577-4996-8E98-8A42F60A51D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694875" y="2117933"/>
            <a:ext cx="798544" cy="798315"/>
          </a:xfrm>
          <a:prstGeom prst="rect">
            <a:avLst/>
          </a:prstGeom>
        </p:spPr>
      </p:pic>
      <p:grpSp>
        <p:nvGrpSpPr>
          <p:cNvPr id="5" name="Group 4">
            <a:extLst>
              <a:ext uri="{FF2B5EF4-FFF2-40B4-BE49-F238E27FC236}">
                <a16:creationId xmlns:a16="http://schemas.microsoft.com/office/drawing/2014/main" id="{33228B5E-2A79-4A4C-BBE2-DA073BEEF703}"/>
              </a:ext>
            </a:extLst>
          </p:cNvPr>
          <p:cNvGrpSpPr/>
          <p:nvPr/>
        </p:nvGrpSpPr>
        <p:grpSpPr>
          <a:xfrm>
            <a:off x="4420311" y="2589504"/>
            <a:ext cx="1938528" cy="1426464"/>
            <a:chOff x="4420311" y="2589504"/>
            <a:chExt cx="1938528" cy="1426464"/>
          </a:xfrm>
        </p:grpSpPr>
        <p:sp>
          <p:nvSpPr>
            <p:cNvPr id="59" name="Shape">
              <a:extLst>
                <a:ext uri="{FF2B5EF4-FFF2-40B4-BE49-F238E27FC236}">
                  <a16:creationId xmlns:a16="http://schemas.microsoft.com/office/drawing/2014/main" id="{30BD85E6-502D-4E98-B4FD-4071E9B19BBD}"/>
                </a:ext>
              </a:extLst>
            </p:cNvPr>
            <p:cNvSpPr/>
            <p:nvPr/>
          </p:nvSpPr>
          <p:spPr>
            <a:xfrm>
              <a:off x="4420311" y="2589504"/>
              <a:ext cx="1938528" cy="1426464"/>
            </a:xfrm>
            <a:custGeom>
              <a:avLst/>
              <a:gdLst/>
              <a:ahLst/>
              <a:cxnLst>
                <a:cxn ang="0">
                  <a:pos x="wd2" y="hd2"/>
                </a:cxn>
                <a:cxn ang="5400000">
                  <a:pos x="wd2" y="hd2"/>
                </a:cxn>
                <a:cxn ang="10800000">
                  <a:pos x="wd2" y="hd2"/>
                </a:cxn>
                <a:cxn ang="16200000">
                  <a:pos x="wd2" y="hd2"/>
                </a:cxn>
              </a:cxnLst>
              <a:rect l="0" t="0" r="r" b="b"/>
              <a:pathLst>
                <a:path w="20146" h="19892" extrusionOk="0">
                  <a:moveTo>
                    <a:pt x="9926" y="849"/>
                  </a:moveTo>
                  <a:cubicBezTo>
                    <a:pt x="12893" y="2675"/>
                    <a:pt x="14426" y="6862"/>
                    <a:pt x="13926" y="10914"/>
                  </a:cubicBezTo>
                  <a:cubicBezTo>
                    <a:pt x="13826" y="11760"/>
                    <a:pt x="14126" y="12607"/>
                    <a:pt x="14693" y="12963"/>
                  </a:cubicBezTo>
                  <a:lnTo>
                    <a:pt x="14760" y="13007"/>
                  </a:lnTo>
                  <a:cubicBezTo>
                    <a:pt x="15193" y="13275"/>
                    <a:pt x="15693" y="13275"/>
                    <a:pt x="16126" y="12963"/>
                  </a:cubicBezTo>
                  <a:cubicBezTo>
                    <a:pt x="16893" y="12428"/>
                    <a:pt x="17826" y="12384"/>
                    <a:pt x="18660" y="12963"/>
                  </a:cubicBezTo>
                  <a:cubicBezTo>
                    <a:pt x="19926" y="13854"/>
                    <a:pt x="20493" y="15947"/>
                    <a:pt x="19926" y="17684"/>
                  </a:cubicBezTo>
                  <a:cubicBezTo>
                    <a:pt x="19293" y="19599"/>
                    <a:pt x="17593" y="20445"/>
                    <a:pt x="16193" y="19510"/>
                  </a:cubicBezTo>
                  <a:cubicBezTo>
                    <a:pt x="15360" y="18975"/>
                    <a:pt x="14826" y="17906"/>
                    <a:pt x="14693" y="16793"/>
                  </a:cubicBezTo>
                  <a:cubicBezTo>
                    <a:pt x="14626" y="16170"/>
                    <a:pt x="14326" y="15680"/>
                    <a:pt x="13893" y="15412"/>
                  </a:cubicBezTo>
                  <a:lnTo>
                    <a:pt x="13860" y="15368"/>
                  </a:lnTo>
                  <a:cubicBezTo>
                    <a:pt x="13293" y="14967"/>
                    <a:pt x="12593" y="15190"/>
                    <a:pt x="12160" y="15813"/>
                  </a:cubicBezTo>
                  <a:cubicBezTo>
                    <a:pt x="10093" y="18753"/>
                    <a:pt x="6760" y="19688"/>
                    <a:pt x="3926" y="17817"/>
                  </a:cubicBezTo>
                  <a:cubicBezTo>
                    <a:pt x="293" y="15412"/>
                    <a:pt x="-1107" y="9400"/>
                    <a:pt x="960" y="4679"/>
                  </a:cubicBezTo>
                  <a:cubicBezTo>
                    <a:pt x="2760" y="493"/>
                    <a:pt x="6693" y="-1155"/>
                    <a:pt x="9926" y="849"/>
                  </a:cubicBezTo>
                  <a:close/>
                </a:path>
              </a:pathLst>
            </a:custGeom>
            <a:solidFill>
              <a:schemeClr val="accent3"/>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3000">
                <a:solidFill>
                  <a:srgbClr val="FFFFFF"/>
                </a:solidFill>
                <a:effectLst>
                  <a:outerShdw blurRad="38100" dist="12700" dir="5400000" rotWithShape="0">
                    <a:srgbClr val="000000">
                      <a:alpha val="50000"/>
                    </a:srgbClr>
                  </a:outerShdw>
                </a:effectLst>
              </a:endParaRPr>
            </a:p>
          </p:txBody>
        </p:sp>
        <p:sp>
          <p:nvSpPr>
            <p:cNvPr id="60" name="Circle">
              <a:extLst>
                <a:ext uri="{FF2B5EF4-FFF2-40B4-BE49-F238E27FC236}">
                  <a16:creationId xmlns:a16="http://schemas.microsoft.com/office/drawing/2014/main" id="{B6901600-971D-4D19-80D9-AE9C25EEA864}"/>
                </a:ext>
              </a:extLst>
            </p:cNvPr>
            <p:cNvSpPr/>
            <p:nvPr/>
          </p:nvSpPr>
          <p:spPr>
            <a:xfrm>
              <a:off x="5940813" y="3600487"/>
              <a:ext cx="307920" cy="306593"/>
            </a:xfrm>
            <a:prstGeom prst="ellipse">
              <a:avLst/>
            </a:prstGeom>
            <a:solidFill>
              <a:schemeClr val="bg1"/>
            </a:solidFill>
            <a:ln w="12700">
              <a:miter lim="400000"/>
            </a:ln>
            <a:effectLst>
              <a:outerShdw blurRad="50800" dist="38100" dir="2700000" algn="tl" rotWithShape="0">
                <a:prstClr val="black">
                  <a:alpha val="40000"/>
                </a:prstClr>
              </a:outerShdw>
            </a:effectLst>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grpSp>
      <p:pic>
        <p:nvPicPr>
          <p:cNvPr id="61" name="Graphic 28" descr="Hourglass Finished">
            <a:extLst>
              <a:ext uri="{FF2B5EF4-FFF2-40B4-BE49-F238E27FC236}">
                <a16:creationId xmlns:a16="http://schemas.microsoft.com/office/drawing/2014/main" id="{12748968-0ACF-4BF5-A878-70F42FBF50DC}"/>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696305" y="2868222"/>
            <a:ext cx="799603" cy="793458"/>
          </a:xfrm>
          <a:prstGeom prst="rect">
            <a:avLst/>
          </a:prstGeom>
        </p:spPr>
      </p:pic>
      <p:grpSp>
        <p:nvGrpSpPr>
          <p:cNvPr id="3" name="Group 2">
            <a:extLst>
              <a:ext uri="{FF2B5EF4-FFF2-40B4-BE49-F238E27FC236}">
                <a16:creationId xmlns:a16="http://schemas.microsoft.com/office/drawing/2014/main" id="{29833855-B203-4EFE-8E70-0B4D3AC522D5}"/>
              </a:ext>
            </a:extLst>
          </p:cNvPr>
          <p:cNvGrpSpPr/>
          <p:nvPr/>
        </p:nvGrpSpPr>
        <p:grpSpPr>
          <a:xfrm>
            <a:off x="5833986" y="3332984"/>
            <a:ext cx="1938528" cy="1426464"/>
            <a:chOff x="5833986" y="3332984"/>
            <a:chExt cx="1938528" cy="1426464"/>
          </a:xfrm>
        </p:grpSpPr>
        <p:sp>
          <p:nvSpPr>
            <p:cNvPr id="63" name="Shape">
              <a:extLst>
                <a:ext uri="{FF2B5EF4-FFF2-40B4-BE49-F238E27FC236}">
                  <a16:creationId xmlns:a16="http://schemas.microsoft.com/office/drawing/2014/main" id="{4E19CDDB-DEE9-48F4-956B-FD31A203BD8B}"/>
                </a:ext>
              </a:extLst>
            </p:cNvPr>
            <p:cNvSpPr/>
            <p:nvPr/>
          </p:nvSpPr>
          <p:spPr>
            <a:xfrm>
              <a:off x="5833986" y="3332984"/>
              <a:ext cx="1938528" cy="1426464"/>
            </a:xfrm>
            <a:custGeom>
              <a:avLst/>
              <a:gdLst/>
              <a:ahLst/>
              <a:cxnLst>
                <a:cxn ang="0">
                  <a:pos x="wd2" y="hd2"/>
                </a:cxn>
                <a:cxn ang="5400000">
                  <a:pos x="wd2" y="hd2"/>
                </a:cxn>
                <a:cxn ang="10800000">
                  <a:pos x="wd2" y="hd2"/>
                </a:cxn>
                <a:cxn ang="16200000">
                  <a:pos x="wd2" y="hd2"/>
                </a:cxn>
              </a:cxnLst>
              <a:rect l="0" t="0" r="r" b="b"/>
              <a:pathLst>
                <a:path w="20146" h="19892" extrusionOk="0">
                  <a:moveTo>
                    <a:pt x="10220" y="849"/>
                  </a:moveTo>
                  <a:cubicBezTo>
                    <a:pt x="7253" y="2675"/>
                    <a:pt x="5720" y="6862"/>
                    <a:pt x="6220" y="10914"/>
                  </a:cubicBezTo>
                  <a:cubicBezTo>
                    <a:pt x="6320" y="11760"/>
                    <a:pt x="6020" y="12607"/>
                    <a:pt x="5453" y="12963"/>
                  </a:cubicBezTo>
                  <a:lnTo>
                    <a:pt x="5386" y="13007"/>
                  </a:lnTo>
                  <a:cubicBezTo>
                    <a:pt x="4953" y="13275"/>
                    <a:pt x="4453" y="13275"/>
                    <a:pt x="4020" y="12963"/>
                  </a:cubicBezTo>
                  <a:cubicBezTo>
                    <a:pt x="3253" y="12428"/>
                    <a:pt x="2320" y="12384"/>
                    <a:pt x="1486" y="12963"/>
                  </a:cubicBezTo>
                  <a:cubicBezTo>
                    <a:pt x="220" y="13854"/>
                    <a:pt x="-347" y="15947"/>
                    <a:pt x="220" y="17684"/>
                  </a:cubicBezTo>
                  <a:cubicBezTo>
                    <a:pt x="853" y="19599"/>
                    <a:pt x="2553" y="20445"/>
                    <a:pt x="3953" y="19510"/>
                  </a:cubicBezTo>
                  <a:cubicBezTo>
                    <a:pt x="4786" y="18975"/>
                    <a:pt x="5320" y="17906"/>
                    <a:pt x="5453" y="16793"/>
                  </a:cubicBezTo>
                  <a:cubicBezTo>
                    <a:pt x="5520" y="16170"/>
                    <a:pt x="5820" y="15680"/>
                    <a:pt x="6253" y="15412"/>
                  </a:cubicBezTo>
                  <a:lnTo>
                    <a:pt x="6286" y="15368"/>
                  </a:lnTo>
                  <a:cubicBezTo>
                    <a:pt x="6853" y="14967"/>
                    <a:pt x="7553" y="15190"/>
                    <a:pt x="7986" y="15813"/>
                  </a:cubicBezTo>
                  <a:cubicBezTo>
                    <a:pt x="10053" y="18753"/>
                    <a:pt x="13386" y="19688"/>
                    <a:pt x="16220" y="17817"/>
                  </a:cubicBezTo>
                  <a:cubicBezTo>
                    <a:pt x="19853" y="15412"/>
                    <a:pt x="21253" y="9400"/>
                    <a:pt x="19186" y="4679"/>
                  </a:cubicBezTo>
                  <a:cubicBezTo>
                    <a:pt x="17420" y="493"/>
                    <a:pt x="13486" y="-1155"/>
                    <a:pt x="10220" y="849"/>
                  </a:cubicBezTo>
                  <a:close/>
                </a:path>
              </a:pathLst>
            </a:custGeom>
            <a:solidFill>
              <a:schemeClr val="accent5"/>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3000">
                <a:solidFill>
                  <a:srgbClr val="FFFFFF"/>
                </a:solidFill>
                <a:effectLst>
                  <a:outerShdw blurRad="38100" dist="12700" dir="5400000" rotWithShape="0">
                    <a:srgbClr val="000000">
                      <a:alpha val="50000"/>
                    </a:srgbClr>
                  </a:outerShdw>
                </a:effectLst>
              </a:endParaRPr>
            </a:p>
          </p:txBody>
        </p:sp>
        <p:sp>
          <p:nvSpPr>
            <p:cNvPr id="64" name="Circle">
              <a:extLst>
                <a:ext uri="{FF2B5EF4-FFF2-40B4-BE49-F238E27FC236}">
                  <a16:creationId xmlns:a16="http://schemas.microsoft.com/office/drawing/2014/main" id="{6EBE801F-D774-4CB6-A4A3-EBC221303EDD}"/>
                </a:ext>
              </a:extLst>
            </p:cNvPr>
            <p:cNvSpPr/>
            <p:nvPr/>
          </p:nvSpPr>
          <p:spPr>
            <a:xfrm>
              <a:off x="5944091" y="4343225"/>
              <a:ext cx="307920" cy="306593"/>
            </a:xfrm>
            <a:prstGeom prst="ellipse">
              <a:avLst/>
            </a:prstGeom>
            <a:solidFill>
              <a:schemeClr val="bg1"/>
            </a:solidFill>
            <a:ln w="12700">
              <a:miter lim="400000"/>
            </a:ln>
            <a:effectLst>
              <a:outerShdw blurRad="50800" dist="38100" dir="2700000" algn="tl" rotWithShape="0">
                <a:prstClr val="black">
                  <a:alpha val="40000"/>
                </a:prstClr>
              </a:outerShdw>
            </a:effectLst>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dirty="0"/>
            </a:p>
          </p:txBody>
        </p:sp>
      </p:grpSp>
      <p:pic>
        <p:nvPicPr>
          <p:cNvPr id="65" name="Graphic 30" descr="Presentation with bar chart">
            <a:extLst>
              <a:ext uri="{FF2B5EF4-FFF2-40B4-BE49-F238E27FC236}">
                <a16:creationId xmlns:a16="http://schemas.microsoft.com/office/drawing/2014/main" id="{A473B70B-BFA7-45AF-A048-6625386D96AD}"/>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694875" y="3600543"/>
            <a:ext cx="798544" cy="798315"/>
          </a:xfrm>
          <a:prstGeom prst="rect">
            <a:avLst/>
          </a:prstGeom>
        </p:spPr>
      </p:pic>
      <p:grpSp>
        <p:nvGrpSpPr>
          <p:cNvPr id="21" name="Group 20">
            <a:extLst>
              <a:ext uri="{FF2B5EF4-FFF2-40B4-BE49-F238E27FC236}">
                <a16:creationId xmlns:a16="http://schemas.microsoft.com/office/drawing/2014/main" id="{F9F980B6-B8B9-4DDE-808F-E0DCD8601B3A}"/>
              </a:ext>
            </a:extLst>
          </p:cNvPr>
          <p:cNvGrpSpPr/>
          <p:nvPr/>
        </p:nvGrpSpPr>
        <p:grpSpPr>
          <a:xfrm>
            <a:off x="8518605" y="3370891"/>
            <a:ext cx="2926080" cy="1290153"/>
            <a:chOff x="8921977" y="1466725"/>
            <a:chExt cx="2926080" cy="1290153"/>
          </a:xfrm>
        </p:grpSpPr>
        <p:sp>
          <p:nvSpPr>
            <p:cNvPr id="22" name="TextBox 21">
              <a:extLst>
                <a:ext uri="{FF2B5EF4-FFF2-40B4-BE49-F238E27FC236}">
                  <a16:creationId xmlns:a16="http://schemas.microsoft.com/office/drawing/2014/main" id="{A23D00EE-D473-492E-A082-80C01A305A0A}"/>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noProof="1">
                  <a:solidFill>
                    <a:schemeClr val="accent5">
                      <a:lumMod val="75000"/>
                    </a:schemeClr>
                  </a:solidFill>
                </a:rPr>
                <a:t>Lorem Ipsum</a:t>
              </a:r>
            </a:p>
          </p:txBody>
        </p:sp>
        <p:sp>
          <p:nvSpPr>
            <p:cNvPr id="23" name="TextBox 22">
              <a:extLst>
                <a:ext uri="{FF2B5EF4-FFF2-40B4-BE49-F238E27FC236}">
                  <a16:creationId xmlns:a16="http://schemas.microsoft.com/office/drawing/2014/main" id="{5810912C-4F6D-4A00-8461-EE9A6F8E6356}"/>
                </a:ext>
              </a:extLst>
            </p:cNvPr>
            <p:cNvSpPr txBox="1"/>
            <p:nvPr/>
          </p:nvSpPr>
          <p:spPr>
            <a:xfrm>
              <a:off x="8921977" y="1925881"/>
              <a:ext cx="2926080" cy="830997"/>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33" name="Group 32">
            <a:extLst>
              <a:ext uri="{FF2B5EF4-FFF2-40B4-BE49-F238E27FC236}">
                <a16:creationId xmlns:a16="http://schemas.microsoft.com/office/drawing/2014/main" id="{63FA8781-EF9A-4FEE-875F-8A8E70C5D857}"/>
              </a:ext>
            </a:extLst>
          </p:cNvPr>
          <p:cNvGrpSpPr/>
          <p:nvPr/>
        </p:nvGrpSpPr>
        <p:grpSpPr>
          <a:xfrm>
            <a:off x="8518605" y="1904074"/>
            <a:ext cx="2926080" cy="1290153"/>
            <a:chOff x="8921977" y="1466725"/>
            <a:chExt cx="2926080" cy="1290153"/>
          </a:xfrm>
        </p:grpSpPr>
        <p:sp>
          <p:nvSpPr>
            <p:cNvPr id="34" name="TextBox 33">
              <a:extLst>
                <a:ext uri="{FF2B5EF4-FFF2-40B4-BE49-F238E27FC236}">
                  <a16:creationId xmlns:a16="http://schemas.microsoft.com/office/drawing/2014/main" id="{309E252D-68F6-4A4C-B86C-E285B33E5F65}"/>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noProof="1">
                  <a:solidFill>
                    <a:schemeClr val="accent6">
                      <a:lumMod val="75000"/>
                    </a:schemeClr>
                  </a:solidFill>
                </a:rPr>
                <a:t>Lorem Ipsum</a:t>
              </a:r>
            </a:p>
          </p:txBody>
        </p:sp>
        <p:sp>
          <p:nvSpPr>
            <p:cNvPr id="35" name="TextBox 34">
              <a:extLst>
                <a:ext uri="{FF2B5EF4-FFF2-40B4-BE49-F238E27FC236}">
                  <a16:creationId xmlns:a16="http://schemas.microsoft.com/office/drawing/2014/main" id="{75AAE8E7-3F46-4341-979E-AC4DDCBDB580}"/>
                </a:ext>
              </a:extLst>
            </p:cNvPr>
            <p:cNvSpPr txBox="1"/>
            <p:nvPr/>
          </p:nvSpPr>
          <p:spPr>
            <a:xfrm>
              <a:off x="8921977" y="1925881"/>
              <a:ext cx="2926080" cy="830997"/>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36" name="Group 35">
            <a:extLst>
              <a:ext uri="{FF2B5EF4-FFF2-40B4-BE49-F238E27FC236}">
                <a16:creationId xmlns:a16="http://schemas.microsoft.com/office/drawing/2014/main" id="{2A44EC4A-A50D-47E4-91A1-498AD3A88C68}"/>
              </a:ext>
            </a:extLst>
          </p:cNvPr>
          <p:cNvGrpSpPr/>
          <p:nvPr/>
        </p:nvGrpSpPr>
        <p:grpSpPr>
          <a:xfrm>
            <a:off x="741945" y="1170665"/>
            <a:ext cx="2926080" cy="1290153"/>
            <a:chOff x="332936" y="2627766"/>
            <a:chExt cx="2926080" cy="1290153"/>
          </a:xfrm>
        </p:grpSpPr>
        <p:sp>
          <p:nvSpPr>
            <p:cNvPr id="37" name="TextBox 36">
              <a:extLst>
                <a:ext uri="{FF2B5EF4-FFF2-40B4-BE49-F238E27FC236}">
                  <a16:creationId xmlns:a16="http://schemas.microsoft.com/office/drawing/2014/main" id="{1C39D990-5444-4D49-8A05-97101C53C581}"/>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solidFill>
                    <a:schemeClr val="accent2">
                      <a:lumMod val="75000"/>
                    </a:schemeClr>
                  </a:solidFill>
                </a:rPr>
                <a:t>Lorem Ipsum</a:t>
              </a:r>
            </a:p>
          </p:txBody>
        </p:sp>
        <p:sp>
          <p:nvSpPr>
            <p:cNvPr id="38" name="TextBox 37">
              <a:extLst>
                <a:ext uri="{FF2B5EF4-FFF2-40B4-BE49-F238E27FC236}">
                  <a16:creationId xmlns:a16="http://schemas.microsoft.com/office/drawing/2014/main" id="{25342AAC-4FD3-4206-80E0-36CB904FD839}"/>
                </a:ext>
              </a:extLst>
            </p:cNvPr>
            <p:cNvSpPr txBox="1"/>
            <p:nvPr/>
          </p:nvSpPr>
          <p:spPr>
            <a:xfrm>
              <a:off x="332936" y="3086922"/>
              <a:ext cx="2926080" cy="830997"/>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67" name="Group 66">
            <a:extLst>
              <a:ext uri="{FF2B5EF4-FFF2-40B4-BE49-F238E27FC236}">
                <a16:creationId xmlns:a16="http://schemas.microsoft.com/office/drawing/2014/main" id="{67AB0379-1325-46B3-87A5-463C1B74203C}"/>
              </a:ext>
            </a:extLst>
          </p:cNvPr>
          <p:cNvGrpSpPr/>
          <p:nvPr/>
        </p:nvGrpSpPr>
        <p:grpSpPr>
          <a:xfrm>
            <a:off x="741945" y="2637483"/>
            <a:ext cx="2926080" cy="2736703"/>
            <a:chOff x="332936" y="2627766"/>
            <a:chExt cx="2926080" cy="2736703"/>
          </a:xfrm>
        </p:grpSpPr>
        <p:sp>
          <p:nvSpPr>
            <p:cNvPr id="68" name="TextBox 67">
              <a:extLst>
                <a:ext uri="{FF2B5EF4-FFF2-40B4-BE49-F238E27FC236}">
                  <a16:creationId xmlns:a16="http://schemas.microsoft.com/office/drawing/2014/main" id="{EC56D3A3-F17F-4F03-8C30-7A1677719234}"/>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solidFill>
                    <a:schemeClr val="accent6">
                      <a:lumMod val="75000"/>
                    </a:schemeClr>
                  </a:solidFill>
                </a:rPr>
                <a:t>Lorem Ipsum</a:t>
              </a:r>
            </a:p>
          </p:txBody>
        </p:sp>
        <p:sp>
          <p:nvSpPr>
            <p:cNvPr id="69" name="TextBox 68">
              <a:extLst>
                <a:ext uri="{FF2B5EF4-FFF2-40B4-BE49-F238E27FC236}">
                  <a16:creationId xmlns:a16="http://schemas.microsoft.com/office/drawing/2014/main" id="{711F8CE2-59AB-4BD5-93D5-1959CABDA223}"/>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4167232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Abstract Tree w/ 4 Branches – Slide Template</a:t>
            </a:r>
          </a:p>
        </p:txBody>
      </p:sp>
      <p:sp>
        <p:nvSpPr>
          <p:cNvPr id="10" name="Shape">
            <a:extLst>
              <a:ext uri="{FF2B5EF4-FFF2-40B4-BE49-F238E27FC236}">
                <a16:creationId xmlns:a16="http://schemas.microsoft.com/office/drawing/2014/main" id="{4FAF263A-7D65-6742-A2DA-31E4042CB2C4}"/>
              </a:ext>
            </a:extLst>
          </p:cNvPr>
          <p:cNvSpPr/>
          <p:nvPr/>
        </p:nvSpPr>
        <p:spPr>
          <a:xfrm>
            <a:off x="5167199" y="2090992"/>
            <a:ext cx="1877333" cy="4024332"/>
          </a:xfrm>
          <a:custGeom>
            <a:avLst/>
            <a:gdLst/>
            <a:ahLst/>
            <a:cxnLst>
              <a:cxn ang="0">
                <a:pos x="wd2" y="hd2"/>
              </a:cxn>
              <a:cxn ang="5400000">
                <a:pos x="wd2" y="hd2"/>
              </a:cxn>
              <a:cxn ang="10800000">
                <a:pos x="wd2" y="hd2"/>
              </a:cxn>
              <a:cxn ang="16200000">
                <a:pos x="wd2" y="hd2"/>
              </a:cxn>
            </a:cxnLst>
            <a:rect l="0" t="0" r="r" b="b"/>
            <a:pathLst>
              <a:path w="21600" h="21600" extrusionOk="0">
                <a:moveTo>
                  <a:pt x="21268" y="18775"/>
                </a:moveTo>
                <a:lnTo>
                  <a:pt x="18056" y="18775"/>
                </a:lnTo>
                <a:lnTo>
                  <a:pt x="16062" y="17897"/>
                </a:lnTo>
                <a:lnTo>
                  <a:pt x="18536" y="17897"/>
                </a:lnTo>
                <a:cubicBezTo>
                  <a:pt x="18720" y="17897"/>
                  <a:pt x="18868" y="17828"/>
                  <a:pt x="18868" y="17742"/>
                </a:cubicBezTo>
                <a:cubicBezTo>
                  <a:pt x="18868" y="17656"/>
                  <a:pt x="18720" y="17587"/>
                  <a:pt x="18536" y="17587"/>
                </a:cubicBezTo>
                <a:lnTo>
                  <a:pt x="11705" y="17587"/>
                </a:lnTo>
                <a:lnTo>
                  <a:pt x="11705" y="0"/>
                </a:lnTo>
                <a:lnTo>
                  <a:pt x="9526" y="0"/>
                </a:lnTo>
                <a:lnTo>
                  <a:pt x="9526" y="17587"/>
                </a:lnTo>
                <a:lnTo>
                  <a:pt x="2326" y="17587"/>
                </a:lnTo>
                <a:cubicBezTo>
                  <a:pt x="2142" y="17587"/>
                  <a:pt x="1994" y="17656"/>
                  <a:pt x="1994" y="17742"/>
                </a:cubicBezTo>
                <a:cubicBezTo>
                  <a:pt x="1994" y="17828"/>
                  <a:pt x="2142" y="17897"/>
                  <a:pt x="2326" y="17897"/>
                </a:cubicBezTo>
                <a:lnTo>
                  <a:pt x="5391" y="17897"/>
                </a:lnTo>
                <a:lnTo>
                  <a:pt x="3397" y="18775"/>
                </a:lnTo>
                <a:lnTo>
                  <a:pt x="185" y="18775"/>
                </a:lnTo>
                <a:cubicBezTo>
                  <a:pt x="74" y="18775"/>
                  <a:pt x="0" y="18810"/>
                  <a:pt x="0" y="18861"/>
                </a:cubicBezTo>
                <a:cubicBezTo>
                  <a:pt x="0" y="18913"/>
                  <a:pt x="74" y="18947"/>
                  <a:pt x="185" y="18947"/>
                </a:cubicBezTo>
                <a:lnTo>
                  <a:pt x="3286" y="18947"/>
                </a:lnTo>
                <a:lnTo>
                  <a:pt x="3286" y="20343"/>
                </a:lnTo>
                <a:cubicBezTo>
                  <a:pt x="3286" y="20394"/>
                  <a:pt x="3360" y="20429"/>
                  <a:pt x="3471" y="20429"/>
                </a:cubicBezTo>
                <a:cubicBezTo>
                  <a:pt x="3582" y="20429"/>
                  <a:pt x="3655" y="20394"/>
                  <a:pt x="3655" y="20343"/>
                </a:cubicBezTo>
                <a:lnTo>
                  <a:pt x="3655" y="18913"/>
                </a:lnTo>
                <a:lnTo>
                  <a:pt x="5908" y="17914"/>
                </a:lnTo>
                <a:lnTo>
                  <a:pt x="7053" y="17914"/>
                </a:lnTo>
                <a:lnTo>
                  <a:pt x="7053" y="20325"/>
                </a:lnTo>
                <a:lnTo>
                  <a:pt x="4616" y="21462"/>
                </a:lnTo>
                <a:cubicBezTo>
                  <a:pt x="4542" y="21497"/>
                  <a:pt x="4542" y="21548"/>
                  <a:pt x="4616" y="21583"/>
                </a:cubicBezTo>
                <a:cubicBezTo>
                  <a:pt x="4652" y="21600"/>
                  <a:pt x="4689" y="21600"/>
                  <a:pt x="4763" y="21600"/>
                </a:cubicBezTo>
                <a:cubicBezTo>
                  <a:pt x="4837" y="21600"/>
                  <a:pt x="4874" y="21600"/>
                  <a:pt x="4911" y="21583"/>
                </a:cubicBezTo>
                <a:lnTo>
                  <a:pt x="7274" y="20480"/>
                </a:lnTo>
                <a:lnTo>
                  <a:pt x="9526" y="21531"/>
                </a:lnTo>
                <a:cubicBezTo>
                  <a:pt x="9563" y="21548"/>
                  <a:pt x="9600" y="21548"/>
                  <a:pt x="9674" y="21548"/>
                </a:cubicBezTo>
                <a:cubicBezTo>
                  <a:pt x="9748" y="21548"/>
                  <a:pt x="9785" y="21548"/>
                  <a:pt x="9822" y="21531"/>
                </a:cubicBezTo>
                <a:cubicBezTo>
                  <a:pt x="9895" y="21497"/>
                  <a:pt x="9895" y="21445"/>
                  <a:pt x="9822" y="21411"/>
                </a:cubicBezTo>
                <a:lnTo>
                  <a:pt x="7495" y="20325"/>
                </a:lnTo>
                <a:lnTo>
                  <a:pt x="7495" y="17914"/>
                </a:lnTo>
                <a:lnTo>
                  <a:pt x="10228" y="17914"/>
                </a:lnTo>
                <a:lnTo>
                  <a:pt x="8049" y="18930"/>
                </a:lnTo>
                <a:cubicBezTo>
                  <a:pt x="7975" y="18965"/>
                  <a:pt x="7975" y="19016"/>
                  <a:pt x="8049" y="19051"/>
                </a:cubicBezTo>
                <a:cubicBezTo>
                  <a:pt x="8086" y="19068"/>
                  <a:pt x="8123" y="19068"/>
                  <a:pt x="8197" y="19068"/>
                </a:cubicBezTo>
                <a:cubicBezTo>
                  <a:pt x="8271" y="19068"/>
                  <a:pt x="8308" y="19068"/>
                  <a:pt x="8345" y="19051"/>
                </a:cubicBezTo>
                <a:lnTo>
                  <a:pt x="10708" y="17948"/>
                </a:lnTo>
                <a:lnTo>
                  <a:pt x="12960" y="18999"/>
                </a:lnTo>
                <a:cubicBezTo>
                  <a:pt x="12997" y="19016"/>
                  <a:pt x="13034" y="19016"/>
                  <a:pt x="13108" y="19016"/>
                </a:cubicBezTo>
                <a:cubicBezTo>
                  <a:pt x="13182" y="19016"/>
                  <a:pt x="13219" y="19016"/>
                  <a:pt x="13255" y="18999"/>
                </a:cubicBezTo>
                <a:cubicBezTo>
                  <a:pt x="13329" y="18965"/>
                  <a:pt x="13329" y="18913"/>
                  <a:pt x="13255" y="18878"/>
                </a:cubicBezTo>
                <a:lnTo>
                  <a:pt x="11188" y="17914"/>
                </a:lnTo>
                <a:lnTo>
                  <a:pt x="14105" y="17914"/>
                </a:lnTo>
                <a:lnTo>
                  <a:pt x="14105" y="20325"/>
                </a:lnTo>
                <a:lnTo>
                  <a:pt x="11778" y="21411"/>
                </a:lnTo>
                <a:cubicBezTo>
                  <a:pt x="11705" y="21445"/>
                  <a:pt x="11705" y="21497"/>
                  <a:pt x="11778" y="21531"/>
                </a:cubicBezTo>
                <a:cubicBezTo>
                  <a:pt x="11815" y="21548"/>
                  <a:pt x="11852" y="21548"/>
                  <a:pt x="11926" y="21548"/>
                </a:cubicBezTo>
                <a:cubicBezTo>
                  <a:pt x="12000" y="21548"/>
                  <a:pt x="12037" y="21548"/>
                  <a:pt x="12074" y="21531"/>
                </a:cubicBezTo>
                <a:lnTo>
                  <a:pt x="14326" y="20480"/>
                </a:lnTo>
                <a:lnTo>
                  <a:pt x="16689" y="21583"/>
                </a:lnTo>
                <a:cubicBezTo>
                  <a:pt x="16726" y="21600"/>
                  <a:pt x="16763" y="21600"/>
                  <a:pt x="16837" y="21600"/>
                </a:cubicBezTo>
                <a:cubicBezTo>
                  <a:pt x="16911" y="21600"/>
                  <a:pt x="16948" y="21600"/>
                  <a:pt x="16985" y="21583"/>
                </a:cubicBezTo>
                <a:cubicBezTo>
                  <a:pt x="17058" y="21548"/>
                  <a:pt x="17058" y="21497"/>
                  <a:pt x="16985" y="21462"/>
                </a:cubicBezTo>
                <a:lnTo>
                  <a:pt x="14547" y="20325"/>
                </a:lnTo>
                <a:lnTo>
                  <a:pt x="14547" y="17914"/>
                </a:lnTo>
                <a:lnTo>
                  <a:pt x="15692" y="17914"/>
                </a:lnTo>
                <a:lnTo>
                  <a:pt x="17945" y="18913"/>
                </a:lnTo>
                <a:lnTo>
                  <a:pt x="17945" y="20343"/>
                </a:lnTo>
                <a:cubicBezTo>
                  <a:pt x="17945" y="20394"/>
                  <a:pt x="18018" y="20429"/>
                  <a:pt x="18129" y="20429"/>
                </a:cubicBezTo>
                <a:cubicBezTo>
                  <a:pt x="18240" y="20429"/>
                  <a:pt x="18314" y="20394"/>
                  <a:pt x="18314" y="20343"/>
                </a:cubicBezTo>
                <a:lnTo>
                  <a:pt x="18314" y="18947"/>
                </a:lnTo>
                <a:lnTo>
                  <a:pt x="21415" y="18947"/>
                </a:lnTo>
                <a:cubicBezTo>
                  <a:pt x="21526" y="18947"/>
                  <a:pt x="21600" y="18913"/>
                  <a:pt x="21600" y="18861"/>
                </a:cubicBezTo>
                <a:cubicBezTo>
                  <a:pt x="21600" y="18810"/>
                  <a:pt x="21379" y="18775"/>
                  <a:pt x="21268" y="18775"/>
                </a:cubicBezTo>
                <a:close/>
              </a:path>
            </a:pathLst>
          </a:custGeom>
          <a:solidFill>
            <a:schemeClr val="bg2">
              <a:lumMod val="7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dirty="0"/>
          </a:p>
        </p:txBody>
      </p:sp>
      <p:grpSp>
        <p:nvGrpSpPr>
          <p:cNvPr id="4" name="Group 3">
            <a:extLst>
              <a:ext uri="{FF2B5EF4-FFF2-40B4-BE49-F238E27FC236}">
                <a16:creationId xmlns:a16="http://schemas.microsoft.com/office/drawing/2014/main" id="{C0809B82-E296-4B9D-967F-805070A3DAFE}"/>
              </a:ext>
            </a:extLst>
          </p:cNvPr>
          <p:cNvGrpSpPr/>
          <p:nvPr/>
        </p:nvGrpSpPr>
        <p:grpSpPr>
          <a:xfrm>
            <a:off x="4409971" y="1102510"/>
            <a:ext cx="1938528" cy="1426464"/>
            <a:chOff x="4409971" y="1102510"/>
            <a:chExt cx="1938528" cy="1426464"/>
          </a:xfrm>
        </p:grpSpPr>
        <p:sp>
          <p:nvSpPr>
            <p:cNvPr id="45" name="Shape">
              <a:extLst>
                <a:ext uri="{FF2B5EF4-FFF2-40B4-BE49-F238E27FC236}">
                  <a16:creationId xmlns:a16="http://schemas.microsoft.com/office/drawing/2014/main" id="{7E776E11-9E92-4A77-9ACA-2DDA66EB70AC}"/>
                </a:ext>
              </a:extLst>
            </p:cNvPr>
            <p:cNvSpPr/>
            <p:nvPr/>
          </p:nvSpPr>
          <p:spPr>
            <a:xfrm>
              <a:off x="4409971" y="1102510"/>
              <a:ext cx="1938528" cy="1426464"/>
            </a:xfrm>
            <a:custGeom>
              <a:avLst/>
              <a:gdLst/>
              <a:ahLst/>
              <a:cxnLst>
                <a:cxn ang="0">
                  <a:pos x="wd2" y="hd2"/>
                </a:cxn>
                <a:cxn ang="5400000">
                  <a:pos x="wd2" y="hd2"/>
                </a:cxn>
                <a:cxn ang="10800000">
                  <a:pos x="wd2" y="hd2"/>
                </a:cxn>
                <a:cxn ang="16200000">
                  <a:pos x="wd2" y="hd2"/>
                </a:cxn>
              </a:cxnLst>
              <a:rect l="0" t="0" r="r" b="b"/>
              <a:pathLst>
                <a:path w="20146" h="19892" extrusionOk="0">
                  <a:moveTo>
                    <a:pt x="9926" y="849"/>
                  </a:moveTo>
                  <a:cubicBezTo>
                    <a:pt x="12893" y="2675"/>
                    <a:pt x="14426" y="6862"/>
                    <a:pt x="13926" y="10914"/>
                  </a:cubicBezTo>
                  <a:cubicBezTo>
                    <a:pt x="13826" y="11760"/>
                    <a:pt x="14126" y="12607"/>
                    <a:pt x="14693" y="12963"/>
                  </a:cubicBezTo>
                  <a:lnTo>
                    <a:pt x="14760" y="13007"/>
                  </a:lnTo>
                  <a:cubicBezTo>
                    <a:pt x="15193" y="13275"/>
                    <a:pt x="15693" y="13275"/>
                    <a:pt x="16126" y="12963"/>
                  </a:cubicBezTo>
                  <a:cubicBezTo>
                    <a:pt x="16893" y="12428"/>
                    <a:pt x="17826" y="12384"/>
                    <a:pt x="18660" y="12963"/>
                  </a:cubicBezTo>
                  <a:cubicBezTo>
                    <a:pt x="19926" y="13854"/>
                    <a:pt x="20493" y="15947"/>
                    <a:pt x="19926" y="17684"/>
                  </a:cubicBezTo>
                  <a:cubicBezTo>
                    <a:pt x="19293" y="19599"/>
                    <a:pt x="17593" y="20445"/>
                    <a:pt x="16193" y="19510"/>
                  </a:cubicBezTo>
                  <a:cubicBezTo>
                    <a:pt x="15360" y="18975"/>
                    <a:pt x="14826" y="17906"/>
                    <a:pt x="14693" y="16793"/>
                  </a:cubicBezTo>
                  <a:cubicBezTo>
                    <a:pt x="14626" y="16170"/>
                    <a:pt x="14326" y="15680"/>
                    <a:pt x="13893" y="15412"/>
                  </a:cubicBezTo>
                  <a:lnTo>
                    <a:pt x="13860" y="15368"/>
                  </a:lnTo>
                  <a:cubicBezTo>
                    <a:pt x="13293" y="14967"/>
                    <a:pt x="12593" y="15190"/>
                    <a:pt x="12160" y="15813"/>
                  </a:cubicBezTo>
                  <a:cubicBezTo>
                    <a:pt x="10093" y="18753"/>
                    <a:pt x="6760" y="19688"/>
                    <a:pt x="3926" y="17817"/>
                  </a:cubicBezTo>
                  <a:cubicBezTo>
                    <a:pt x="293" y="15412"/>
                    <a:pt x="-1107" y="9400"/>
                    <a:pt x="960" y="4679"/>
                  </a:cubicBezTo>
                  <a:cubicBezTo>
                    <a:pt x="2760" y="493"/>
                    <a:pt x="6693" y="-1155"/>
                    <a:pt x="9926" y="849"/>
                  </a:cubicBezTo>
                  <a:close/>
                </a:path>
              </a:pathLst>
            </a:custGeom>
            <a:solidFill>
              <a:schemeClr val="accent2"/>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3000">
                <a:solidFill>
                  <a:srgbClr val="FFFFFF"/>
                </a:solidFill>
                <a:effectLst>
                  <a:outerShdw blurRad="38100" dist="12700" dir="5400000" rotWithShape="0">
                    <a:srgbClr val="000000">
                      <a:alpha val="50000"/>
                    </a:srgbClr>
                  </a:outerShdw>
                </a:effectLst>
              </a:endParaRPr>
            </a:p>
          </p:txBody>
        </p:sp>
        <p:sp>
          <p:nvSpPr>
            <p:cNvPr id="52" name="Circle">
              <a:extLst>
                <a:ext uri="{FF2B5EF4-FFF2-40B4-BE49-F238E27FC236}">
                  <a16:creationId xmlns:a16="http://schemas.microsoft.com/office/drawing/2014/main" id="{C08DEC5B-88CE-4F43-93C3-C1A8EC997F4D}"/>
                </a:ext>
              </a:extLst>
            </p:cNvPr>
            <p:cNvSpPr/>
            <p:nvPr/>
          </p:nvSpPr>
          <p:spPr>
            <a:xfrm>
              <a:off x="5930473" y="2113493"/>
              <a:ext cx="307920" cy="306593"/>
            </a:xfrm>
            <a:prstGeom prst="ellipse">
              <a:avLst/>
            </a:prstGeom>
            <a:solidFill>
              <a:schemeClr val="bg1"/>
            </a:solidFill>
            <a:ln w="12700">
              <a:miter lim="400000"/>
            </a:ln>
            <a:effectLst>
              <a:outerShdw blurRad="50800" dist="38100" dir="2700000" algn="tl" rotWithShape="0">
                <a:prstClr val="black">
                  <a:alpha val="40000"/>
                </a:prstClr>
              </a:outerShdw>
            </a:effectLst>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grpSp>
      <p:pic>
        <p:nvPicPr>
          <p:cNvPr id="53" name="Graphic 29" descr="Lights On">
            <a:extLst>
              <a:ext uri="{FF2B5EF4-FFF2-40B4-BE49-F238E27FC236}">
                <a16:creationId xmlns:a16="http://schemas.microsoft.com/office/drawing/2014/main" id="{AC18ED80-C839-4E00-B723-A08A54AB70D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685965" y="1381228"/>
            <a:ext cx="799603" cy="793458"/>
          </a:xfrm>
          <a:prstGeom prst="rect">
            <a:avLst/>
          </a:prstGeom>
        </p:spPr>
      </p:pic>
      <p:grpSp>
        <p:nvGrpSpPr>
          <p:cNvPr id="6" name="Group 5">
            <a:extLst>
              <a:ext uri="{FF2B5EF4-FFF2-40B4-BE49-F238E27FC236}">
                <a16:creationId xmlns:a16="http://schemas.microsoft.com/office/drawing/2014/main" id="{6CAE3527-C36A-4F5C-A765-D5E43CCC7E9A}"/>
              </a:ext>
            </a:extLst>
          </p:cNvPr>
          <p:cNvGrpSpPr/>
          <p:nvPr/>
        </p:nvGrpSpPr>
        <p:grpSpPr>
          <a:xfrm>
            <a:off x="5833986" y="1850374"/>
            <a:ext cx="1938528" cy="1426464"/>
            <a:chOff x="5833986" y="1850374"/>
            <a:chExt cx="1938528" cy="1426464"/>
          </a:xfrm>
        </p:grpSpPr>
        <p:sp>
          <p:nvSpPr>
            <p:cNvPr id="55" name="Shape">
              <a:extLst>
                <a:ext uri="{FF2B5EF4-FFF2-40B4-BE49-F238E27FC236}">
                  <a16:creationId xmlns:a16="http://schemas.microsoft.com/office/drawing/2014/main" id="{7371F133-3A04-4429-B1EE-58C33006E96C}"/>
                </a:ext>
              </a:extLst>
            </p:cNvPr>
            <p:cNvSpPr/>
            <p:nvPr/>
          </p:nvSpPr>
          <p:spPr>
            <a:xfrm>
              <a:off x="5833986" y="1850374"/>
              <a:ext cx="1938528" cy="1426464"/>
            </a:xfrm>
            <a:custGeom>
              <a:avLst/>
              <a:gdLst/>
              <a:ahLst/>
              <a:cxnLst>
                <a:cxn ang="0">
                  <a:pos x="wd2" y="hd2"/>
                </a:cxn>
                <a:cxn ang="5400000">
                  <a:pos x="wd2" y="hd2"/>
                </a:cxn>
                <a:cxn ang="10800000">
                  <a:pos x="wd2" y="hd2"/>
                </a:cxn>
                <a:cxn ang="16200000">
                  <a:pos x="wd2" y="hd2"/>
                </a:cxn>
              </a:cxnLst>
              <a:rect l="0" t="0" r="r" b="b"/>
              <a:pathLst>
                <a:path w="20146" h="19892" extrusionOk="0">
                  <a:moveTo>
                    <a:pt x="10220" y="849"/>
                  </a:moveTo>
                  <a:cubicBezTo>
                    <a:pt x="7253" y="2675"/>
                    <a:pt x="5720" y="6862"/>
                    <a:pt x="6220" y="10914"/>
                  </a:cubicBezTo>
                  <a:cubicBezTo>
                    <a:pt x="6320" y="11760"/>
                    <a:pt x="6020" y="12607"/>
                    <a:pt x="5453" y="12963"/>
                  </a:cubicBezTo>
                  <a:lnTo>
                    <a:pt x="5386" y="13007"/>
                  </a:lnTo>
                  <a:cubicBezTo>
                    <a:pt x="4953" y="13275"/>
                    <a:pt x="4453" y="13275"/>
                    <a:pt x="4020" y="12963"/>
                  </a:cubicBezTo>
                  <a:cubicBezTo>
                    <a:pt x="3253" y="12428"/>
                    <a:pt x="2320" y="12384"/>
                    <a:pt x="1486" y="12963"/>
                  </a:cubicBezTo>
                  <a:cubicBezTo>
                    <a:pt x="220" y="13854"/>
                    <a:pt x="-347" y="15947"/>
                    <a:pt x="220" y="17684"/>
                  </a:cubicBezTo>
                  <a:cubicBezTo>
                    <a:pt x="853" y="19599"/>
                    <a:pt x="2553" y="20445"/>
                    <a:pt x="3953" y="19510"/>
                  </a:cubicBezTo>
                  <a:cubicBezTo>
                    <a:pt x="4786" y="18975"/>
                    <a:pt x="5320" y="17906"/>
                    <a:pt x="5453" y="16793"/>
                  </a:cubicBezTo>
                  <a:cubicBezTo>
                    <a:pt x="5520" y="16170"/>
                    <a:pt x="5820" y="15680"/>
                    <a:pt x="6253" y="15412"/>
                  </a:cubicBezTo>
                  <a:lnTo>
                    <a:pt x="6286" y="15368"/>
                  </a:lnTo>
                  <a:cubicBezTo>
                    <a:pt x="6853" y="14967"/>
                    <a:pt x="7553" y="15190"/>
                    <a:pt x="7986" y="15813"/>
                  </a:cubicBezTo>
                  <a:cubicBezTo>
                    <a:pt x="10053" y="18753"/>
                    <a:pt x="13386" y="19688"/>
                    <a:pt x="16220" y="17817"/>
                  </a:cubicBezTo>
                  <a:cubicBezTo>
                    <a:pt x="19853" y="15412"/>
                    <a:pt x="21253" y="9400"/>
                    <a:pt x="19186" y="4679"/>
                  </a:cubicBezTo>
                  <a:cubicBezTo>
                    <a:pt x="17420" y="493"/>
                    <a:pt x="13486" y="-1155"/>
                    <a:pt x="10220" y="849"/>
                  </a:cubicBezTo>
                  <a:close/>
                </a:path>
              </a:pathLst>
            </a:custGeom>
            <a:solidFill>
              <a:schemeClr val="accent6"/>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3000">
                <a:solidFill>
                  <a:srgbClr val="FFFFFF"/>
                </a:solidFill>
                <a:effectLst>
                  <a:outerShdw blurRad="38100" dist="12700" dir="5400000" rotWithShape="0">
                    <a:srgbClr val="000000">
                      <a:alpha val="50000"/>
                    </a:srgbClr>
                  </a:outerShdw>
                </a:effectLst>
              </a:endParaRPr>
            </a:p>
          </p:txBody>
        </p:sp>
        <p:sp>
          <p:nvSpPr>
            <p:cNvPr id="56" name="Circle">
              <a:extLst>
                <a:ext uri="{FF2B5EF4-FFF2-40B4-BE49-F238E27FC236}">
                  <a16:creationId xmlns:a16="http://schemas.microsoft.com/office/drawing/2014/main" id="{7DBD5BCA-E2C4-472A-A604-BEE0B550FBF9}"/>
                </a:ext>
              </a:extLst>
            </p:cNvPr>
            <p:cNvSpPr/>
            <p:nvPr/>
          </p:nvSpPr>
          <p:spPr>
            <a:xfrm>
              <a:off x="5944091" y="2860615"/>
              <a:ext cx="307920" cy="306593"/>
            </a:xfrm>
            <a:prstGeom prst="ellipse">
              <a:avLst/>
            </a:prstGeom>
            <a:solidFill>
              <a:schemeClr val="bg1"/>
            </a:solidFill>
            <a:ln w="12700">
              <a:miter lim="400000"/>
            </a:ln>
            <a:effectLst>
              <a:outerShdw blurRad="50800" dist="38100" dir="2700000" algn="tl" rotWithShape="0">
                <a:prstClr val="black">
                  <a:alpha val="40000"/>
                </a:prstClr>
              </a:outerShdw>
            </a:effectLst>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dirty="0"/>
            </a:p>
          </p:txBody>
        </p:sp>
      </p:grpSp>
      <p:pic>
        <p:nvPicPr>
          <p:cNvPr id="57" name="Graphic 27" descr="Gears">
            <a:extLst>
              <a:ext uri="{FF2B5EF4-FFF2-40B4-BE49-F238E27FC236}">
                <a16:creationId xmlns:a16="http://schemas.microsoft.com/office/drawing/2014/main" id="{708E37D1-1577-4996-8E98-8A42F60A51D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694875" y="2117933"/>
            <a:ext cx="798544" cy="798315"/>
          </a:xfrm>
          <a:prstGeom prst="rect">
            <a:avLst/>
          </a:prstGeom>
        </p:spPr>
      </p:pic>
      <p:grpSp>
        <p:nvGrpSpPr>
          <p:cNvPr id="5" name="Group 4">
            <a:extLst>
              <a:ext uri="{FF2B5EF4-FFF2-40B4-BE49-F238E27FC236}">
                <a16:creationId xmlns:a16="http://schemas.microsoft.com/office/drawing/2014/main" id="{33228B5E-2A79-4A4C-BBE2-DA073BEEF703}"/>
              </a:ext>
            </a:extLst>
          </p:cNvPr>
          <p:cNvGrpSpPr/>
          <p:nvPr/>
        </p:nvGrpSpPr>
        <p:grpSpPr>
          <a:xfrm>
            <a:off x="4420311" y="2589504"/>
            <a:ext cx="1938528" cy="1426464"/>
            <a:chOff x="4420311" y="2589504"/>
            <a:chExt cx="1938528" cy="1426464"/>
          </a:xfrm>
        </p:grpSpPr>
        <p:sp>
          <p:nvSpPr>
            <p:cNvPr id="59" name="Shape">
              <a:extLst>
                <a:ext uri="{FF2B5EF4-FFF2-40B4-BE49-F238E27FC236}">
                  <a16:creationId xmlns:a16="http://schemas.microsoft.com/office/drawing/2014/main" id="{30BD85E6-502D-4E98-B4FD-4071E9B19BBD}"/>
                </a:ext>
              </a:extLst>
            </p:cNvPr>
            <p:cNvSpPr/>
            <p:nvPr/>
          </p:nvSpPr>
          <p:spPr>
            <a:xfrm>
              <a:off x="4420311" y="2589504"/>
              <a:ext cx="1938528" cy="1426464"/>
            </a:xfrm>
            <a:custGeom>
              <a:avLst/>
              <a:gdLst/>
              <a:ahLst/>
              <a:cxnLst>
                <a:cxn ang="0">
                  <a:pos x="wd2" y="hd2"/>
                </a:cxn>
                <a:cxn ang="5400000">
                  <a:pos x="wd2" y="hd2"/>
                </a:cxn>
                <a:cxn ang="10800000">
                  <a:pos x="wd2" y="hd2"/>
                </a:cxn>
                <a:cxn ang="16200000">
                  <a:pos x="wd2" y="hd2"/>
                </a:cxn>
              </a:cxnLst>
              <a:rect l="0" t="0" r="r" b="b"/>
              <a:pathLst>
                <a:path w="20146" h="19892" extrusionOk="0">
                  <a:moveTo>
                    <a:pt x="9926" y="849"/>
                  </a:moveTo>
                  <a:cubicBezTo>
                    <a:pt x="12893" y="2675"/>
                    <a:pt x="14426" y="6862"/>
                    <a:pt x="13926" y="10914"/>
                  </a:cubicBezTo>
                  <a:cubicBezTo>
                    <a:pt x="13826" y="11760"/>
                    <a:pt x="14126" y="12607"/>
                    <a:pt x="14693" y="12963"/>
                  </a:cubicBezTo>
                  <a:lnTo>
                    <a:pt x="14760" y="13007"/>
                  </a:lnTo>
                  <a:cubicBezTo>
                    <a:pt x="15193" y="13275"/>
                    <a:pt x="15693" y="13275"/>
                    <a:pt x="16126" y="12963"/>
                  </a:cubicBezTo>
                  <a:cubicBezTo>
                    <a:pt x="16893" y="12428"/>
                    <a:pt x="17826" y="12384"/>
                    <a:pt x="18660" y="12963"/>
                  </a:cubicBezTo>
                  <a:cubicBezTo>
                    <a:pt x="19926" y="13854"/>
                    <a:pt x="20493" y="15947"/>
                    <a:pt x="19926" y="17684"/>
                  </a:cubicBezTo>
                  <a:cubicBezTo>
                    <a:pt x="19293" y="19599"/>
                    <a:pt x="17593" y="20445"/>
                    <a:pt x="16193" y="19510"/>
                  </a:cubicBezTo>
                  <a:cubicBezTo>
                    <a:pt x="15360" y="18975"/>
                    <a:pt x="14826" y="17906"/>
                    <a:pt x="14693" y="16793"/>
                  </a:cubicBezTo>
                  <a:cubicBezTo>
                    <a:pt x="14626" y="16170"/>
                    <a:pt x="14326" y="15680"/>
                    <a:pt x="13893" y="15412"/>
                  </a:cubicBezTo>
                  <a:lnTo>
                    <a:pt x="13860" y="15368"/>
                  </a:lnTo>
                  <a:cubicBezTo>
                    <a:pt x="13293" y="14967"/>
                    <a:pt x="12593" y="15190"/>
                    <a:pt x="12160" y="15813"/>
                  </a:cubicBezTo>
                  <a:cubicBezTo>
                    <a:pt x="10093" y="18753"/>
                    <a:pt x="6760" y="19688"/>
                    <a:pt x="3926" y="17817"/>
                  </a:cubicBezTo>
                  <a:cubicBezTo>
                    <a:pt x="293" y="15412"/>
                    <a:pt x="-1107" y="9400"/>
                    <a:pt x="960" y="4679"/>
                  </a:cubicBezTo>
                  <a:cubicBezTo>
                    <a:pt x="2760" y="493"/>
                    <a:pt x="6693" y="-1155"/>
                    <a:pt x="9926" y="849"/>
                  </a:cubicBezTo>
                  <a:close/>
                </a:path>
              </a:pathLst>
            </a:custGeom>
            <a:solidFill>
              <a:schemeClr val="accent3"/>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3000">
                <a:solidFill>
                  <a:srgbClr val="FFFFFF"/>
                </a:solidFill>
                <a:effectLst>
                  <a:outerShdw blurRad="38100" dist="12700" dir="5400000" rotWithShape="0">
                    <a:srgbClr val="000000">
                      <a:alpha val="50000"/>
                    </a:srgbClr>
                  </a:outerShdw>
                </a:effectLst>
              </a:endParaRPr>
            </a:p>
          </p:txBody>
        </p:sp>
        <p:sp>
          <p:nvSpPr>
            <p:cNvPr id="60" name="Circle">
              <a:extLst>
                <a:ext uri="{FF2B5EF4-FFF2-40B4-BE49-F238E27FC236}">
                  <a16:creationId xmlns:a16="http://schemas.microsoft.com/office/drawing/2014/main" id="{B6901600-971D-4D19-80D9-AE9C25EEA864}"/>
                </a:ext>
              </a:extLst>
            </p:cNvPr>
            <p:cNvSpPr/>
            <p:nvPr/>
          </p:nvSpPr>
          <p:spPr>
            <a:xfrm>
              <a:off x="5940813" y="3600487"/>
              <a:ext cx="307920" cy="306593"/>
            </a:xfrm>
            <a:prstGeom prst="ellipse">
              <a:avLst/>
            </a:prstGeom>
            <a:solidFill>
              <a:schemeClr val="bg1"/>
            </a:solidFill>
            <a:ln w="12700">
              <a:miter lim="400000"/>
            </a:ln>
            <a:effectLst>
              <a:outerShdw blurRad="50800" dist="38100" dir="2700000" algn="tl" rotWithShape="0">
                <a:prstClr val="black">
                  <a:alpha val="40000"/>
                </a:prstClr>
              </a:outerShdw>
            </a:effectLst>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grpSp>
      <p:pic>
        <p:nvPicPr>
          <p:cNvPr id="61" name="Graphic 28" descr="Hourglass Finished">
            <a:extLst>
              <a:ext uri="{FF2B5EF4-FFF2-40B4-BE49-F238E27FC236}">
                <a16:creationId xmlns:a16="http://schemas.microsoft.com/office/drawing/2014/main" id="{12748968-0ACF-4BF5-A878-70F42FBF50DC}"/>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696305" y="2868222"/>
            <a:ext cx="799603" cy="793458"/>
          </a:xfrm>
          <a:prstGeom prst="rect">
            <a:avLst/>
          </a:prstGeom>
        </p:spPr>
      </p:pic>
      <p:grpSp>
        <p:nvGrpSpPr>
          <p:cNvPr id="3" name="Group 2">
            <a:extLst>
              <a:ext uri="{FF2B5EF4-FFF2-40B4-BE49-F238E27FC236}">
                <a16:creationId xmlns:a16="http://schemas.microsoft.com/office/drawing/2014/main" id="{29833855-B203-4EFE-8E70-0B4D3AC522D5}"/>
              </a:ext>
            </a:extLst>
          </p:cNvPr>
          <p:cNvGrpSpPr/>
          <p:nvPr/>
        </p:nvGrpSpPr>
        <p:grpSpPr>
          <a:xfrm>
            <a:off x="5833986" y="3332984"/>
            <a:ext cx="1938528" cy="1426464"/>
            <a:chOff x="5833986" y="3332984"/>
            <a:chExt cx="1938528" cy="1426464"/>
          </a:xfrm>
        </p:grpSpPr>
        <p:sp>
          <p:nvSpPr>
            <p:cNvPr id="63" name="Shape">
              <a:extLst>
                <a:ext uri="{FF2B5EF4-FFF2-40B4-BE49-F238E27FC236}">
                  <a16:creationId xmlns:a16="http://schemas.microsoft.com/office/drawing/2014/main" id="{4E19CDDB-DEE9-48F4-956B-FD31A203BD8B}"/>
                </a:ext>
              </a:extLst>
            </p:cNvPr>
            <p:cNvSpPr/>
            <p:nvPr/>
          </p:nvSpPr>
          <p:spPr>
            <a:xfrm>
              <a:off x="5833986" y="3332984"/>
              <a:ext cx="1938528" cy="1426464"/>
            </a:xfrm>
            <a:custGeom>
              <a:avLst/>
              <a:gdLst/>
              <a:ahLst/>
              <a:cxnLst>
                <a:cxn ang="0">
                  <a:pos x="wd2" y="hd2"/>
                </a:cxn>
                <a:cxn ang="5400000">
                  <a:pos x="wd2" y="hd2"/>
                </a:cxn>
                <a:cxn ang="10800000">
                  <a:pos x="wd2" y="hd2"/>
                </a:cxn>
                <a:cxn ang="16200000">
                  <a:pos x="wd2" y="hd2"/>
                </a:cxn>
              </a:cxnLst>
              <a:rect l="0" t="0" r="r" b="b"/>
              <a:pathLst>
                <a:path w="20146" h="19892" extrusionOk="0">
                  <a:moveTo>
                    <a:pt x="10220" y="849"/>
                  </a:moveTo>
                  <a:cubicBezTo>
                    <a:pt x="7253" y="2675"/>
                    <a:pt x="5720" y="6862"/>
                    <a:pt x="6220" y="10914"/>
                  </a:cubicBezTo>
                  <a:cubicBezTo>
                    <a:pt x="6320" y="11760"/>
                    <a:pt x="6020" y="12607"/>
                    <a:pt x="5453" y="12963"/>
                  </a:cubicBezTo>
                  <a:lnTo>
                    <a:pt x="5386" y="13007"/>
                  </a:lnTo>
                  <a:cubicBezTo>
                    <a:pt x="4953" y="13275"/>
                    <a:pt x="4453" y="13275"/>
                    <a:pt x="4020" y="12963"/>
                  </a:cubicBezTo>
                  <a:cubicBezTo>
                    <a:pt x="3253" y="12428"/>
                    <a:pt x="2320" y="12384"/>
                    <a:pt x="1486" y="12963"/>
                  </a:cubicBezTo>
                  <a:cubicBezTo>
                    <a:pt x="220" y="13854"/>
                    <a:pt x="-347" y="15947"/>
                    <a:pt x="220" y="17684"/>
                  </a:cubicBezTo>
                  <a:cubicBezTo>
                    <a:pt x="853" y="19599"/>
                    <a:pt x="2553" y="20445"/>
                    <a:pt x="3953" y="19510"/>
                  </a:cubicBezTo>
                  <a:cubicBezTo>
                    <a:pt x="4786" y="18975"/>
                    <a:pt x="5320" y="17906"/>
                    <a:pt x="5453" y="16793"/>
                  </a:cubicBezTo>
                  <a:cubicBezTo>
                    <a:pt x="5520" y="16170"/>
                    <a:pt x="5820" y="15680"/>
                    <a:pt x="6253" y="15412"/>
                  </a:cubicBezTo>
                  <a:lnTo>
                    <a:pt x="6286" y="15368"/>
                  </a:lnTo>
                  <a:cubicBezTo>
                    <a:pt x="6853" y="14967"/>
                    <a:pt x="7553" y="15190"/>
                    <a:pt x="7986" y="15813"/>
                  </a:cubicBezTo>
                  <a:cubicBezTo>
                    <a:pt x="10053" y="18753"/>
                    <a:pt x="13386" y="19688"/>
                    <a:pt x="16220" y="17817"/>
                  </a:cubicBezTo>
                  <a:cubicBezTo>
                    <a:pt x="19853" y="15412"/>
                    <a:pt x="21253" y="9400"/>
                    <a:pt x="19186" y="4679"/>
                  </a:cubicBezTo>
                  <a:cubicBezTo>
                    <a:pt x="17420" y="493"/>
                    <a:pt x="13486" y="-1155"/>
                    <a:pt x="10220" y="849"/>
                  </a:cubicBezTo>
                  <a:close/>
                </a:path>
              </a:pathLst>
            </a:custGeom>
            <a:solidFill>
              <a:schemeClr val="accent4"/>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3000">
                <a:solidFill>
                  <a:srgbClr val="FFFFFF"/>
                </a:solidFill>
                <a:effectLst>
                  <a:outerShdw blurRad="38100" dist="12700" dir="5400000" rotWithShape="0">
                    <a:srgbClr val="000000">
                      <a:alpha val="50000"/>
                    </a:srgbClr>
                  </a:outerShdw>
                </a:effectLst>
              </a:endParaRPr>
            </a:p>
          </p:txBody>
        </p:sp>
        <p:sp>
          <p:nvSpPr>
            <p:cNvPr id="64" name="Circle">
              <a:extLst>
                <a:ext uri="{FF2B5EF4-FFF2-40B4-BE49-F238E27FC236}">
                  <a16:creationId xmlns:a16="http://schemas.microsoft.com/office/drawing/2014/main" id="{6EBE801F-D774-4CB6-A4A3-EBC221303EDD}"/>
                </a:ext>
              </a:extLst>
            </p:cNvPr>
            <p:cNvSpPr/>
            <p:nvPr/>
          </p:nvSpPr>
          <p:spPr>
            <a:xfrm>
              <a:off x="5944091" y="4343225"/>
              <a:ext cx="307920" cy="306593"/>
            </a:xfrm>
            <a:prstGeom prst="ellipse">
              <a:avLst/>
            </a:prstGeom>
            <a:solidFill>
              <a:schemeClr val="bg1"/>
            </a:solidFill>
            <a:ln w="12700">
              <a:miter lim="400000"/>
            </a:ln>
            <a:effectLst>
              <a:outerShdw blurRad="50800" dist="38100" dir="2700000" algn="tl" rotWithShape="0">
                <a:prstClr val="black">
                  <a:alpha val="40000"/>
                </a:prstClr>
              </a:outerShdw>
            </a:effectLst>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dirty="0"/>
            </a:p>
          </p:txBody>
        </p:sp>
      </p:grpSp>
      <p:pic>
        <p:nvPicPr>
          <p:cNvPr id="65" name="Graphic 30" descr="Presentation with bar chart">
            <a:extLst>
              <a:ext uri="{FF2B5EF4-FFF2-40B4-BE49-F238E27FC236}">
                <a16:creationId xmlns:a16="http://schemas.microsoft.com/office/drawing/2014/main" id="{A473B70B-BFA7-45AF-A048-6625386D96AD}"/>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694875" y="3600543"/>
            <a:ext cx="798544" cy="798315"/>
          </a:xfrm>
          <a:prstGeom prst="rect">
            <a:avLst/>
          </a:prstGeom>
        </p:spPr>
      </p:pic>
      <p:grpSp>
        <p:nvGrpSpPr>
          <p:cNvPr id="21" name="Group 20">
            <a:extLst>
              <a:ext uri="{FF2B5EF4-FFF2-40B4-BE49-F238E27FC236}">
                <a16:creationId xmlns:a16="http://schemas.microsoft.com/office/drawing/2014/main" id="{F9F980B6-B8B9-4DDE-808F-E0DCD8601B3A}"/>
              </a:ext>
            </a:extLst>
          </p:cNvPr>
          <p:cNvGrpSpPr/>
          <p:nvPr/>
        </p:nvGrpSpPr>
        <p:grpSpPr>
          <a:xfrm>
            <a:off x="8518605" y="3370891"/>
            <a:ext cx="2926080" cy="1290153"/>
            <a:chOff x="8921977" y="1466725"/>
            <a:chExt cx="2926080" cy="1290153"/>
          </a:xfrm>
        </p:grpSpPr>
        <p:sp>
          <p:nvSpPr>
            <p:cNvPr id="22" name="TextBox 21">
              <a:extLst>
                <a:ext uri="{FF2B5EF4-FFF2-40B4-BE49-F238E27FC236}">
                  <a16:creationId xmlns:a16="http://schemas.microsoft.com/office/drawing/2014/main" id="{A23D00EE-D473-492E-A082-80C01A305A0A}"/>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noProof="1">
                  <a:solidFill>
                    <a:schemeClr val="accent4"/>
                  </a:solidFill>
                </a:rPr>
                <a:t>Lorem Ipsum</a:t>
              </a:r>
            </a:p>
          </p:txBody>
        </p:sp>
        <p:sp>
          <p:nvSpPr>
            <p:cNvPr id="23" name="TextBox 22">
              <a:extLst>
                <a:ext uri="{FF2B5EF4-FFF2-40B4-BE49-F238E27FC236}">
                  <a16:creationId xmlns:a16="http://schemas.microsoft.com/office/drawing/2014/main" id="{5810912C-4F6D-4A00-8461-EE9A6F8E6356}"/>
                </a:ext>
              </a:extLst>
            </p:cNvPr>
            <p:cNvSpPr txBox="1"/>
            <p:nvPr/>
          </p:nvSpPr>
          <p:spPr>
            <a:xfrm>
              <a:off x="8921977" y="1925881"/>
              <a:ext cx="2926080" cy="830997"/>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33" name="Group 32">
            <a:extLst>
              <a:ext uri="{FF2B5EF4-FFF2-40B4-BE49-F238E27FC236}">
                <a16:creationId xmlns:a16="http://schemas.microsoft.com/office/drawing/2014/main" id="{63FA8781-EF9A-4FEE-875F-8A8E70C5D857}"/>
              </a:ext>
            </a:extLst>
          </p:cNvPr>
          <p:cNvGrpSpPr/>
          <p:nvPr/>
        </p:nvGrpSpPr>
        <p:grpSpPr>
          <a:xfrm>
            <a:off x="8518605" y="1904074"/>
            <a:ext cx="2926080" cy="1290153"/>
            <a:chOff x="8921977" y="1466725"/>
            <a:chExt cx="2926080" cy="1290153"/>
          </a:xfrm>
        </p:grpSpPr>
        <p:sp>
          <p:nvSpPr>
            <p:cNvPr id="34" name="TextBox 33">
              <a:extLst>
                <a:ext uri="{FF2B5EF4-FFF2-40B4-BE49-F238E27FC236}">
                  <a16:creationId xmlns:a16="http://schemas.microsoft.com/office/drawing/2014/main" id="{309E252D-68F6-4A4C-B86C-E285B33E5F65}"/>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noProof="1">
                  <a:solidFill>
                    <a:schemeClr val="accent6"/>
                  </a:solidFill>
                </a:rPr>
                <a:t>Lorem Ipsum</a:t>
              </a:r>
            </a:p>
          </p:txBody>
        </p:sp>
        <p:sp>
          <p:nvSpPr>
            <p:cNvPr id="35" name="TextBox 34">
              <a:extLst>
                <a:ext uri="{FF2B5EF4-FFF2-40B4-BE49-F238E27FC236}">
                  <a16:creationId xmlns:a16="http://schemas.microsoft.com/office/drawing/2014/main" id="{75AAE8E7-3F46-4341-979E-AC4DDCBDB580}"/>
                </a:ext>
              </a:extLst>
            </p:cNvPr>
            <p:cNvSpPr txBox="1"/>
            <p:nvPr/>
          </p:nvSpPr>
          <p:spPr>
            <a:xfrm>
              <a:off x="8921977" y="1925881"/>
              <a:ext cx="2926080" cy="830997"/>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36" name="Group 35">
            <a:extLst>
              <a:ext uri="{FF2B5EF4-FFF2-40B4-BE49-F238E27FC236}">
                <a16:creationId xmlns:a16="http://schemas.microsoft.com/office/drawing/2014/main" id="{2A44EC4A-A50D-47E4-91A1-498AD3A88C68}"/>
              </a:ext>
            </a:extLst>
          </p:cNvPr>
          <p:cNvGrpSpPr/>
          <p:nvPr/>
        </p:nvGrpSpPr>
        <p:grpSpPr>
          <a:xfrm>
            <a:off x="741945" y="1170665"/>
            <a:ext cx="2926080" cy="1290153"/>
            <a:chOff x="332936" y="2627766"/>
            <a:chExt cx="2926080" cy="1290153"/>
          </a:xfrm>
        </p:grpSpPr>
        <p:sp>
          <p:nvSpPr>
            <p:cNvPr id="37" name="TextBox 36">
              <a:extLst>
                <a:ext uri="{FF2B5EF4-FFF2-40B4-BE49-F238E27FC236}">
                  <a16:creationId xmlns:a16="http://schemas.microsoft.com/office/drawing/2014/main" id="{1C39D990-5444-4D49-8A05-97101C53C581}"/>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solidFill>
                    <a:schemeClr val="accent2"/>
                  </a:solidFill>
                </a:rPr>
                <a:t>Lorem Ipsum</a:t>
              </a:r>
            </a:p>
          </p:txBody>
        </p:sp>
        <p:sp>
          <p:nvSpPr>
            <p:cNvPr id="38" name="TextBox 37">
              <a:extLst>
                <a:ext uri="{FF2B5EF4-FFF2-40B4-BE49-F238E27FC236}">
                  <a16:creationId xmlns:a16="http://schemas.microsoft.com/office/drawing/2014/main" id="{25342AAC-4FD3-4206-80E0-36CB904FD839}"/>
                </a:ext>
              </a:extLst>
            </p:cNvPr>
            <p:cNvSpPr txBox="1"/>
            <p:nvPr/>
          </p:nvSpPr>
          <p:spPr>
            <a:xfrm>
              <a:off x="332936" y="3086922"/>
              <a:ext cx="2926080" cy="830997"/>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67" name="Group 66">
            <a:extLst>
              <a:ext uri="{FF2B5EF4-FFF2-40B4-BE49-F238E27FC236}">
                <a16:creationId xmlns:a16="http://schemas.microsoft.com/office/drawing/2014/main" id="{67AB0379-1325-46B3-87A5-463C1B74203C}"/>
              </a:ext>
            </a:extLst>
          </p:cNvPr>
          <p:cNvGrpSpPr/>
          <p:nvPr/>
        </p:nvGrpSpPr>
        <p:grpSpPr>
          <a:xfrm>
            <a:off x="741945" y="2637483"/>
            <a:ext cx="2926080" cy="2736703"/>
            <a:chOff x="332936" y="2627766"/>
            <a:chExt cx="2926080" cy="2736703"/>
          </a:xfrm>
        </p:grpSpPr>
        <p:sp>
          <p:nvSpPr>
            <p:cNvPr id="68" name="TextBox 67">
              <a:extLst>
                <a:ext uri="{FF2B5EF4-FFF2-40B4-BE49-F238E27FC236}">
                  <a16:creationId xmlns:a16="http://schemas.microsoft.com/office/drawing/2014/main" id="{EC56D3A3-F17F-4F03-8C30-7A1677719234}"/>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solidFill>
                    <a:schemeClr val="accent3"/>
                  </a:solidFill>
                </a:rPr>
                <a:t>Lorem Ipsum</a:t>
              </a:r>
            </a:p>
          </p:txBody>
        </p:sp>
        <p:sp>
          <p:nvSpPr>
            <p:cNvPr id="69" name="TextBox 68">
              <a:extLst>
                <a:ext uri="{FF2B5EF4-FFF2-40B4-BE49-F238E27FC236}">
                  <a16:creationId xmlns:a16="http://schemas.microsoft.com/office/drawing/2014/main" id="{711F8CE2-59AB-4BD5-93D5-1959CABDA223}"/>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2884846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8995</TotalTime>
  <Words>455</Words>
  <Application>Microsoft Office PowerPoint</Application>
  <PresentationFormat>Widescreen</PresentationFormat>
  <Paragraphs>26</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Abstract Tree w/ 4 Branches – Slide Template</vt:lpstr>
      <vt:lpstr>Abstract Tree w/ 4 Branches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Abstract Tree w/ 4 Branches</dc:title>
  <dc:creator>PresentationGO.com</dc:creator>
  <dc:description>© Copyright PresentationGO.com - Do not distribute or sale without written permission.</dc:description>
  <cp:lastModifiedBy>Christophe Barroche</cp:lastModifiedBy>
  <cp:revision>24</cp:revision>
  <dcterms:created xsi:type="dcterms:W3CDTF">2014-11-26T05:14:11Z</dcterms:created>
  <dcterms:modified xsi:type="dcterms:W3CDTF">2022-02-02T04:32:37Z</dcterms:modified>
  <cp:category>Graphics &amp; Metaphors</cp:category>
</cp:coreProperties>
</file>