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75" r:id="rId4"/>
    <p:sldId id="376"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24" d="100"/>
          <a:sy n="124" d="100"/>
        </p:scale>
        <p:origin x="888"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82962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451308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2/1/2022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1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1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Abstract Tree w/ 5 Branches – Slide Template</a:t>
            </a:r>
          </a:p>
        </p:txBody>
      </p:sp>
      <p:sp>
        <p:nvSpPr>
          <p:cNvPr id="23" name="Shape">
            <a:extLst>
              <a:ext uri="{FF2B5EF4-FFF2-40B4-BE49-F238E27FC236}">
                <a16:creationId xmlns:a16="http://schemas.microsoft.com/office/drawing/2014/main" id="{344FE2CA-270C-C34F-8C0C-C92DAF8E0A76}"/>
              </a:ext>
            </a:extLst>
          </p:cNvPr>
          <p:cNvSpPr/>
          <p:nvPr/>
        </p:nvSpPr>
        <p:spPr>
          <a:xfrm>
            <a:off x="5283451" y="1790525"/>
            <a:ext cx="1642661" cy="4175512"/>
          </a:xfrm>
          <a:custGeom>
            <a:avLst/>
            <a:gdLst/>
            <a:ahLst/>
            <a:cxnLst>
              <a:cxn ang="0">
                <a:pos x="wd2" y="hd2"/>
              </a:cxn>
              <a:cxn ang="5400000">
                <a:pos x="wd2" y="hd2"/>
              </a:cxn>
              <a:cxn ang="10800000">
                <a:pos x="wd2" y="hd2"/>
              </a:cxn>
              <a:cxn ang="16200000">
                <a:pos x="wd2" y="hd2"/>
              </a:cxn>
            </a:cxnLst>
            <a:rect l="0" t="0" r="r" b="b"/>
            <a:pathLst>
              <a:path w="21600" h="21600" extrusionOk="0">
                <a:moveTo>
                  <a:pt x="21268" y="19203"/>
                </a:moveTo>
                <a:lnTo>
                  <a:pt x="18056" y="19203"/>
                </a:lnTo>
                <a:lnTo>
                  <a:pt x="16062" y="18462"/>
                </a:lnTo>
                <a:lnTo>
                  <a:pt x="18536" y="18462"/>
                </a:lnTo>
                <a:cubicBezTo>
                  <a:pt x="18720" y="18462"/>
                  <a:pt x="18868" y="18404"/>
                  <a:pt x="18868" y="18332"/>
                </a:cubicBezTo>
                <a:cubicBezTo>
                  <a:pt x="18868" y="18259"/>
                  <a:pt x="18720" y="18201"/>
                  <a:pt x="18536" y="18201"/>
                </a:cubicBezTo>
                <a:lnTo>
                  <a:pt x="11705" y="18201"/>
                </a:lnTo>
                <a:lnTo>
                  <a:pt x="11705" y="0"/>
                </a:lnTo>
                <a:lnTo>
                  <a:pt x="9526" y="0"/>
                </a:lnTo>
                <a:lnTo>
                  <a:pt x="9526" y="18215"/>
                </a:lnTo>
                <a:lnTo>
                  <a:pt x="2326" y="18215"/>
                </a:lnTo>
                <a:cubicBezTo>
                  <a:pt x="2142" y="18215"/>
                  <a:pt x="1994" y="18274"/>
                  <a:pt x="1994" y="18346"/>
                </a:cubicBezTo>
                <a:cubicBezTo>
                  <a:pt x="1994" y="18419"/>
                  <a:pt x="2142" y="18477"/>
                  <a:pt x="2326" y="18477"/>
                </a:cubicBezTo>
                <a:lnTo>
                  <a:pt x="5391" y="18477"/>
                </a:lnTo>
                <a:lnTo>
                  <a:pt x="3397" y="19218"/>
                </a:lnTo>
                <a:lnTo>
                  <a:pt x="185" y="19218"/>
                </a:lnTo>
                <a:cubicBezTo>
                  <a:pt x="74" y="19218"/>
                  <a:pt x="0" y="19247"/>
                  <a:pt x="0" y="19290"/>
                </a:cubicBezTo>
                <a:cubicBezTo>
                  <a:pt x="0" y="19334"/>
                  <a:pt x="74" y="19363"/>
                  <a:pt x="185" y="19363"/>
                </a:cubicBezTo>
                <a:lnTo>
                  <a:pt x="3286" y="19363"/>
                </a:lnTo>
                <a:lnTo>
                  <a:pt x="3286" y="20540"/>
                </a:lnTo>
                <a:cubicBezTo>
                  <a:pt x="3286" y="20583"/>
                  <a:pt x="3360" y="20612"/>
                  <a:pt x="3471" y="20612"/>
                </a:cubicBezTo>
                <a:cubicBezTo>
                  <a:pt x="3581" y="20612"/>
                  <a:pt x="3655" y="20583"/>
                  <a:pt x="3655" y="20540"/>
                </a:cubicBezTo>
                <a:lnTo>
                  <a:pt x="3655" y="19334"/>
                </a:lnTo>
                <a:lnTo>
                  <a:pt x="5908" y="18491"/>
                </a:lnTo>
                <a:lnTo>
                  <a:pt x="7052" y="18491"/>
                </a:lnTo>
                <a:lnTo>
                  <a:pt x="7052" y="20525"/>
                </a:lnTo>
                <a:lnTo>
                  <a:pt x="4615" y="21484"/>
                </a:lnTo>
                <a:cubicBezTo>
                  <a:pt x="4542" y="21513"/>
                  <a:pt x="4542" y="21556"/>
                  <a:pt x="4615" y="21585"/>
                </a:cubicBezTo>
                <a:cubicBezTo>
                  <a:pt x="4652" y="21600"/>
                  <a:pt x="4689" y="21600"/>
                  <a:pt x="4763" y="21600"/>
                </a:cubicBezTo>
                <a:cubicBezTo>
                  <a:pt x="4837" y="21600"/>
                  <a:pt x="4874" y="21600"/>
                  <a:pt x="4911" y="21585"/>
                </a:cubicBezTo>
                <a:lnTo>
                  <a:pt x="7274" y="20656"/>
                </a:lnTo>
                <a:lnTo>
                  <a:pt x="9526" y="21542"/>
                </a:lnTo>
                <a:cubicBezTo>
                  <a:pt x="9563" y="21556"/>
                  <a:pt x="9600" y="21556"/>
                  <a:pt x="9674" y="21556"/>
                </a:cubicBezTo>
                <a:cubicBezTo>
                  <a:pt x="9748" y="21556"/>
                  <a:pt x="9785" y="21556"/>
                  <a:pt x="9822" y="21542"/>
                </a:cubicBezTo>
                <a:cubicBezTo>
                  <a:pt x="9895" y="21513"/>
                  <a:pt x="9895" y="21469"/>
                  <a:pt x="9822" y="21440"/>
                </a:cubicBezTo>
                <a:lnTo>
                  <a:pt x="7495" y="20525"/>
                </a:lnTo>
                <a:lnTo>
                  <a:pt x="7495" y="18491"/>
                </a:lnTo>
                <a:lnTo>
                  <a:pt x="10228" y="18491"/>
                </a:lnTo>
                <a:lnTo>
                  <a:pt x="8049" y="19348"/>
                </a:lnTo>
                <a:cubicBezTo>
                  <a:pt x="7975" y="19378"/>
                  <a:pt x="7975" y="19421"/>
                  <a:pt x="8049" y="19450"/>
                </a:cubicBezTo>
                <a:cubicBezTo>
                  <a:pt x="8086" y="19465"/>
                  <a:pt x="8123" y="19465"/>
                  <a:pt x="8197" y="19465"/>
                </a:cubicBezTo>
                <a:cubicBezTo>
                  <a:pt x="8271" y="19465"/>
                  <a:pt x="8308" y="19465"/>
                  <a:pt x="8345" y="19450"/>
                </a:cubicBezTo>
                <a:lnTo>
                  <a:pt x="10708" y="18521"/>
                </a:lnTo>
                <a:lnTo>
                  <a:pt x="12960" y="19407"/>
                </a:lnTo>
                <a:cubicBezTo>
                  <a:pt x="12997" y="19421"/>
                  <a:pt x="13034" y="19421"/>
                  <a:pt x="13108" y="19421"/>
                </a:cubicBezTo>
                <a:cubicBezTo>
                  <a:pt x="13181" y="19421"/>
                  <a:pt x="13218" y="19421"/>
                  <a:pt x="13255" y="19407"/>
                </a:cubicBezTo>
                <a:cubicBezTo>
                  <a:pt x="13329" y="19378"/>
                  <a:pt x="13329" y="19334"/>
                  <a:pt x="13255" y="19305"/>
                </a:cubicBezTo>
                <a:lnTo>
                  <a:pt x="11188" y="18491"/>
                </a:lnTo>
                <a:lnTo>
                  <a:pt x="14105" y="18491"/>
                </a:lnTo>
                <a:lnTo>
                  <a:pt x="14105" y="20525"/>
                </a:lnTo>
                <a:lnTo>
                  <a:pt x="11778" y="21440"/>
                </a:lnTo>
                <a:cubicBezTo>
                  <a:pt x="11705" y="21469"/>
                  <a:pt x="11705" y="21513"/>
                  <a:pt x="11778" y="21542"/>
                </a:cubicBezTo>
                <a:cubicBezTo>
                  <a:pt x="11815" y="21556"/>
                  <a:pt x="11852" y="21556"/>
                  <a:pt x="11926" y="21556"/>
                </a:cubicBezTo>
                <a:cubicBezTo>
                  <a:pt x="12000" y="21556"/>
                  <a:pt x="12037" y="21556"/>
                  <a:pt x="12074" y="21542"/>
                </a:cubicBezTo>
                <a:lnTo>
                  <a:pt x="14326" y="20656"/>
                </a:lnTo>
                <a:lnTo>
                  <a:pt x="16689" y="21585"/>
                </a:lnTo>
                <a:cubicBezTo>
                  <a:pt x="16726" y="21600"/>
                  <a:pt x="16763" y="21600"/>
                  <a:pt x="16837" y="21600"/>
                </a:cubicBezTo>
                <a:cubicBezTo>
                  <a:pt x="16911" y="21600"/>
                  <a:pt x="16948" y="21600"/>
                  <a:pt x="16985" y="21585"/>
                </a:cubicBezTo>
                <a:cubicBezTo>
                  <a:pt x="17058" y="21556"/>
                  <a:pt x="17058" y="21513"/>
                  <a:pt x="16985" y="21484"/>
                </a:cubicBezTo>
                <a:lnTo>
                  <a:pt x="14548" y="20525"/>
                </a:lnTo>
                <a:lnTo>
                  <a:pt x="14548" y="18491"/>
                </a:lnTo>
                <a:lnTo>
                  <a:pt x="15692" y="18491"/>
                </a:lnTo>
                <a:lnTo>
                  <a:pt x="17945" y="19334"/>
                </a:lnTo>
                <a:lnTo>
                  <a:pt x="17945" y="20540"/>
                </a:lnTo>
                <a:cubicBezTo>
                  <a:pt x="17945" y="20583"/>
                  <a:pt x="18019" y="20612"/>
                  <a:pt x="18129" y="20612"/>
                </a:cubicBezTo>
                <a:cubicBezTo>
                  <a:pt x="18240" y="20612"/>
                  <a:pt x="18314" y="20583"/>
                  <a:pt x="18314" y="20540"/>
                </a:cubicBezTo>
                <a:lnTo>
                  <a:pt x="18314" y="19363"/>
                </a:lnTo>
                <a:lnTo>
                  <a:pt x="21415" y="19363"/>
                </a:lnTo>
                <a:cubicBezTo>
                  <a:pt x="21526" y="19363"/>
                  <a:pt x="21600" y="19334"/>
                  <a:pt x="21600" y="19290"/>
                </a:cubicBezTo>
                <a:cubicBezTo>
                  <a:pt x="21600" y="19247"/>
                  <a:pt x="21379" y="19203"/>
                  <a:pt x="21268" y="19203"/>
                </a:cubicBezTo>
                <a:close/>
              </a:path>
            </a:pathLst>
          </a:custGeom>
          <a:solidFill>
            <a:schemeClr val="tx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grpSp>
        <p:nvGrpSpPr>
          <p:cNvPr id="55" name="Group 54">
            <a:extLst>
              <a:ext uri="{FF2B5EF4-FFF2-40B4-BE49-F238E27FC236}">
                <a16:creationId xmlns:a16="http://schemas.microsoft.com/office/drawing/2014/main" id="{1C2D4A67-47D2-43D5-8472-1499B6ED0558}"/>
              </a:ext>
            </a:extLst>
          </p:cNvPr>
          <p:cNvGrpSpPr/>
          <p:nvPr/>
        </p:nvGrpSpPr>
        <p:grpSpPr>
          <a:xfrm>
            <a:off x="4625319" y="889845"/>
            <a:ext cx="1698532" cy="1252728"/>
            <a:chOff x="3913915" y="1328546"/>
            <a:chExt cx="2525539" cy="1866446"/>
          </a:xfrm>
        </p:grpSpPr>
        <p:sp>
          <p:nvSpPr>
            <p:cNvPr id="57" name="Shape">
              <a:extLst>
                <a:ext uri="{FF2B5EF4-FFF2-40B4-BE49-F238E27FC236}">
                  <a16:creationId xmlns:a16="http://schemas.microsoft.com/office/drawing/2014/main" id="{CEDBF5C1-8B1A-4619-9BEB-81AC82941A08}"/>
                </a:ext>
              </a:extLst>
            </p:cNvPr>
            <p:cNvSpPr/>
            <p:nvPr/>
          </p:nvSpPr>
          <p:spPr>
            <a:xfrm>
              <a:off x="3913915" y="1328546"/>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tx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58" name="Circle">
              <a:extLst>
                <a:ext uri="{FF2B5EF4-FFF2-40B4-BE49-F238E27FC236}">
                  <a16:creationId xmlns:a16="http://schemas.microsoft.com/office/drawing/2014/main" id="{0F921DBA-3E4C-4809-882F-527DC421C496}"/>
                </a:ext>
              </a:extLst>
            </p:cNvPr>
            <p:cNvSpPr/>
            <p:nvPr/>
          </p:nvSpPr>
          <p:spPr>
            <a:xfrm>
              <a:off x="5894845" y="2651359"/>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grpSp>
      <p:pic>
        <p:nvPicPr>
          <p:cNvPr id="80" name="Graphic 31" descr="Lights On">
            <a:extLst>
              <a:ext uri="{FF2B5EF4-FFF2-40B4-BE49-F238E27FC236}">
                <a16:creationId xmlns:a16="http://schemas.microsoft.com/office/drawing/2014/main" id="{831129AC-3DCC-44CB-A3F9-AC96E8886D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80777" y="1146354"/>
            <a:ext cx="673347" cy="673347"/>
          </a:xfrm>
          <a:prstGeom prst="rect">
            <a:avLst/>
          </a:prstGeom>
        </p:spPr>
      </p:pic>
      <p:grpSp>
        <p:nvGrpSpPr>
          <p:cNvPr id="60" name="Group 59">
            <a:extLst>
              <a:ext uri="{FF2B5EF4-FFF2-40B4-BE49-F238E27FC236}">
                <a16:creationId xmlns:a16="http://schemas.microsoft.com/office/drawing/2014/main" id="{03ED70E6-8222-4F54-B42A-970EC32FA9D4}"/>
              </a:ext>
            </a:extLst>
          </p:cNvPr>
          <p:cNvGrpSpPr/>
          <p:nvPr/>
        </p:nvGrpSpPr>
        <p:grpSpPr>
          <a:xfrm>
            <a:off x="5864673" y="1547420"/>
            <a:ext cx="1700784" cy="1245107"/>
            <a:chOff x="5752545" y="2289648"/>
            <a:chExt cx="2525539" cy="1866446"/>
          </a:xfrm>
        </p:grpSpPr>
        <p:sp>
          <p:nvSpPr>
            <p:cNvPr id="62" name="Shape">
              <a:extLst>
                <a:ext uri="{FF2B5EF4-FFF2-40B4-BE49-F238E27FC236}">
                  <a16:creationId xmlns:a16="http://schemas.microsoft.com/office/drawing/2014/main" id="{A2EEF0C3-4A06-4518-8B8A-6715BF30C4A6}"/>
                </a:ext>
              </a:extLst>
            </p:cNvPr>
            <p:cNvSpPr/>
            <p:nvPr/>
          </p:nvSpPr>
          <p:spPr>
            <a:xfrm>
              <a:off x="5752545" y="2289648"/>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63" name="Circle">
              <a:extLst>
                <a:ext uri="{FF2B5EF4-FFF2-40B4-BE49-F238E27FC236}">
                  <a16:creationId xmlns:a16="http://schemas.microsoft.com/office/drawing/2014/main" id="{95B80439-E03D-4D68-AA30-824CB46DF1EE}"/>
                </a:ext>
              </a:extLst>
            </p:cNvPr>
            <p:cNvSpPr/>
            <p:nvPr/>
          </p:nvSpPr>
          <p:spPr>
            <a:xfrm>
              <a:off x="5895991" y="3611490"/>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dirty="0">
                <a:solidFill>
                  <a:srgbClr val="FFFFFF"/>
                </a:solidFill>
                <a:effectLst>
                  <a:outerShdw blurRad="38100" dist="12700" dir="5400000" rotWithShape="0">
                    <a:srgbClr val="000000">
                      <a:alpha val="50000"/>
                    </a:srgbClr>
                  </a:outerShdw>
                </a:effectLst>
              </a:endParaRPr>
            </a:p>
          </p:txBody>
        </p:sp>
      </p:grpSp>
      <p:pic>
        <p:nvPicPr>
          <p:cNvPr id="81" name="Graphic 29" descr="Gears">
            <a:extLst>
              <a:ext uri="{FF2B5EF4-FFF2-40B4-BE49-F238E27FC236}">
                <a16:creationId xmlns:a16="http://schemas.microsoft.com/office/drawing/2014/main" id="{DFC3ECD3-1008-4C3C-A6ED-AFBA234BEA8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633613" y="1792699"/>
            <a:ext cx="673347" cy="673347"/>
          </a:xfrm>
          <a:prstGeom prst="rect">
            <a:avLst/>
          </a:prstGeom>
        </p:spPr>
      </p:pic>
      <p:grpSp>
        <p:nvGrpSpPr>
          <p:cNvPr id="66" name="Group 65">
            <a:extLst>
              <a:ext uri="{FF2B5EF4-FFF2-40B4-BE49-F238E27FC236}">
                <a16:creationId xmlns:a16="http://schemas.microsoft.com/office/drawing/2014/main" id="{BAD8589A-7F63-4F44-8D16-79C79EC8D150}"/>
              </a:ext>
            </a:extLst>
          </p:cNvPr>
          <p:cNvGrpSpPr/>
          <p:nvPr/>
        </p:nvGrpSpPr>
        <p:grpSpPr>
          <a:xfrm>
            <a:off x="4625319" y="2197374"/>
            <a:ext cx="1698532" cy="1252728"/>
            <a:chOff x="3913915" y="1328546"/>
            <a:chExt cx="2525539" cy="1866446"/>
          </a:xfrm>
        </p:grpSpPr>
        <p:sp>
          <p:nvSpPr>
            <p:cNvPr id="68" name="Shape">
              <a:extLst>
                <a:ext uri="{FF2B5EF4-FFF2-40B4-BE49-F238E27FC236}">
                  <a16:creationId xmlns:a16="http://schemas.microsoft.com/office/drawing/2014/main" id="{AB5596EA-9169-4D87-87E7-40996490F1FD}"/>
                </a:ext>
              </a:extLst>
            </p:cNvPr>
            <p:cNvSpPr/>
            <p:nvPr/>
          </p:nvSpPr>
          <p:spPr>
            <a:xfrm>
              <a:off x="3913915" y="1328546"/>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69" name="Circle">
              <a:extLst>
                <a:ext uri="{FF2B5EF4-FFF2-40B4-BE49-F238E27FC236}">
                  <a16:creationId xmlns:a16="http://schemas.microsoft.com/office/drawing/2014/main" id="{4E3EC5DC-AC32-4A40-BA4D-65E9A93CC677}"/>
                </a:ext>
              </a:extLst>
            </p:cNvPr>
            <p:cNvSpPr/>
            <p:nvPr/>
          </p:nvSpPr>
          <p:spPr>
            <a:xfrm>
              <a:off x="5894845" y="2651359"/>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dirty="0">
                <a:solidFill>
                  <a:srgbClr val="FFFFFF"/>
                </a:solidFill>
                <a:effectLst>
                  <a:outerShdw blurRad="38100" dist="12700" dir="5400000" rotWithShape="0">
                    <a:srgbClr val="000000">
                      <a:alpha val="50000"/>
                    </a:srgbClr>
                  </a:outerShdw>
                </a:effectLst>
              </a:endParaRPr>
            </a:p>
          </p:txBody>
        </p:sp>
      </p:grpSp>
      <p:pic>
        <p:nvPicPr>
          <p:cNvPr id="82" name="Graphic 30" descr="Hourglass Finished">
            <a:extLst>
              <a:ext uri="{FF2B5EF4-FFF2-40B4-BE49-F238E27FC236}">
                <a16:creationId xmlns:a16="http://schemas.microsoft.com/office/drawing/2014/main" id="{F8F99A15-38BB-4CBD-8F1A-C1ABAA68D04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880777" y="2453883"/>
            <a:ext cx="673347" cy="673347"/>
          </a:xfrm>
          <a:prstGeom prst="rect">
            <a:avLst/>
          </a:prstGeom>
        </p:spPr>
      </p:pic>
      <p:grpSp>
        <p:nvGrpSpPr>
          <p:cNvPr id="71" name="Group 70">
            <a:extLst>
              <a:ext uri="{FF2B5EF4-FFF2-40B4-BE49-F238E27FC236}">
                <a16:creationId xmlns:a16="http://schemas.microsoft.com/office/drawing/2014/main" id="{0EE1CE36-1DAA-46D5-8C08-3A6DD998DB32}"/>
              </a:ext>
            </a:extLst>
          </p:cNvPr>
          <p:cNvGrpSpPr/>
          <p:nvPr/>
        </p:nvGrpSpPr>
        <p:grpSpPr>
          <a:xfrm>
            <a:off x="5864673" y="2854949"/>
            <a:ext cx="1700784" cy="1245107"/>
            <a:chOff x="5752545" y="2289648"/>
            <a:chExt cx="2525539" cy="1866446"/>
          </a:xfrm>
        </p:grpSpPr>
        <p:sp>
          <p:nvSpPr>
            <p:cNvPr id="73" name="Shape">
              <a:extLst>
                <a:ext uri="{FF2B5EF4-FFF2-40B4-BE49-F238E27FC236}">
                  <a16:creationId xmlns:a16="http://schemas.microsoft.com/office/drawing/2014/main" id="{C2721591-FDCE-4710-B93D-0615AAD971D1}"/>
                </a:ext>
              </a:extLst>
            </p:cNvPr>
            <p:cNvSpPr/>
            <p:nvPr/>
          </p:nvSpPr>
          <p:spPr>
            <a:xfrm>
              <a:off x="5752545" y="2289648"/>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5"/>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74" name="Circle">
              <a:extLst>
                <a:ext uri="{FF2B5EF4-FFF2-40B4-BE49-F238E27FC236}">
                  <a16:creationId xmlns:a16="http://schemas.microsoft.com/office/drawing/2014/main" id="{D232C8D4-3FD4-4E70-8031-E56CC611B4DF}"/>
                </a:ext>
              </a:extLst>
            </p:cNvPr>
            <p:cNvSpPr/>
            <p:nvPr/>
          </p:nvSpPr>
          <p:spPr>
            <a:xfrm>
              <a:off x="5895991" y="3611490"/>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dirty="0">
                <a:solidFill>
                  <a:srgbClr val="FFFFFF"/>
                </a:solidFill>
                <a:effectLst>
                  <a:outerShdw blurRad="38100" dist="12700" dir="5400000" rotWithShape="0">
                    <a:srgbClr val="000000">
                      <a:alpha val="50000"/>
                    </a:srgbClr>
                  </a:outerShdw>
                </a:effectLst>
              </a:endParaRPr>
            </a:p>
          </p:txBody>
        </p:sp>
      </p:grpSp>
      <p:pic>
        <p:nvPicPr>
          <p:cNvPr id="83" name="Graphic 32" descr="Presentation with bar chart">
            <a:extLst>
              <a:ext uri="{FF2B5EF4-FFF2-40B4-BE49-F238E27FC236}">
                <a16:creationId xmlns:a16="http://schemas.microsoft.com/office/drawing/2014/main" id="{B0B30DD2-1EF8-41FA-8098-8E00A215081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633613" y="3100228"/>
            <a:ext cx="673347" cy="673347"/>
          </a:xfrm>
          <a:prstGeom prst="rect">
            <a:avLst/>
          </a:prstGeom>
        </p:spPr>
      </p:pic>
      <p:grpSp>
        <p:nvGrpSpPr>
          <p:cNvPr id="76" name="Group 75">
            <a:extLst>
              <a:ext uri="{FF2B5EF4-FFF2-40B4-BE49-F238E27FC236}">
                <a16:creationId xmlns:a16="http://schemas.microsoft.com/office/drawing/2014/main" id="{3491A477-ECB6-48D3-BCF5-00BADC605FFD}"/>
              </a:ext>
            </a:extLst>
          </p:cNvPr>
          <p:cNvGrpSpPr/>
          <p:nvPr/>
        </p:nvGrpSpPr>
        <p:grpSpPr>
          <a:xfrm>
            <a:off x="4625319" y="3504901"/>
            <a:ext cx="1698532" cy="1252728"/>
            <a:chOff x="3913915" y="1328546"/>
            <a:chExt cx="2525539" cy="1866446"/>
          </a:xfrm>
        </p:grpSpPr>
        <p:sp>
          <p:nvSpPr>
            <p:cNvPr id="78" name="Shape">
              <a:extLst>
                <a:ext uri="{FF2B5EF4-FFF2-40B4-BE49-F238E27FC236}">
                  <a16:creationId xmlns:a16="http://schemas.microsoft.com/office/drawing/2014/main" id="{8D1E6199-375D-43F7-81C9-7E459CE27243}"/>
                </a:ext>
              </a:extLst>
            </p:cNvPr>
            <p:cNvSpPr/>
            <p:nvPr/>
          </p:nvSpPr>
          <p:spPr>
            <a:xfrm>
              <a:off x="3913915" y="1328546"/>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79" name="Circle">
              <a:extLst>
                <a:ext uri="{FF2B5EF4-FFF2-40B4-BE49-F238E27FC236}">
                  <a16:creationId xmlns:a16="http://schemas.microsoft.com/office/drawing/2014/main" id="{F4C4DB86-714A-435A-B10C-A637ECA719AF}"/>
                </a:ext>
              </a:extLst>
            </p:cNvPr>
            <p:cNvSpPr/>
            <p:nvPr/>
          </p:nvSpPr>
          <p:spPr>
            <a:xfrm>
              <a:off x="5894845" y="2651359"/>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grpSp>
      <p:pic>
        <p:nvPicPr>
          <p:cNvPr id="84" name="Graphic 33" descr="Research">
            <a:extLst>
              <a:ext uri="{FF2B5EF4-FFF2-40B4-BE49-F238E27FC236}">
                <a16:creationId xmlns:a16="http://schemas.microsoft.com/office/drawing/2014/main" id="{BA673976-23AE-4614-9983-67B9E734F48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880777" y="3761410"/>
            <a:ext cx="673347" cy="673347"/>
          </a:xfrm>
          <a:prstGeom prst="rect">
            <a:avLst/>
          </a:prstGeom>
        </p:spPr>
      </p:pic>
      <p:grpSp>
        <p:nvGrpSpPr>
          <p:cNvPr id="29" name="Group 28">
            <a:extLst>
              <a:ext uri="{FF2B5EF4-FFF2-40B4-BE49-F238E27FC236}">
                <a16:creationId xmlns:a16="http://schemas.microsoft.com/office/drawing/2014/main" id="{C6B03ADD-D8D9-48F7-9886-F97EAE023647}"/>
              </a:ext>
            </a:extLst>
          </p:cNvPr>
          <p:cNvGrpSpPr/>
          <p:nvPr/>
        </p:nvGrpSpPr>
        <p:grpSpPr>
          <a:xfrm>
            <a:off x="8415076" y="2791295"/>
            <a:ext cx="2926080" cy="1659485"/>
            <a:chOff x="8921977" y="1466725"/>
            <a:chExt cx="2926080" cy="1659485"/>
          </a:xfrm>
        </p:grpSpPr>
        <p:sp>
          <p:nvSpPr>
            <p:cNvPr id="30" name="TextBox 29">
              <a:extLst>
                <a:ext uri="{FF2B5EF4-FFF2-40B4-BE49-F238E27FC236}">
                  <a16:creationId xmlns:a16="http://schemas.microsoft.com/office/drawing/2014/main" id="{BC340526-8098-4117-9BFD-16D6160DD99C}"/>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5">
                      <a:lumMod val="75000"/>
                    </a:schemeClr>
                  </a:solidFill>
                </a:rPr>
                <a:t>Lorem Ipsum</a:t>
              </a:r>
            </a:p>
          </p:txBody>
        </p:sp>
        <p:sp>
          <p:nvSpPr>
            <p:cNvPr id="31" name="TextBox 30">
              <a:extLst>
                <a:ext uri="{FF2B5EF4-FFF2-40B4-BE49-F238E27FC236}">
                  <a16:creationId xmlns:a16="http://schemas.microsoft.com/office/drawing/2014/main" id="{D6D68266-11E9-4F2C-9699-51A982ECB935}"/>
                </a:ext>
              </a:extLst>
            </p:cNvPr>
            <p:cNvSpPr txBox="1"/>
            <p:nvPr/>
          </p:nvSpPr>
          <p:spPr>
            <a:xfrm>
              <a:off x="8921977" y="1925881"/>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5" name="Group 34">
            <a:extLst>
              <a:ext uri="{FF2B5EF4-FFF2-40B4-BE49-F238E27FC236}">
                <a16:creationId xmlns:a16="http://schemas.microsoft.com/office/drawing/2014/main" id="{CCB31E1A-8D07-467A-BD41-30F06DA0E5B8}"/>
              </a:ext>
            </a:extLst>
          </p:cNvPr>
          <p:cNvGrpSpPr/>
          <p:nvPr/>
        </p:nvGrpSpPr>
        <p:grpSpPr>
          <a:xfrm>
            <a:off x="849619" y="2132489"/>
            <a:ext cx="2926080" cy="1105487"/>
            <a:chOff x="332936" y="2627766"/>
            <a:chExt cx="2926080" cy="1105487"/>
          </a:xfrm>
        </p:grpSpPr>
        <p:sp>
          <p:nvSpPr>
            <p:cNvPr id="36" name="TextBox 35">
              <a:extLst>
                <a:ext uri="{FF2B5EF4-FFF2-40B4-BE49-F238E27FC236}">
                  <a16:creationId xmlns:a16="http://schemas.microsoft.com/office/drawing/2014/main" id="{C2B2ACA0-BF09-4648-9BD8-EA8736452EBB}"/>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6">
                      <a:lumMod val="75000"/>
                    </a:schemeClr>
                  </a:solidFill>
                </a:rPr>
                <a:t>Lorem Ipsum</a:t>
              </a:r>
            </a:p>
          </p:txBody>
        </p:sp>
        <p:sp>
          <p:nvSpPr>
            <p:cNvPr id="37" name="TextBox 36">
              <a:extLst>
                <a:ext uri="{FF2B5EF4-FFF2-40B4-BE49-F238E27FC236}">
                  <a16:creationId xmlns:a16="http://schemas.microsoft.com/office/drawing/2014/main" id="{1D5F8315-557B-44DD-8151-1D864CCD129F}"/>
                </a:ext>
              </a:extLst>
            </p:cNvPr>
            <p:cNvSpPr txBox="1"/>
            <p:nvPr/>
          </p:nvSpPr>
          <p:spPr>
            <a:xfrm>
              <a:off x="332936" y="3086922"/>
              <a:ext cx="2926080"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a:t>
              </a:r>
            </a:p>
          </p:txBody>
        </p:sp>
      </p:grpSp>
      <p:grpSp>
        <p:nvGrpSpPr>
          <p:cNvPr id="38" name="Group 37">
            <a:extLst>
              <a:ext uri="{FF2B5EF4-FFF2-40B4-BE49-F238E27FC236}">
                <a16:creationId xmlns:a16="http://schemas.microsoft.com/office/drawing/2014/main" id="{DDA06502-32C2-4284-91DF-FA36A917E964}"/>
              </a:ext>
            </a:extLst>
          </p:cNvPr>
          <p:cNvGrpSpPr/>
          <p:nvPr/>
        </p:nvGrpSpPr>
        <p:grpSpPr>
          <a:xfrm>
            <a:off x="849619" y="3450102"/>
            <a:ext cx="2926080" cy="1659485"/>
            <a:chOff x="332936" y="4652338"/>
            <a:chExt cx="2926080" cy="1659485"/>
          </a:xfrm>
        </p:grpSpPr>
        <p:sp>
          <p:nvSpPr>
            <p:cNvPr id="39" name="TextBox 38">
              <a:extLst>
                <a:ext uri="{FF2B5EF4-FFF2-40B4-BE49-F238E27FC236}">
                  <a16:creationId xmlns:a16="http://schemas.microsoft.com/office/drawing/2014/main" id="{A5711E83-9E0B-4E61-A66F-2709EAF17F45}"/>
                </a:ext>
              </a:extLst>
            </p:cNvPr>
            <p:cNvSpPr txBox="1"/>
            <p:nvPr/>
          </p:nvSpPr>
          <p:spPr>
            <a:xfrm>
              <a:off x="332936" y="4652338"/>
              <a:ext cx="2926080" cy="461665"/>
            </a:xfrm>
            <a:prstGeom prst="rect">
              <a:avLst/>
            </a:prstGeom>
            <a:noFill/>
          </p:spPr>
          <p:txBody>
            <a:bodyPr wrap="square" lIns="0" rIns="0" rtlCol="0" anchor="b">
              <a:spAutoFit/>
            </a:bodyPr>
            <a:lstStyle/>
            <a:p>
              <a:pPr algn="r"/>
              <a:r>
                <a:rPr lang="en-US" sz="2400" b="1" noProof="1">
                  <a:solidFill>
                    <a:schemeClr val="accent3">
                      <a:lumMod val="75000"/>
                    </a:schemeClr>
                  </a:solidFill>
                </a:rPr>
                <a:t>Lorem Ipsum</a:t>
              </a:r>
            </a:p>
          </p:txBody>
        </p:sp>
        <p:sp>
          <p:nvSpPr>
            <p:cNvPr id="40" name="TextBox 39">
              <a:extLst>
                <a:ext uri="{FF2B5EF4-FFF2-40B4-BE49-F238E27FC236}">
                  <a16:creationId xmlns:a16="http://schemas.microsoft.com/office/drawing/2014/main" id="{77F0B6FE-6B80-41AD-87CE-5F097A7EE993}"/>
                </a:ext>
              </a:extLst>
            </p:cNvPr>
            <p:cNvSpPr txBox="1"/>
            <p:nvPr/>
          </p:nvSpPr>
          <p:spPr>
            <a:xfrm>
              <a:off x="332936" y="5111494"/>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41" name="Group 40">
            <a:extLst>
              <a:ext uri="{FF2B5EF4-FFF2-40B4-BE49-F238E27FC236}">
                <a16:creationId xmlns:a16="http://schemas.microsoft.com/office/drawing/2014/main" id="{C29FB045-6D50-4F97-B0C7-74DF6834ABF3}"/>
              </a:ext>
            </a:extLst>
          </p:cNvPr>
          <p:cNvGrpSpPr/>
          <p:nvPr/>
        </p:nvGrpSpPr>
        <p:grpSpPr>
          <a:xfrm>
            <a:off x="8415076" y="1473683"/>
            <a:ext cx="2926080" cy="1105487"/>
            <a:chOff x="8921977" y="1466725"/>
            <a:chExt cx="2926080" cy="1105487"/>
          </a:xfrm>
        </p:grpSpPr>
        <p:sp>
          <p:nvSpPr>
            <p:cNvPr id="42" name="TextBox 41">
              <a:extLst>
                <a:ext uri="{FF2B5EF4-FFF2-40B4-BE49-F238E27FC236}">
                  <a16:creationId xmlns:a16="http://schemas.microsoft.com/office/drawing/2014/main" id="{FF318613-2303-46B7-8575-DA9DE3E7A84C}"/>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2">
                      <a:lumMod val="75000"/>
                    </a:schemeClr>
                  </a:solidFill>
                </a:rPr>
                <a:t>Lorem Ipsum</a:t>
              </a:r>
            </a:p>
          </p:txBody>
        </p:sp>
        <p:sp>
          <p:nvSpPr>
            <p:cNvPr id="43" name="TextBox 42">
              <a:extLst>
                <a:ext uri="{FF2B5EF4-FFF2-40B4-BE49-F238E27FC236}">
                  <a16:creationId xmlns:a16="http://schemas.microsoft.com/office/drawing/2014/main" id="{51050786-FD6C-4798-B7FB-77CF805B407A}"/>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a:t>
              </a:r>
            </a:p>
          </p:txBody>
        </p:sp>
      </p:grpSp>
      <p:grpSp>
        <p:nvGrpSpPr>
          <p:cNvPr id="44" name="Group 43">
            <a:extLst>
              <a:ext uri="{FF2B5EF4-FFF2-40B4-BE49-F238E27FC236}">
                <a16:creationId xmlns:a16="http://schemas.microsoft.com/office/drawing/2014/main" id="{5EBDCD43-2275-4163-92B0-B6924822B785}"/>
              </a:ext>
            </a:extLst>
          </p:cNvPr>
          <p:cNvGrpSpPr/>
          <p:nvPr/>
        </p:nvGrpSpPr>
        <p:grpSpPr>
          <a:xfrm>
            <a:off x="849619" y="814877"/>
            <a:ext cx="2926080" cy="1105487"/>
            <a:chOff x="332936" y="2627766"/>
            <a:chExt cx="2926080" cy="1105487"/>
          </a:xfrm>
        </p:grpSpPr>
        <p:sp>
          <p:nvSpPr>
            <p:cNvPr id="45" name="TextBox 44">
              <a:extLst>
                <a:ext uri="{FF2B5EF4-FFF2-40B4-BE49-F238E27FC236}">
                  <a16:creationId xmlns:a16="http://schemas.microsoft.com/office/drawing/2014/main" id="{549BB6AD-AE55-4DA3-8471-CA76D842AFF9}"/>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tx2"/>
                  </a:solidFill>
                </a:rPr>
                <a:t>Lorem Ipsum</a:t>
              </a:r>
            </a:p>
          </p:txBody>
        </p:sp>
        <p:sp>
          <p:nvSpPr>
            <p:cNvPr id="46" name="TextBox 45">
              <a:extLst>
                <a:ext uri="{FF2B5EF4-FFF2-40B4-BE49-F238E27FC236}">
                  <a16:creationId xmlns:a16="http://schemas.microsoft.com/office/drawing/2014/main" id="{14338DB4-2D2E-4BC8-9285-74FF915ED38A}"/>
                </a:ext>
              </a:extLst>
            </p:cNvPr>
            <p:cNvSpPr txBox="1"/>
            <p:nvPr/>
          </p:nvSpPr>
          <p:spPr>
            <a:xfrm>
              <a:off x="332936" y="3086922"/>
              <a:ext cx="2926080"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a:t>
              </a:r>
            </a:p>
          </p:txBody>
        </p:sp>
      </p:grpSp>
    </p:spTree>
    <p:extLst>
      <p:ext uri="{BB962C8B-B14F-4D97-AF65-F5344CB8AC3E}">
        <p14:creationId xmlns:p14="http://schemas.microsoft.com/office/powerpoint/2010/main" val="4168948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Abstract Tree w/ 5 Branches – Slide Template</a:t>
            </a:r>
          </a:p>
        </p:txBody>
      </p:sp>
      <p:sp>
        <p:nvSpPr>
          <p:cNvPr id="23" name="Shape">
            <a:extLst>
              <a:ext uri="{FF2B5EF4-FFF2-40B4-BE49-F238E27FC236}">
                <a16:creationId xmlns:a16="http://schemas.microsoft.com/office/drawing/2014/main" id="{344FE2CA-270C-C34F-8C0C-C92DAF8E0A76}"/>
              </a:ext>
            </a:extLst>
          </p:cNvPr>
          <p:cNvSpPr/>
          <p:nvPr/>
        </p:nvSpPr>
        <p:spPr>
          <a:xfrm>
            <a:off x="5283451" y="1790525"/>
            <a:ext cx="1642661" cy="4175512"/>
          </a:xfrm>
          <a:custGeom>
            <a:avLst/>
            <a:gdLst/>
            <a:ahLst/>
            <a:cxnLst>
              <a:cxn ang="0">
                <a:pos x="wd2" y="hd2"/>
              </a:cxn>
              <a:cxn ang="5400000">
                <a:pos x="wd2" y="hd2"/>
              </a:cxn>
              <a:cxn ang="10800000">
                <a:pos x="wd2" y="hd2"/>
              </a:cxn>
              <a:cxn ang="16200000">
                <a:pos x="wd2" y="hd2"/>
              </a:cxn>
            </a:cxnLst>
            <a:rect l="0" t="0" r="r" b="b"/>
            <a:pathLst>
              <a:path w="21600" h="21600" extrusionOk="0">
                <a:moveTo>
                  <a:pt x="21268" y="19203"/>
                </a:moveTo>
                <a:lnTo>
                  <a:pt x="18056" y="19203"/>
                </a:lnTo>
                <a:lnTo>
                  <a:pt x="16062" y="18462"/>
                </a:lnTo>
                <a:lnTo>
                  <a:pt x="18536" y="18462"/>
                </a:lnTo>
                <a:cubicBezTo>
                  <a:pt x="18720" y="18462"/>
                  <a:pt x="18868" y="18404"/>
                  <a:pt x="18868" y="18332"/>
                </a:cubicBezTo>
                <a:cubicBezTo>
                  <a:pt x="18868" y="18259"/>
                  <a:pt x="18720" y="18201"/>
                  <a:pt x="18536" y="18201"/>
                </a:cubicBezTo>
                <a:lnTo>
                  <a:pt x="11705" y="18201"/>
                </a:lnTo>
                <a:lnTo>
                  <a:pt x="11705" y="0"/>
                </a:lnTo>
                <a:lnTo>
                  <a:pt x="9526" y="0"/>
                </a:lnTo>
                <a:lnTo>
                  <a:pt x="9526" y="18215"/>
                </a:lnTo>
                <a:lnTo>
                  <a:pt x="2326" y="18215"/>
                </a:lnTo>
                <a:cubicBezTo>
                  <a:pt x="2142" y="18215"/>
                  <a:pt x="1994" y="18274"/>
                  <a:pt x="1994" y="18346"/>
                </a:cubicBezTo>
                <a:cubicBezTo>
                  <a:pt x="1994" y="18419"/>
                  <a:pt x="2142" y="18477"/>
                  <a:pt x="2326" y="18477"/>
                </a:cubicBezTo>
                <a:lnTo>
                  <a:pt x="5391" y="18477"/>
                </a:lnTo>
                <a:lnTo>
                  <a:pt x="3397" y="19218"/>
                </a:lnTo>
                <a:lnTo>
                  <a:pt x="185" y="19218"/>
                </a:lnTo>
                <a:cubicBezTo>
                  <a:pt x="74" y="19218"/>
                  <a:pt x="0" y="19247"/>
                  <a:pt x="0" y="19290"/>
                </a:cubicBezTo>
                <a:cubicBezTo>
                  <a:pt x="0" y="19334"/>
                  <a:pt x="74" y="19363"/>
                  <a:pt x="185" y="19363"/>
                </a:cubicBezTo>
                <a:lnTo>
                  <a:pt x="3286" y="19363"/>
                </a:lnTo>
                <a:lnTo>
                  <a:pt x="3286" y="20540"/>
                </a:lnTo>
                <a:cubicBezTo>
                  <a:pt x="3286" y="20583"/>
                  <a:pt x="3360" y="20612"/>
                  <a:pt x="3471" y="20612"/>
                </a:cubicBezTo>
                <a:cubicBezTo>
                  <a:pt x="3581" y="20612"/>
                  <a:pt x="3655" y="20583"/>
                  <a:pt x="3655" y="20540"/>
                </a:cubicBezTo>
                <a:lnTo>
                  <a:pt x="3655" y="19334"/>
                </a:lnTo>
                <a:lnTo>
                  <a:pt x="5908" y="18491"/>
                </a:lnTo>
                <a:lnTo>
                  <a:pt x="7052" y="18491"/>
                </a:lnTo>
                <a:lnTo>
                  <a:pt x="7052" y="20525"/>
                </a:lnTo>
                <a:lnTo>
                  <a:pt x="4615" y="21484"/>
                </a:lnTo>
                <a:cubicBezTo>
                  <a:pt x="4542" y="21513"/>
                  <a:pt x="4542" y="21556"/>
                  <a:pt x="4615" y="21585"/>
                </a:cubicBezTo>
                <a:cubicBezTo>
                  <a:pt x="4652" y="21600"/>
                  <a:pt x="4689" y="21600"/>
                  <a:pt x="4763" y="21600"/>
                </a:cubicBezTo>
                <a:cubicBezTo>
                  <a:pt x="4837" y="21600"/>
                  <a:pt x="4874" y="21600"/>
                  <a:pt x="4911" y="21585"/>
                </a:cubicBezTo>
                <a:lnTo>
                  <a:pt x="7274" y="20656"/>
                </a:lnTo>
                <a:lnTo>
                  <a:pt x="9526" y="21542"/>
                </a:lnTo>
                <a:cubicBezTo>
                  <a:pt x="9563" y="21556"/>
                  <a:pt x="9600" y="21556"/>
                  <a:pt x="9674" y="21556"/>
                </a:cubicBezTo>
                <a:cubicBezTo>
                  <a:pt x="9748" y="21556"/>
                  <a:pt x="9785" y="21556"/>
                  <a:pt x="9822" y="21542"/>
                </a:cubicBezTo>
                <a:cubicBezTo>
                  <a:pt x="9895" y="21513"/>
                  <a:pt x="9895" y="21469"/>
                  <a:pt x="9822" y="21440"/>
                </a:cubicBezTo>
                <a:lnTo>
                  <a:pt x="7495" y="20525"/>
                </a:lnTo>
                <a:lnTo>
                  <a:pt x="7495" y="18491"/>
                </a:lnTo>
                <a:lnTo>
                  <a:pt x="10228" y="18491"/>
                </a:lnTo>
                <a:lnTo>
                  <a:pt x="8049" y="19348"/>
                </a:lnTo>
                <a:cubicBezTo>
                  <a:pt x="7975" y="19378"/>
                  <a:pt x="7975" y="19421"/>
                  <a:pt x="8049" y="19450"/>
                </a:cubicBezTo>
                <a:cubicBezTo>
                  <a:pt x="8086" y="19465"/>
                  <a:pt x="8123" y="19465"/>
                  <a:pt x="8197" y="19465"/>
                </a:cubicBezTo>
                <a:cubicBezTo>
                  <a:pt x="8271" y="19465"/>
                  <a:pt x="8308" y="19465"/>
                  <a:pt x="8345" y="19450"/>
                </a:cubicBezTo>
                <a:lnTo>
                  <a:pt x="10708" y="18521"/>
                </a:lnTo>
                <a:lnTo>
                  <a:pt x="12960" y="19407"/>
                </a:lnTo>
                <a:cubicBezTo>
                  <a:pt x="12997" y="19421"/>
                  <a:pt x="13034" y="19421"/>
                  <a:pt x="13108" y="19421"/>
                </a:cubicBezTo>
                <a:cubicBezTo>
                  <a:pt x="13181" y="19421"/>
                  <a:pt x="13218" y="19421"/>
                  <a:pt x="13255" y="19407"/>
                </a:cubicBezTo>
                <a:cubicBezTo>
                  <a:pt x="13329" y="19378"/>
                  <a:pt x="13329" y="19334"/>
                  <a:pt x="13255" y="19305"/>
                </a:cubicBezTo>
                <a:lnTo>
                  <a:pt x="11188" y="18491"/>
                </a:lnTo>
                <a:lnTo>
                  <a:pt x="14105" y="18491"/>
                </a:lnTo>
                <a:lnTo>
                  <a:pt x="14105" y="20525"/>
                </a:lnTo>
                <a:lnTo>
                  <a:pt x="11778" y="21440"/>
                </a:lnTo>
                <a:cubicBezTo>
                  <a:pt x="11705" y="21469"/>
                  <a:pt x="11705" y="21513"/>
                  <a:pt x="11778" y="21542"/>
                </a:cubicBezTo>
                <a:cubicBezTo>
                  <a:pt x="11815" y="21556"/>
                  <a:pt x="11852" y="21556"/>
                  <a:pt x="11926" y="21556"/>
                </a:cubicBezTo>
                <a:cubicBezTo>
                  <a:pt x="12000" y="21556"/>
                  <a:pt x="12037" y="21556"/>
                  <a:pt x="12074" y="21542"/>
                </a:cubicBezTo>
                <a:lnTo>
                  <a:pt x="14326" y="20656"/>
                </a:lnTo>
                <a:lnTo>
                  <a:pt x="16689" y="21585"/>
                </a:lnTo>
                <a:cubicBezTo>
                  <a:pt x="16726" y="21600"/>
                  <a:pt x="16763" y="21600"/>
                  <a:pt x="16837" y="21600"/>
                </a:cubicBezTo>
                <a:cubicBezTo>
                  <a:pt x="16911" y="21600"/>
                  <a:pt x="16948" y="21600"/>
                  <a:pt x="16985" y="21585"/>
                </a:cubicBezTo>
                <a:cubicBezTo>
                  <a:pt x="17058" y="21556"/>
                  <a:pt x="17058" y="21513"/>
                  <a:pt x="16985" y="21484"/>
                </a:cubicBezTo>
                <a:lnTo>
                  <a:pt x="14548" y="20525"/>
                </a:lnTo>
                <a:lnTo>
                  <a:pt x="14548" y="18491"/>
                </a:lnTo>
                <a:lnTo>
                  <a:pt x="15692" y="18491"/>
                </a:lnTo>
                <a:lnTo>
                  <a:pt x="17945" y="19334"/>
                </a:lnTo>
                <a:lnTo>
                  <a:pt x="17945" y="20540"/>
                </a:lnTo>
                <a:cubicBezTo>
                  <a:pt x="17945" y="20583"/>
                  <a:pt x="18019" y="20612"/>
                  <a:pt x="18129" y="20612"/>
                </a:cubicBezTo>
                <a:cubicBezTo>
                  <a:pt x="18240" y="20612"/>
                  <a:pt x="18314" y="20583"/>
                  <a:pt x="18314" y="20540"/>
                </a:cubicBezTo>
                <a:lnTo>
                  <a:pt x="18314" y="19363"/>
                </a:lnTo>
                <a:lnTo>
                  <a:pt x="21415" y="19363"/>
                </a:lnTo>
                <a:cubicBezTo>
                  <a:pt x="21526" y="19363"/>
                  <a:pt x="21600" y="19334"/>
                  <a:pt x="21600" y="19290"/>
                </a:cubicBezTo>
                <a:cubicBezTo>
                  <a:pt x="21600" y="19247"/>
                  <a:pt x="21379" y="19203"/>
                  <a:pt x="21268" y="19203"/>
                </a:cubicBezTo>
                <a:close/>
              </a:path>
            </a:pathLst>
          </a:custGeom>
          <a:solidFill>
            <a:schemeClr val="bg2">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grpSp>
        <p:nvGrpSpPr>
          <p:cNvPr id="55" name="Group 54">
            <a:extLst>
              <a:ext uri="{FF2B5EF4-FFF2-40B4-BE49-F238E27FC236}">
                <a16:creationId xmlns:a16="http://schemas.microsoft.com/office/drawing/2014/main" id="{1C2D4A67-47D2-43D5-8472-1499B6ED0558}"/>
              </a:ext>
            </a:extLst>
          </p:cNvPr>
          <p:cNvGrpSpPr/>
          <p:nvPr/>
        </p:nvGrpSpPr>
        <p:grpSpPr>
          <a:xfrm>
            <a:off x="4625319" y="889845"/>
            <a:ext cx="1698532" cy="1252728"/>
            <a:chOff x="3913915" y="1328546"/>
            <a:chExt cx="2525539" cy="1866446"/>
          </a:xfrm>
        </p:grpSpPr>
        <p:sp>
          <p:nvSpPr>
            <p:cNvPr id="57" name="Shape">
              <a:extLst>
                <a:ext uri="{FF2B5EF4-FFF2-40B4-BE49-F238E27FC236}">
                  <a16:creationId xmlns:a16="http://schemas.microsoft.com/office/drawing/2014/main" id="{CEDBF5C1-8B1A-4619-9BEB-81AC82941A08}"/>
                </a:ext>
              </a:extLst>
            </p:cNvPr>
            <p:cNvSpPr/>
            <p:nvPr/>
          </p:nvSpPr>
          <p:spPr>
            <a:xfrm>
              <a:off x="3913915" y="1328546"/>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58" name="Circle">
              <a:extLst>
                <a:ext uri="{FF2B5EF4-FFF2-40B4-BE49-F238E27FC236}">
                  <a16:creationId xmlns:a16="http://schemas.microsoft.com/office/drawing/2014/main" id="{0F921DBA-3E4C-4809-882F-527DC421C496}"/>
                </a:ext>
              </a:extLst>
            </p:cNvPr>
            <p:cNvSpPr/>
            <p:nvPr/>
          </p:nvSpPr>
          <p:spPr>
            <a:xfrm>
              <a:off x="5894845" y="2651359"/>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grpSp>
      <p:pic>
        <p:nvPicPr>
          <p:cNvPr id="80" name="Graphic 31" descr="Lights On">
            <a:extLst>
              <a:ext uri="{FF2B5EF4-FFF2-40B4-BE49-F238E27FC236}">
                <a16:creationId xmlns:a16="http://schemas.microsoft.com/office/drawing/2014/main" id="{831129AC-3DCC-44CB-A3F9-AC96E8886D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80777" y="1146354"/>
            <a:ext cx="673347" cy="673347"/>
          </a:xfrm>
          <a:prstGeom prst="rect">
            <a:avLst/>
          </a:prstGeom>
        </p:spPr>
      </p:pic>
      <p:grpSp>
        <p:nvGrpSpPr>
          <p:cNvPr id="60" name="Group 59">
            <a:extLst>
              <a:ext uri="{FF2B5EF4-FFF2-40B4-BE49-F238E27FC236}">
                <a16:creationId xmlns:a16="http://schemas.microsoft.com/office/drawing/2014/main" id="{03ED70E6-8222-4F54-B42A-970EC32FA9D4}"/>
              </a:ext>
            </a:extLst>
          </p:cNvPr>
          <p:cNvGrpSpPr/>
          <p:nvPr/>
        </p:nvGrpSpPr>
        <p:grpSpPr>
          <a:xfrm>
            <a:off x="5864673" y="1547420"/>
            <a:ext cx="1700784" cy="1245107"/>
            <a:chOff x="5752545" y="2289648"/>
            <a:chExt cx="2525539" cy="1866446"/>
          </a:xfrm>
        </p:grpSpPr>
        <p:sp>
          <p:nvSpPr>
            <p:cNvPr id="62" name="Shape">
              <a:extLst>
                <a:ext uri="{FF2B5EF4-FFF2-40B4-BE49-F238E27FC236}">
                  <a16:creationId xmlns:a16="http://schemas.microsoft.com/office/drawing/2014/main" id="{A2EEF0C3-4A06-4518-8B8A-6715BF30C4A6}"/>
                </a:ext>
              </a:extLst>
            </p:cNvPr>
            <p:cNvSpPr/>
            <p:nvPr/>
          </p:nvSpPr>
          <p:spPr>
            <a:xfrm>
              <a:off x="5752545" y="2289648"/>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63" name="Circle">
              <a:extLst>
                <a:ext uri="{FF2B5EF4-FFF2-40B4-BE49-F238E27FC236}">
                  <a16:creationId xmlns:a16="http://schemas.microsoft.com/office/drawing/2014/main" id="{95B80439-E03D-4D68-AA30-824CB46DF1EE}"/>
                </a:ext>
              </a:extLst>
            </p:cNvPr>
            <p:cNvSpPr/>
            <p:nvPr/>
          </p:nvSpPr>
          <p:spPr>
            <a:xfrm>
              <a:off x="5895991" y="3611490"/>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dirty="0">
                <a:solidFill>
                  <a:srgbClr val="FFFFFF"/>
                </a:solidFill>
                <a:effectLst>
                  <a:outerShdw blurRad="38100" dist="12700" dir="5400000" rotWithShape="0">
                    <a:srgbClr val="000000">
                      <a:alpha val="50000"/>
                    </a:srgbClr>
                  </a:outerShdw>
                </a:effectLst>
              </a:endParaRPr>
            </a:p>
          </p:txBody>
        </p:sp>
      </p:grpSp>
      <p:pic>
        <p:nvPicPr>
          <p:cNvPr id="81" name="Graphic 29" descr="Gears">
            <a:extLst>
              <a:ext uri="{FF2B5EF4-FFF2-40B4-BE49-F238E27FC236}">
                <a16:creationId xmlns:a16="http://schemas.microsoft.com/office/drawing/2014/main" id="{DFC3ECD3-1008-4C3C-A6ED-AFBA234BEA8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633613" y="1792699"/>
            <a:ext cx="673347" cy="673347"/>
          </a:xfrm>
          <a:prstGeom prst="rect">
            <a:avLst/>
          </a:prstGeom>
        </p:spPr>
      </p:pic>
      <p:grpSp>
        <p:nvGrpSpPr>
          <p:cNvPr id="66" name="Group 65">
            <a:extLst>
              <a:ext uri="{FF2B5EF4-FFF2-40B4-BE49-F238E27FC236}">
                <a16:creationId xmlns:a16="http://schemas.microsoft.com/office/drawing/2014/main" id="{BAD8589A-7F63-4F44-8D16-79C79EC8D150}"/>
              </a:ext>
            </a:extLst>
          </p:cNvPr>
          <p:cNvGrpSpPr/>
          <p:nvPr/>
        </p:nvGrpSpPr>
        <p:grpSpPr>
          <a:xfrm>
            <a:off x="4625319" y="2197374"/>
            <a:ext cx="1698532" cy="1252728"/>
            <a:chOff x="3913915" y="1328546"/>
            <a:chExt cx="2525539" cy="1866446"/>
          </a:xfrm>
        </p:grpSpPr>
        <p:sp>
          <p:nvSpPr>
            <p:cNvPr id="68" name="Shape">
              <a:extLst>
                <a:ext uri="{FF2B5EF4-FFF2-40B4-BE49-F238E27FC236}">
                  <a16:creationId xmlns:a16="http://schemas.microsoft.com/office/drawing/2014/main" id="{AB5596EA-9169-4D87-87E7-40996490F1FD}"/>
                </a:ext>
              </a:extLst>
            </p:cNvPr>
            <p:cNvSpPr/>
            <p:nvPr/>
          </p:nvSpPr>
          <p:spPr>
            <a:xfrm>
              <a:off x="3913915" y="1328546"/>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69" name="Circle">
              <a:extLst>
                <a:ext uri="{FF2B5EF4-FFF2-40B4-BE49-F238E27FC236}">
                  <a16:creationId xmlns:a16="http://schemas.microsoft.com/office/drawing/2014/main" id="{4E3EC5DC-AC32-4A40-BA4D-65E9A93CC677}"/>
                </a:ext>
              </a:extLst>
            </p:cNvPr>
            <p:cNvSpPr/>
            <p:nvPr/>
          </p:nvSpPr>
          <p:spPr>
            <a:xfrm>
              <a:off x="5894845" y="2651359"/>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dirty="0">
                <a:solidFill>
                  <a:srgbClr val="FFFFFF"/>
                </a:solidFill>
                <a:effectLst>
                  <a:outerShdw blurRad="38100" dist="12700" dir="5400000" rotWithShape="0">
                    <a:srgbClr val="000000">
                      <a:alpha val="50000"/>
                    </a:srgbClr>
                  </a:outerShdw>
                </a:effectLst>
              </a:endParaRPr>
            </a:p>
          </p:txBody>
        </p:sp>
      </p:grpSp>
      <p:pic>
        <p:nvPicPr>
          <p:cNvPr id="82" name="Graphic 30" descr="Hourglass Finished">
            <a:extLst>
              <a:ext uri="{FF2B5EF4-FFF2-40B4-BE49-F238E27FC236}">
                <a16:creationId xmlns:a16="http://schemas.microsoft.com/office/drawing/2014/main" id="{F8F99A15-38BB-4CBD-8F1A-C1ABAA68D04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880777" y="2453883"/>
            <a:ext cx="673347" cy="673347"/>
          </a:xfrm>
          <a:prstGeom prst="rect">
            <a:avLst/>
          </a:prstGeom>
        </p:spPr>
      </p:pic>
      <p:grpSp>
        <p:nvGrpSpPr>
          <p:cNvPr id="71" name="Group 70">
            <a:extLst>
              <a:ext uri="{FF2B5EF4-FFF2-40B4-BE49-F238E27FC236}">
                <a16:creationId xmlns:a16="http://schemas.microsoft.com/office/drawing/2014/main" id="{0EE1CE36-1DAA-46D5-8C08-3A6DD998DB32}"/>
              </a:ext>
            </a:extLst>
          </p:cNvPr>
          <p:cNvGrpSpPr/>
          <p:nvPr/>
        </p:nvGrpSpPr>
        <p:grpSpPr>
          <a:xfrm>
            <a:off x="5864673" y="2854949"/>
            <a:ext cx="1700784" cy="1245107"/>
            <a:chOff x="5752545" y="2289648"/>
            <a:chExt cx="2525539" cy="1866446"/>
          </a:xfrm>
        </p:grpSpPr>
        <p:sp>
          <p:nvSpPr>
            <p:cNvPr id="73" name="Shape">
              <a:extLst>
                <a:ext uri="{FF2B5EF4-FFF2-40B4-BE49-F238E27FC236}">
                  <a16:creationId xmlns:a16="http://schemas.microsoft.com/office/drawing/2014/main" id="{C2721591-FDCE-4710-B93D-0615AAD971D1}"/>
                </a:ext>
              </a:extLst>
            </p:cNvPr>
            <p:cNvSpPr/>
            <p:nvPr/>
          </p:nvSpPr>
          <p:spPr>
            <a:xfrm>
              <a:off x="5752545" y="2289648"/>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5"/>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74" name="Circle">
              <a:extLst>
                <a:ext uri="{FF2B5EF4-FFF2-40B4-BE49-F238E27FC236}">
                  <a16:creationId xmlns:a16="http://schemas.microsoft.com/office/drawing/2014/main" id="{D232C8D4-3FD4-4E70-8031-E56CC611B4DF}"/>
                </a:ext>
              </a:extLst>
            </p:cNvPr>
            <p:cNvSpPr/>
            <p:nvPr/>
          </p:nvSpPr>
          <p:spPr>
            <a:xfrm>
              <a:off x="5895991" y="3611490"/>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dirty="0">
                <a:solidFill>
                  <a:srgbClr val="FFFFFF"/>
                </a:solidFill>
                <a:effectLst>
                  <a:outerShdw blurRad="38100" dist="12700" dir="5400000" rotWithShape="0">
                    <a:srgbClr val="000000">
                      <a:alpha val="50000"/>
                    </a:srgbClr>
                  </a:outerShdw>
                </a:effectLst>
              </a:endParaRPr>
            </a:p>
          </p:txBody>
        </p:sp>
      </p:grpSp>
      <p:pic>
        <p:nvPicPr>
          <p:cNvPr id="83" name="Graphic 32" descr="Presentation with bar chart">
            <a:extLst>
              <a:ext uri="{FF2B5EF4-FFF2-40B4-BE49-F238E27FC236}">
                <a16:creationId xmlns:a16="http://schemas.microsoft.com/office/drawing/2014/main" id="{B0B30DD2-1EF8-41FA-8098-8E00A215081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633613" y="3100228"/>
            <a:ext cx="673347" cy="673347"/>
          </a:xfrm>
          <a:prstGeom prst="rect">
            <a:avLst/>
          </a:prstGeom>
        </p:spPr>
      </p:pic>
      <p:grpSp>
        <p:nvGrpSpPr>
          <p:cNvPr id="76" name="Group 75">
            <a:extLst>
              <a:ext uri="{FF2B5EF4-FFF2-40B4-BE49-F238E27FC236}">
                <a16:creationId xmlns:a16="http://schemas.microsoft.com/office/drawing/2014/main" id="{3491A477-ECB6-48D3-BCF5-00BADC605FFD}"/>
              </a:ext>
            </a:extLst>
          </p:cNvPr>
          <p:cNvGrpSpPr/>
          <p:nvPr/>
        </p:nvGrpSpPr>
        <p:grpSpPr>
          <a:xfrm>
            <a:off x="4625319" y="3504901"/>
            <a:ext cx="1698532" cy="1252728"/>
            <a:chOff x="3913915" y="1328546"/>
            <a:chExt cx="2525539" cy="1866446"/>
          </a:xfrm>
        </p:grpSpPr>
        <p:sp>
          <p:nvSpPr>
            <p:cNvPr id="78" name="Shape">
              <a:extLst>
                <a:ext uri="{FF2B5EF4-FFF2-40B4-BE49-F238E27FC236}">
                  <a16:creationId xmlns:a16="http://schemas.microsoft.com/office/drawing/2014/main" id="{8D1E6199-375D-43F7-81C9-7E459CE27243}"/>
                </a:ext>
              </a:extLst>
            </p:cNvPr>
            <p:cNvSpPr/>
            <p:nvPr/>
          </p:nvSpPr>
          <p:spPr>
            <a:xfrm>
              <a:off x="3913915" y="1328546"/>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79" name="Circle">
              <a:extLst>
                <a:ext uri="{FF2B5EF4-FFF2-40B4-BE49-F238E27FC236}">
                  <a16:creationId xmlns:a16="http://schemas.microsoft.com/office/drawing/2014/main" id="{F4C4DB86-714A-435A-B10C-A637ECA719AF}"/>
                </a:ext>
              </a:extLst>
            </p:cNvPr>
            <p:cNvSpPr/>
            <p:nvPr/>
          </p:nvSpPr>
          <p:spPr>
            <a:xfrm>
              <a:off x="5894845" y="2651359"/>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grpSp>
      <p:pic>
        <p:nvPicPr>
          <p:cNvPr id="84" name="Graphic 33" descr="Research">
            <a:extLst>
              <a:ext uri="{FF2B5EF4-FFF2-40B4-BE49-F238E27FC236}">
                <a16:creationId xmlns:a16="http://schemas.microsoft.com/office/drawing/2014/main" id="{BA673976-23AE-4614-9983-67B9E734F48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880777" y="3761410"/>
            <a:ext cx="673347" cy="673347"/>
          </a:xfrm>
          <a:prstGeom prst="rect">
            <a:avLst/>
          </a:prstGeom>
        </p:spPr>
      </p:pic>
      <p:grpSp>
        <p:nvGrpSpPr>
          <p:cNvPr id="29" name="Group 28">
            <a:extLst>
              <a:ext uri="{FF2B5EF4-FFF2-40B4-BE49-F238E27FC236}">
                <a16:creationId xmlns:a16="http://schemas.microsoft.com/office/drawing/2014/main" id="{C6B03ADD-D8D9-48F7-9886-F97EAE023647}"/>
              </a:ext>
            </a:extLst>
          </p:cNvPr>
          <p:cNvGrpSpPr/>
          <p:nvPr/>
        </p:nvGrpSpPr>
        <p:grpSpPr>
          <a:xfrm>
            <a:off x="8415076" y="2791295"/>
            <a:ext cx="2926080" cy="1659485"/>
            <a:chOff x="8921977" y="1466725"/>
            <a:chExt cx="2926080" cy="1659485"/>
          </a:xfrm>
        </p:grpSpPr>
        <p:sp>
          <p:nvSpPr>
            <p:cNvPr id="30" name="TextBox 29">
              <a:extLst>
                <a:ext uri="{FF2B5EF4-FFF2-40B4-BE49-F238E27FC236}">
                  <a16:creationId xmlns:a16="http://schemas.microsoft.com/office/drawing/2014/main" id="{BC340526-8098-4117-9BFD-16D6160DD99C}"/>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5"/>
                  </a:solidFill>
                </a:rPr>
                <a:t>Lorem Ipsum</a:t>
              </a:r>
            </a:p>
          </p:txBody>
        </p:sp>
        <p:sp>
          <p:nvSpPr>
            <p:cNvPr id="31" name="TextBox 30">
              <a:extLst>
                <a:ext uri="{FF2B5EF4-FFF2-40B4-BE49-F238E27FC236}">
                  <a16:creationId xmlns:a16="http://schemas.microsoft.com/office/drawing/2014/main" id="{D6D68266-11E9-4F2C-9699-51A982ECB935}"/>
                </a:ext>
              </a:extLst>
            </p:cNvPr>
            <p:cNvSpPr txBox="1"/>
            <p:nvPr/>
          </p:nvSpPr>
          <p:spPr>
            <a:xfrm>
              <a:off x="8921977" y="1925881"/>
              <a:ext cx="2926080" cy="120032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5" name="Group 34">
            <a:extLst>
              <a:ext uri="{FF2B5EF4-FFF2-40B4-BE49-F238E27FC236}">
                <a16:creationId xmlns:a16="http://schemas.microsoft.com/office/drawing/2014/main" id="{CCB31E1A-8D07-467A-BD41-30F06DA0E5B8}"/>
              </a:ext>
            </a:extLst>
          </p:cNvPr>
          <p:cNvGrpSpPr/>
          <p:nvPr/>
        </p:nvGrpSpPr>
        <p:grpSpPr>
          <a:xfrm>
            <a:off x="849619" y="2132489"/>
            <a:ext cx="2926080" cy="1105487"/>
            <a:chOff x="332936" y="2627766"/>
            <a:chExt cx="2926080" cy="1105487"/>
          </a:xfrm>
        </p:grpSpPr>
        <p:sp>
          <p:nvSpPr>
            <p:cNvPr id="36" name="TextBox 35">
              <a:extLst>
                <a:ext uri="{FF2B5EF4-FFF2-40B4-BE49-F238E27FC236}">
                  <a16:creationId xmlns:a16="http://schemas.microsoft.com/office/drawing/2014/main" id="{C2B2ACA0-BF09-4648-9BD8-EA8736452EBB}"/>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6"/>
                  </a:solidFill>
                </a:rPr>
                <a:t>Lorem Ipsum</a:t>
              </a:r>
            </a:p>
          </p:txBody>
        </p:sp>
        <p:sp>
          <p:nvSpPr>
            <p:cNvPr id="37" name="TextBox 36">
              <a:extLst>
                <a:ext uri="{FF2B5EF4-FFF2-40B4-BE49-F238E27FC236}">
                  <a16:creationId xmlns:a16="http://schemas.microsoft.com/office/drawing/2014/main" id="{1D5F8315-557B-44DD-8151-1D864CCD129F}"/>
                </a:ext>
              </a:extLst>
            </p:cNvPr>
            <p:cNvSpPr txBox="1"/>
            <p:nvPr/>
          </p:nvSpPr>
          <p:spPr>
            <a:xfrm>
              <a:off x="332936" y="3086922"/>
              <a:ext cx="2926080" cy="64633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a:t>
              </a:r>
            </a:p>
          </p:txBody>
        </p:sp>
      </p:grpSp>
      <p:grpSp>
        <p:nvGrpSpPr>
          <p:cNvPr id="38" name="Group 37">
            <a:extLst>
              <a:ext uri="{FF2B5EF4-FFF2-40B4-BE49-F238E27FC236}">
                <a16:creationId xmlns:a16="http://schemas.microsoft.com/office/drawing/2014/main" id="{DDA06502-32C2-4284-91DF-FA36A917E964}"/>
              </a:ext>
            </a:extLst>
          </p:cNvPr>
          <p:cNvGrpSpPr/>
          <p:nvPr/>
        </p:nvGrpSpPr>
        <p:grpSpPr>
          <a:xfrm>
            <a:off x="849619" y="3450102"/>
            <a:ext cx="2926080" cy="1659485"/>
            <a:chOff x="332936" y="4652338"/>
            <a:chExt cx="2926080" cy="1659485"/>
          </a:xfrm>
        </p:grpSpPr>
        <p:sp>
          <p:nvSpPr>
            <p:cNvPr id="39" name="TextBox 38">
              <a:extLst>
                <a:ext uri="{FF2B5EF4-FFF2-40B4-BE49-F238E27FC236}">
                  <a16:creationId xmlns:a16="http://schemas.microsoft.com/office/drawing/2014/main" id="{A5711E83-9E0B-4E61-A66F-2709EAF17F45}"/>
                </a:ext>
              </a:extLst>
            </p:cNvPr>
            <p:cNvSpPr txBox="1"/>
            <p:nvPr/>
          </p:nvSpPr>
          <p:spPr>
            <a:xfrm>
              <a:off x="332936" y="4652338"/>
              <a:ext cx="2926080" cy="461665"/>
            </a:xfrm>
            <a:prstGeom prst="rect">
              <a:avLst/>
            </a:prstGeom>
            <a:noFill/>
          </p:spPr>
          <p:txBody>
            <a:bodyPr wrap="square" lIns="0" rIns="0" rtlCol="0" anchor="b">
              <a:spAutoFit/>
            </a:bodyPr>
            <a:lstStyle/>
            <a:p>
              <a:pPr algn="r"/>
              <a:r>
                <a:rPr lang="en-US" sz="2400" b="1" noProof="1">
                  <a:solidFill>
                    <a:schemeClr val="accent3"/>
                  </a:solidFill>
                </a:rPr>
                <a:t>Lorem Ipsum</a:t>
              </a:r>
            </a:p>
          </p:txBody>
        </p:sp>
        <p:sp>
          <p:nvSpPr>
            <p:cNvPr id="40" name="TextBox 39">
              <a:extLst>
                <a:ext uri="{FF2B5EF4-FFF2-40B4-BE49-F238E27FC236}">
                  <a16:creationId xmlns:a16="http://schemas.microsoft.com/office/drawing/2014/main" id="{77F0B6FE-6B80-41AD-87CE-5F097A7EE993}"/>
                </a:ext>
              </a:extLst>
            </p:cNvPr>
            <p:cNvSpPr txBox="1"/>
            <p:nvPr/>
          </p:nvSpPr>
          <p:spPr>
            <a:xfrm>
              <a:off x="332936" y="5111494"/>
              <a:ext cx="2926080" cy="120032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41" name="Group 40">
            <a:extLst>
              <a:ext uri="{FF2B5EF4-FFF2-40B4-BE49-F238E27FC236}">
                <a16:creationId xmlns:a16="http://schemas.microsoft.com/office/drawing/2014/main" id="{C29FB045-6D50-4F97-B0C7-74DF6834ABF3}"/>
              </a:ext>
            </a:extLst>
          </p:cNvPr>
          <p:cNvGrpSpPr/>
          <p:nvPr/>
        </p:nvGrpSpPr>
        <p:grpSpPr>
          <a:xfrm>
            <a:off x="8415076" y="1473683"/>
            <a:ext cx="2926080" cy="1105487"/>
            <a:chOff x="8921977" y="1466725"/>
            <a:chExt cx="2926080" cy="1105487"/>
          </a:xfrm>
        </p:grpSpPr>
        <p:sp>
          <p:nvSpPr>
            <p:cNvPr id="42" name="TextBox 41">
              <a:extLst>
                <a:ext uri="{FF2B5EF4-FFF2-40B4-BE49-F238E27FC236}">
                  <a16:creationId xmlns:a16="http://schemas.microsoft.com/office/drawing/2014/main" id="{FF318613-2303-46B7-8575-DA9DE3E7A84C}"/>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2"/>
                  </a:solidFill>
                </a:rPr>
                <a:t>Lorem Ipsum</a:t>
              </a:r>
            </a:p>
          </p:txBody>
        </p:sp>
        <p:sp>
          <p:nvSpPr>
            <p:cNvPr id="43" name="TextBox 42">
              <a:extLst>
                <a:ext uri="{FF2B5EF4-FFF2-40B4-BE49-F238E27FC236}">
                  <a16:creationId xmlns:a16="http://schemas.microsoft.com/office/drawing/2014/main" id="{51050786-FD6C-4798-B7FB-77CF805B407A}"/>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a:t>
              </a:r>
            </a:p>
          </p:txBody>
        </p:sp>
      </p:grpSp>
      <p:grpSp>
        <p:nvGrpSpPr>
          <p:cNvPr id="44" name="Group 43">
            <a:extLst>
              <a:ext uri="{FF2B5EF4-FFF2-40B4-BE49-F238E27FC236}">
                <a16:creationId xmlns:a16="http://schemas.microsoft.com/office/drawing/2014/main" id="{5EBDCD43-2275-4163-92B0-B6924822B785}"/>
              </a:ext>
            </a:extLst>
          </p:cNvPr>
          <p:cNvGrpSpPr/>
          <p:nvPr/>
        </p:nvGrpSpPr>
        <p:grpSpPr>
          <a:xfrm>
            <a:off x="849619" y="814877"/>
            <a:ext cx="2926080" cy="1105487"/>
            <a:chOff x="332936" y="2627766"/>
            <a:chExt cx="2926080" cy="1105487"/>
          </a:xfrm>
        </p:grpSpPr>
        <p:sp>
          <p:nvSpPr>
            <p:cNvPr id="45" name="TextBox 44">
              <a:extLst>
                <a:ext uri="{FF2B5EF4-FFF2-40B4-BE49-F238E27FC236}">
                  <a16:creationId xmlns:a16="http://schemas.microsoft.com/office/drawing/2014/main" id="{549BB6AD-AE55-4DA3-8471-CA76D842AFF9}"/>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4"/>
                  </a:solidFill>
                </a:rPr>
                <a:t>Lorem Ipsum</a:t>
              </a:r>
            </a:p>
          </p:txBody>
        </p:sp>
        <p:sp>
          <p:nvSpPr>
            <p:cNvPr id="46" name="TextBox 45">
              <a:extLst>
                <a:ext uri="{FF2B5EF4-FFF2-40B4-BE49-F238E27FC236}">
                  <a16:creationId xmlns:a16="http://schemas.microsoft.com/office/drawing/2014/main" id="{14338DB4-2D2E-4BC8-9285-74FF915ED38A}"/>
                </a:ext>
              </a:extLst>
            </p:cNvPr>
            <p:cNvSpPr txBox="1"/>
            <p:nvPr/>
          </p:nvSpPr>
          <p:spPr>
            <a:xfrm>
              <a:off x="332936" y="3086922"/>
              <a:ext cx="2926080" cy="64633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a:t>
              </a:r>
            </a:p>
          </p:txBody>
        </p:sp>
      </p:grpSp>
    </p:spTree>
    <p:extLst>
      <p:ext uri="{BB962C8B-B14F-4D97-AF65-F5344CB8AC3E}">
        <p14:creationId xmlns:p14="http://schemas.microsoft.com/office/powerpoint/2010/main" val="2157785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8995</TotalTime>
  <Words>415</Words>
  <Application>Microsoft Office PowerPoint</Application>
  <PresentationFormat>Widescreen</PresentationFormat>
  <Paragraphs>28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Abstract Tree w/ 5 Branches – Slide Template</vt:lpstr>
      <vt:lpstr>Abstract Tree w/ 5 Branches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Tree w/ 5 Branches</dc:title>
  <dc:creator>PresentationGO.com</dc:creator>
  <dc:description>© Copyright PresentationGO.com - Do not distribute or sale without written permission.</dc:description>
  <cp:lastModifiedBy>Christophe Barroche</cp:lastModifiedBy>
  <cp:revision>24</cp:revision>
  <dcterms:created xsi:type="dcterms:W3CDTF">2014-11-26T05:14:11Z</dcterms:created>
  <dcterms:modified xsi:type="dcterms:W3CDTF">2022-02-02T04:32:23Z</dcterms:modified>
  <cp:category>Graphics &amp; Metaphors</cp:category>
</cp:coreProperties>
</file>