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7" d="100"/>
          <a:sy n="137" d="100"/>
        </p:scale>
        <p:origin x="138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1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Tree with 6/7 Options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1F3A69-1121-3BB3-670D-EADC0325C714}"/>
              </a:ext>
            </a:extLst>
          </p:cNvPr>
          <p:cNvGrpSpPr/>
          <p:nvPr/>
        </p:nvGrpSpPr>
        <p:grpSpPr>
          <a:xfrm>
            <a:off x="6314174" y="3077163"/>
            <a:ext cx="2194560" cy="1106115"/>
            <a:chOff x="8921977" y="1394910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722449-9213-22BF-91B5-D2627FF8B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49AA69-63EE-CDB0-8825-5683205BA41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E4ACC9-23F7-4ED1-BE71-D1C66F64D7D8}"/>
              </a:ext>
            </a:extLst>
          </p:cNvPr>
          <p:cNvGrpSpPr/>
          <p:nvPr/>
        </p:nvGrpSpPr>
        <p:grpSpPr>
          <a:xfrm>
            <a:off x="6695611" y="4455034"/>
            <a:ext cx="2194560" cy="1106115"/>
            <a:chOff x="8921977" y="4001571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A542DDC-44FF-0CC8-6ECC-7A6CCBE9EAA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4E3BC6-EEE2-29D5-612D-A423FE8745A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1F61D1-6D5D-1875-2B54-7BCAC5DA252A}"/>
              </a:ext>
            </a:extLst>
          </p:cNvPr>
          <p:cNvGrpSpPr/>
          <p:nvPr/>
        </p:nvGrpSpPr>
        <p:grpSpPr>
          <a:xfrm>
            <a:off x="635267" y="3077164"/>
            <a:ext cx="2194560" cy="1106115"/>
            <a:chOff x="332936" y="2555951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E0EEA2-A916-43E3-6888-369A58BFAEB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B3D2B6-74AC-9EE2-B1F5-AD4EAB07C87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9D5784D-D536-FB96-B12C-E7FEB71489AE}"/>
              </a:ext>
            </a:extLst>
          </p:cNvPr>
          <p:cNvGrpSpPr/>
          <p:nvPr/>
        </p:nvGrpSpPr>
        <p:grpSpPr>
          <a:xfrm>
            <a:off x="253830" y="4455033"/>
            <a:ext cx="2194560" cy="1106115"/>
            <a:chOff x="332936" y="4580523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E07A70-1856-0A90-D2C0-D2162D20C08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1BADE77-D1BC-898C-824F-3CE43CA1246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BCBB2E-613C-DB0C-B7FF-0A276F8E21DA}"/>
              </a:ext>
            </a:extLst>
          </p:cNvPr>
          <p:cNvGrpSpPr/>
          <p:nvPr/>
        </p:nvGrpSpPr>
        <p:grpSpPr>
          <a:xfrm>
            <a:off x="5932738" y="1699292"/>
            <a:ext cx="2194560" cy="1106115"/>
            <a:chOff x="8921977" y="1394910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681F13-02F8-CBD3-7F37-39845D4D0B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918823-EB0F-0450-9517-AE1146B7C9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7C7C26-9258-DF86-5CC6-1F6F4084430D}"/>
              </a:ext>
            </a:extLst>
          </p:cNvPr>
          <p:cNvGrpSpPr/>
          <p:nvPr/>
        </p:nvGrpSpPr>
        <p:grpSpPr>
          <a:xfrm>
            <a:off x="1016702" y="1699294"/>
            <a:ext cx="2194560" cy="1106115"/>
            <a:chOff x="332936" y="2555951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D525E8-7ADD-0E93-6A07-90F844066F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AF0AD4E-B852-A5A1-BE20-7301D67245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5" name="Circle">
            <a:extLst>
              <a:ext uri="{FF2B5EF4-FFF2-40B4-BE49-F238E27FC236}">
                <a16:creationId xmlns:a16="http://schemas.microsoft.com/office/drawing/2014/main" id="{93848836-7723-F6F3-CD9C-6D5F988F242B}"/>
              </a:ext>
            </a:extLst>
          </p:cNvPr>
          <p:cNvSpPr/>
          <p:nvPr userDrawn="1"/>
        </p:nvSpPr>
        <p:spPr>
          <a:xfrm>
            <a:off x="4112545" y="1229011"/>
            <a:ext cx="918911" cy="9189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3EA94D9-8FD9-89E5-6E86-11E7AAC987AA}"/>
              </a:ext>
            </a:extLst>
          </p:cNvPr>
          <p:cNvSpPr/>
          <p:nvPr userDrawn="1"/>
        </p:nvSpPr>
        <p:spPr>
          <a:xfrm>
            <a:off x="4719871" y="2038779"/>
            <a:ext cx="936514" cy="9365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B136A87-F9BD-61C7-C82E-158BCD64CEE5}"/>
              </a:ext>
            </a:extLst>
          </p:cNvPr>
          <p:cNvSpPr/>
          <p:nvPr userDrawn="1"/>
        </p:nvSpPr>
        <p:spPr>
          <a:xfrm>
            <a:off x="3487616" y="2038779"/>
            <a:ext cx="936514" cy="9365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BB65DECA-69C3-61BE-F091-F97339661E82}"/>
              </a:ext>
            </a:extLst>
          </p:cNvPr>
          <p:cNvSpPr/>
          <p:nvPr userDrawn="1"/>
        </p:nvSpPr>
        <p:spPr>
          <a:xfrm>
            <a:off x="4719871" y="2918959"/>
            <a:ext cx="1235776" cy="123577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0C020AA0-9243-88EA-F3C4-785DDB8FA012}"/>
              </a:ext>
            </a:extLst>
          </p:cNvPr>
          <p:cNvSpPr/>
          <p:nvPr userDrawn="1"/>
        </p:nvSpPr>
        <p:spPr>
          <a:xfrm>
            <a:off x="3188354" y="2918959"/>
            <a:ext cx="1235776" cy="123577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CDCC7FCF-0480-F3C3-1046-69DE33BF7E9C}"/>
              </a:ext>
            </a:extLst>
          </p:cNvPr>
          <p:cNvSpPr/>
          <p:nvPr userDrawn="1"/>
        </p:nvSpPr>
        <p:spPr>
          <a:xfrm>
            <a:off x="4772682" y="4027988"/>
            <a:ext cx="1640659" cy="164065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28A471B1-C804-E264-8450-199380E9373B}"/>
              </a:ext>
            </a:extLst>
          </p:cNvPr>
          <p:cNvSpPr/>
          <p:nvPr userDrawn="1"/>
        </p:nvSpPr>
        <p:spPr>
          <a:xfrm>
            <a:off x="2730660" y="4027988"/>
            <a:ext cx="1640659" cy="164065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EC22180-2915-6CA9-8481-E8F776CF8A2C}"/>
              </a:ext>
            </a:extLst>
          </p:cNvPr>
          <p:cNvSpPr/>
          <p:nvPr/>
        </p:nvSpPr>
        <p:spPr>
          <a:xfrm>
            <a:off x="3796221" y="1774724"/>
            <a:ext cx="1551559" cy="4531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600" extrusionOk="0">
                <a:moveTo>
                  <a:pt x="21194" y="15852"/>
                </a:moveTo>
                <a:lnTo>
                  <a:pt x="19286" y="15852"/>
                </a:lnTo>
                <a:cubicBezTo>
                  <a:pt x="19017" y="15852"/>
                  <a:pt x="18895" y="15743"/>
                  <a:pt x="19090" y="15684"/>
                </a:cubicBezTo>
                <a:lnTo>
                  <a:pt x="20925" y="15055"/>
                </a:lnTo>
                <a:cubicBezTo>
                  <a:pt x="21023" y="15021"/>
                  <a:pt x="21072" y="14962"/>
                  <a:pt x="20974" y="14920"/>
                </a:cubicBezTo>
                <a:cubicBezTo>
                  <a:pt x="20852" y="14853"/>
                  <a:pt x="20607" y="14845"/>
                  <a:pt x="20460" y="14895"/>
                </a:cubicBezTo>
                <a:lnTo>
                  <a:pt x="16179" y="16364"/>
                </a:lnTo>
                <a:cubicBezTo>
                  <a:pt x="15984" y="16431"/>
                  <a:pt x="15690" y="16380"/>
                  <a:pt x="15690" y="16296"/>
                </a:cubicBezTo>
                <a:lnTo>
                  <a:pt x="15690" y="15751"/>
                </a:lnTo>
                <a:cubicBezTo>
                  <a:pt x="15690" y="15692"/>
                  <a:pt x="15543" y="15642"/>
                  <a:pt x="15372" y="15642"/>
                </a:cubicBezTo>
                <a:lnTo>
                  <a:pt x="15372" y="15642"/>
                </a:lnTo>
                <a:cubicBezTo>
                  <a:pt x="15201" y="15642"/>
                  <a:pt x="15054" y="15692"/>
                  <a:pt x="15054" y="15751"/>
                </a:cubicBezTo>
                <a:lnTo>
                  <a:pt x="15054" y="16724"/>
                </a:lnTo>
                <a:cubicBezTo>
                  <a:pt x="15054" y="16750"/>
                  <a:pt x="15030" y="16775"/>
                  <a:pt x="14956" y="16792"/>
                </a:cubicBezTo>
                <a:lnTo>
                  <a:pt x="14858" y="16825"/>
                </a:lnTo>
                <a:cubicBezTo>
                  <a:pt x="13929" y="17144"/>
                  <a:pt x="12339" y="16917"/>
                  <a:pt x="12339" y="16464"/>
                </a:cubicBezTo>
                <a:lnTo>
                  <a:pt x="12339" y="10867"/>
                </a:lnTo>
                <a:cubicBezTo>
                  <a:pt x="12339" y="10792"/>
                  <a:pt x="12437" y="10716"/>
                  <a:pt x="12583" y="10657"/>
                </a:cubicBezTo>
                <a:lnTo>
                  <a:pt x="16155" y="9432"/>
                </a:lnTo>
                <a:lnTo>
                  <a:pt x="16155" y="9441"/>
                </a:lnTo>
                <a:lnTo>
                  <a:pt x="18577" y="9441"/>
                </a:lnTo>
                <a:cubicBezTo>
                  <a:pt x="18699" y="9441"/>
                  <a:pt x="18821" y="9407"/>
                  <a:pt x="18821" y="9357"/>
                </a:cubicBezTo>
                <a:cubicBezTo>
                  <a:pt x="18821" y="9315"/>
                  <a:pt x="18723" y="9273"/>
                  <a:pt x="18577" y="9273"/>
                </a:cubicBezTo>
                <a:lnTo>
                  <a:pt x="17158" y="9273"/>
                </a:lnTo>
                <a:cubicBezTo>
                  <a:pt x="16962" y="9273"/>
                  <a:pt x="16864" y="9189"/>
                  <a:pt x="17011" y="9147"/>
                </a:cubicBezTo>
                <a:lnTo>
                  <a:pt x="18405" y="8669"/>
                </a:lnTo>
                <a:cubicBezTo>
                  <a:pt x="18503" y="8635"/>
                  <a:pt x="18503" y="8585"/>
                  <a:pt x="18405" y="8551"/>
                </a:cubicBezTo>
                <a:cubicBezTo>
                  <a:pt x="18308" y="8517"/>
                  <a:pt x="18161" y="8517"/>
                  <a:pt x="18063" y="8551"/>
                </a:cubicBezTo>
                <a:lnTo>
                  <a:pt x="14834" y="9659"/>
                </a:lnTo>
                <a:cubicBezTo>
                  <a:pt x="14687" y="9709"/>
                  <a:pt x="14467" y="9676"/>
                  <a:pt x="14467" y="9608"/>
                </a:cubicBezTo>
                <a:lnTo>
                  <a:pt x="14467" y="9197"/>
                </a:lnTo>
                <a:cubicBezTo>
                  <a:pt x="14467" y="9155"/>
                  <a:pt x="14369" y="9113"/>
                  <a:pt x="14222" y="9113"/>
                </a:cubicBezTo>
                <a:lnTo>
                  <a:pt x="14222" y="9113"/>
                </a:lnTo>
                <a:cubicBezTo>
                  <a:pt x="14100" y="9113"/>
                  <a:pt x="13978" y="9147"/>
                  <a:pt x="13978" y="9197"/>
                </a:cubicBezTo>
                <a:lnTo>
                  <a:pt x="13978" y="9927"/>
                </a:lnTo>
                <a:cubicBezTo>
                  <a:pt x="13978" y="9944"/>
                  <a:pt x="13953" y="9969"/>
                  <a:pt x="13904" y="9978"/>
                </a:cubicBezTo>
                <a:lnTo>
                  <a:pt x="13807" y="10011"/>
                </a:lnTo>
                <a:cubicBezTo>
                  <a:pt x="13268" y="10196"/>
                  <a:pt x="12339" y="10062"/>
                  <a:pt x="12339" y="9801"/>
                </a:cubicBezTo>
                <a:lnTo>
                  <a:pt x="12339" y="4523"/>
                </a:lnTo>
                <a:cubicBezTo>
                  <a:pt x="12339" y="4489"/>
                  <a:pt x="12363" y="4464"/>
                  <a:pt x="12437" y="4439"/>
                </a:cubicBezTo>
                <a:lnTo>
                  <a:pt x="14345" y="3785"/>
                </a:lnTo>
                <a:lnTo>
                  <a:pt x="14345" y="3793"/>
                </a:lnTo>
                <a:lnTo>
                  <a:pt x="15788" y="3793"/>
                </a:lnTo>
                <a:cubicBezTo>
                  <a:pt x="15861" y="3793"/>
                  <a:pt x="15935" y="3768"/>
                  <a:pt x="15935" y="3743"/>
                </a:cubicBezTo>
                <a:cubicBezTo>
                  <a:pt x="15935" y="3717"/>
                  <a:pt x="15861" y="3692"/>
                  <a:pt x="15788" y="3692"/>
                </a:cubicBezTo>
                <a:lnTo>
                  <a:pt x="14956" y="3692"/>
                </a:lnTo>
                <a:cubicBezTo>
                  <a:pt x="14834" y="3692"/>
                  <a:pt x="14785" y="3642"/>
                  <a:pt x="14858" y="3617"/>
                </a:cubicBezTo>
                <a:lnTo>
                  <a:pt x="15690" y="3331"/>
                </a:lnTo>
                <a:cubicBezTo>
                  <a:pt x="15739" y="3315"/>
                  <a:pt x="15739" y="3281"/>
                  <a:pt x="15690" y="3264"/>
                </a:cubicBezTo>
                <a:cubicBezTo>
                  <a:pt x="15641" y="3248"/>
                  <a:pt x="15543" y="3248"/>
                  <a:pt x="15494" y="3264"/>
                </a:cubicBezTo>
                <a:lnTo>
                  <a:pt x="13562" y="3927"/>
                </a:lnTo>
                <a:cubicBezTo>
                  <a:pt x="13489" y="3952"/>
                  <a:pt x="13342" y="3936"/>
                  <a:pt x="13342" y="3894"/>
                </a:cubicBezTo>
                <a:lnTo>
                  <a:pt x="13342" y="3650"/>
                </a:lnTo>
                <a:cubicBezTo>
                  <a:pt x="13342" y="3625"/>
                  <a:pt x="13268" y="3600"/>
                  <a:pt x="13195" y="3600"/>
                </a:cubicBezTo>
                <a:lnTo>
                  <a:pt x="13195" y="3600"/>
                </a:lnTo>
                <a:cubicBezTo>
                  <a:pt x="13122" y="3600"/>
                  <a:pt x="13048" y="3625"/>
                  <a:pt x="13048" y="3650"/>
                </a:cubicBezTo>
                <a:lnTo>
                  <a:pt x="13048" y="4087"/>
                </a:lnTo>
                <a:cubicBezTo>
                  <a:pt x="13048" y="4095"/>
                  <a:pt x="13024" y="4112"/>
                  <a:pt x="12999" y="4120"/>
                </a:cubicBezTo>
                <a:lnTo>
                  <a:pt x="12901" y="4154"/>
                </a:lnTo>
                <a:cubicBezTo>
                  <a:pt x="12681" y="4229"/>
                  <a:pt x="12339" y="4171"/>
                  <a:pt x="12339" y="4070"/>
                </a:cubicBezTo>
                <a:lnTo>
                  <a:pt x="12339" y="1645"/>
                </a:lnTo>
                <a:cubicBezTo>
                  <a:pt x="12339" y="1376"/>
                  <a:pt x="11801" y="1150"/>
                  <a:pt x="11067" y="1091"/>
                </a:cubicBezTo>
                <a:cubicBezTo>
                  <a:pt x="10896" y="1074"/>
                  <a:pt x="10798" y="1032"/>
                  <a:pt x="10798" y="973"/>
                </a:cubicBezTo>
                <a:lnTo>
                  <a:pt x="10798" y="537"/>
                </a:lnTo>
                <a:lnTo>
                  <a:pt x="10798" y="537"/>
                </a:lnTo>
                <a:lnTo>
                  <a:pt x="11580" y="269"/>
                </a:lnTo>
                <a:cubicBezTo>
                  <a:pt x="11629" y="252"/>
                  <a:pt x="11629" y="227"/>
                  <a:pt x="11580" y="218"/>
                </a:cubicBezTo>
                <a:cubicBezTo>
                  <a:pt x="11532" y="201"/>
                  <a:pt x="11458" y="201"/>
                  <a:pt x="11434" y="218"/>
                </a:cubicBezTo>
                <a:lnTo>
                  <a:pt x="10969" y="378"/>
                </a:lnTo>
                <a:cubicBezTo>
                  <a:pt x="10896" y="403"/>
                  <a:pt x="10798" y="386"/>
                  <a:pt x="10798" y="352"/>
                </a:cubicBezTo>
                <a:lnTo>
                  <a:pt x="10798" y="42"/>
                </a:lnTo>
                <a:cubicBezTo>
                  <a:pt x="10798" y="17"/>
                  <a:pt x="10749" y="0"/>
                  <a:pt x="10675" y="0"/>
                </a:cubicBezTo>
                <a:cubicBezTo>
                  <a:pt x="10602" y="0"/>
                  <a:pt x="10553" y="17"/>
                  <a:pt x="10553" y="42"/>
                </a:cubicBezTo>
                <a:lnTo>
                  <a:pt x="10553" y="772"/>
                </a:lnTo>
                <a:cubicBezTo>
                  <a:pt x="10553" y="806"/>
                  <a:pt x="10431" y="822"/>
                  <a:pt x="10382" y="797"/>
                </a:cubicBezTo>
                <a:lnTo>
                  <a:pt x="9990" y="663"/>
                </a:lnTo>
                <a:cubicBezTo>
                  <a:pt x="9942" y="646"/>
                  <a:pt x="9868" y="646"/>
                  <a:pt x="9844" y="663"/>
                </a:cubicBezTo>
                <a:lnTo>
                  <a:pt x="9844" y="663"/>
                </a:lnTo>
                <a:cubicBezTo>
                  <a:pt x="9795" y="680"/>
                  <a:pt x="9795" y="705"/>
                  <a:pt x="9844" y="713"/>
                </a:cubicBezTo>
                <a:lnTo>
                  <a:pt x="10553" y="957"/>
                </a:lnTo>
                <a:cubicBezTo>
                  <a:pt x="10578" y="965"/>
                  <a:pt x="10578" y="973"/>
                  <a:pt x="10578" y="982"/>
                </a:cubicBezTo>
                <a:lnTo>
                  <a:pt x="10578" y="982"/>
                </a:lnTo>
                <a:cubicBezTo>
                  <a:pt x="10578" y="1041"/>
                  <a:pt x="10455" y="1083"/>
                  <a:pt x="10284" y="1099"/>
                </a:cubicBezTo>
                <a:cubicBezTo>
                  <a:pt x="9550" y="1158"/>
                  <a:pt x="8987" y="1385"/>
                  <a:pt x="8987" y="1653"/>
                </a:cubicBezTo>
                <a:lnTo>
                  <a:pt x="8987" y="4045"/>
                </a:lnTo>
                <a:cubicBezTo>
                  <a:pt x="8987" y="4145"/>
                  <a:pt x="8621" y="4196"/>
                  <a:pt x="8425" y="4129"/>
                </a:cubicBezTo>
                <a:lnTo>
                  <a:pt x="8425" y="4129"/>
                </a:lnTo>
                <a:cubicBezTo>
                  <a:pt x="8400" y="4120"/>
                  <a:pt x="8376" y="4112"/>
                  <a:pt x="8376" y="4095"/>
                </a:cubicBezTo>
                <a:lnTo>
                  <a:pt x="8376" y="3659"/>
                </a:lnTo>
                <a:cubicBezTo>
                  <a:pt x="8376" y="3634"/>
                  <a:pt x="8303" y="3608"/>
                  <a:pt x="8229" y="3608"/>
                </a:cubicBezTo>
                <a:lnTo>
                  <a:pt x="8229" y="3608"/>
                </a:lnTo>
                <a:cubicBezTo>
                  <a:pt x="8156" y="3608"/>
                  <a:pt x="8082" y="3634"/>
                  <a:pt x="8082" y="3659"/>
                </a:cubicBezTo>
                <a:lnTo>
                  <a:pt x="8082" y="3902"/>
                </a:lnTo>
                <a:cubicBezTo>
                  <a:pt x="8082" y="3944"/>
                  <a:pt x="7936" y="3961"/>
                  <a:pt x="7862" y="3936"/>
                </a:cubicBezTo>
                <a:lnTo>
                  <a:pt x="5930" y="3273"/>
                </a:lnTo>
                <a:cubicBezTo>
                  <a:pt x="5881" y="3256"/>
                  <a:pt x="5783" y="3256"/>
                  <a:pt x="5734" y="3273"/>
                </a:cubicBezTo>
                <a:cubicBezTo>
                  <a:pt x="5685" y="3290"/>
                  <a:pt x="5685" y="3323"/>
                  <a:pt x="5734" y="3340"/>
                </a:cubicBezTo>
                <a:lnTo>
                  <a:pt x="6566" y="3625"/>
                </a:lnTo>
                <a:cubicBezTo>
                  <a:pt x="6639" y="3650"/>
                  <a:pt x="6590" y="3701"/>
                  <a:pt x="6468" y="3701"/>
                </a:cubicBezTo>
                <a:lnTo>
                  <a:pt x="5661" y="3701"/>
                </a:lnTo>
                <a:cubicBezTo>
                  <a:pt x="5587" y="3701"/>
                  <a:pt x="5514" y="3726"/>
                  <a:pt x="5514" y="3751"/>
                </a:cubicBezTo>
                <a:cubicBezTo>
                  <a:pt x="5514" y="3776"/>
                  <a:pt x="5587" y="3801"/>
                  <a:pt x="5661" y="3801"/>
                </a:cubicBezTo>
                <a:lnTo>
                  <a:pt x="7104" y="3801"/>
                </a:lnTo>
                <a:lnTo>
                  <a:pt x="7104" y="3793"/>
                </a:lnTo>
                <a:lnTo>
                  <a:pt x="8914" y="4414"/>
                </a:lnTo>
                <a:cubicBezTo>
                  <a:pt x="8987" y="4439"/>
                  <a:pt x="9012" y="4464"/>
                  <a:pt x="9012" y="4498"/>
                </a:cubicBezTo>
                <a:lnTo>
                  <a:pt x="9012" y="9776"/>
                </a:lnTo>
                <a:cubicBezTo>
                  <a:pt x="9012" y="10036"/>
                  <a:pt x="8082" y="10171"/>
                  <a:pt x="7544" y="9986"/>
                </a:cubicBezTo>
                <a:lnTo>
                  <a:pt x="7544" y="9986"/>
                </a:lnTo>
                <a:cubicBezTo>
                  <a:pt x="7495" y="9969"/>
                  <a:pt x="7471" y="9952"/>
                  <a:pt x="7471" y="9936"/>
                </a:cubicBezTo>
                <a:lnTo>
                  <a:pt x="7471" y="9206"/>
                </a:lnTo>
                <a:cubicBezTo>
                  <a:pt x="7471" y="9164"/>
                  <a:pt x="7373" y="9122"/>
                  <a:pt x="7226" y="9122"/>
                </a:cubicBezTo>
                <a:lnTo>
                  <a:pt x="7226" y="9122"/>
                </a:lnTo>
                <a:cubicBezTo>
                  <a:pt x="7104" y="9122"/>
                  <a:pt x="6982" y="9155"/>
                  <a:pt x="6982" y="9206"/>
                </a:cubicBezTo>
                <a:lnTo>
                  <a:pt x="6982" y="9617"/>
                </a:lnTo>
                <a:cubicBezTo>
                  <a:pt x="6982" y="9684"/>
                  <a:pt x="6737" y="9717"/>
                  <a:pt x="6615" y="9667"/>
                </a:cubicBezTo>
                <a:lnTo>
                  <a:pt x="3386" y="8559"/>
                </a:lnTo>
                <a:cubicBezTo>
                  <a:pt x="3288" y="8526"/>
                  <a:pt x="3141" y="8526"/>
                  <a:pt x="3043" y="8559"/>
                </a:cubicBezTo>
                <a:cubicBezTo>
                  <a:pt x="2945" y="8593"/>
                  <a:pt x="2945" y="8643"/>
                  <a:pt x="3043" y="8677"/>
                </a:cubicBezTo>
                <a:lnTo>
                  <a:pt x="4438" y="9155"/>
                </a:lnTo>
                <a:cubicBezTo>
                  <a:pt x="4584" y="9206"/>
                  <a:pt x="4486" y="9281"/>
                  <a:pt x="4291" y="9281"/>
                </a:cubicBezTo>
                <a:lnTo>
                  <a:pt x="2872" y="9281"/>
                </a:lnTo>
                <a:cubicBezTo>
                  <a:pt x="2750" y="9281"/>
                  <a:pt x="2627" y="9315"/>
                  <a:pt x="2627" y="9365"/>
                </a:cubicBezTo>
                <a:cubicBezTo>
                  <a:pt x="2627" y="9407"/>
                  <a:pt x="2725" y="9449"/>
                  <a:pt x="2872" y="9449"/>
                </a:cubicBezTo>
                <a:lnTo>
                  <a:pt x="5294" y="9449"/>
                </a:lnTo>
                <a:lnTo>
                  <a:pt x="5294" y="9441"/>
                </a:lnTo>
                <a:lnTo>
                  <a:pt x="8792" y="10641"/>
                </a:lnTo>
                <a:cubicBezTo>
                  <a:pt x="8963" y="10699"/>
                  <a:pt x="9036" y="10775"/>
                  <a:pt x="9036" y="10850"/>
                </a:cubicBezTo>
                <a:lnTo>
                  <a:pt x="9036" y="16448"/>
                </a:lnTo>
                <a:cubicBezTo>
                  <a:pt x="9036" y="16901"/>
                  <a:pt x="7446" y="17127"/>
                  <a:pt x="6517" y="16808"/>
                </a:cubicBezTo>
                <a:lnTo>
                  <a:pt x="6517" y="16808"/>
                </a:lnTo>
                <a:cubicBezTo>
                  <a:pt x="6468" y="16792"/>
                  <a:pt x="6419" y="16766"/>
                  <a:pt x="6419" y="16741"/>
                </a:cubicBezTo>
                <a:lnTo>
                  <a:pt x="6419" y="15768"/>
                </a:lnTo>
                <a:cubicBezTo>
                  <a:pt x="6419" y="15709"/>
                  <a:pt x="6272" y="15659"/>
                  <a:pt x="6101" y="15659"/>
                </a:cubicBezTo>
                <a:lnTo>
                  <a:pt x="6101" y="15659"/>
                </a:lnTo>
                <a:cubicBezTo>
                  <a:pt x="5930" y="15659"/>
                  <a:pt x="5783" y="15709"/>
                  <a:pt x="5783" y="15768"/>
                </a:cubicBezTo>
                <a:lnTo>
                  <a:pt x="5783" y="16313"/>
                </a:lnTo>
                <a:cubicBezTo>
                  <a:pt x="5783" y="16406"/>
                  <a:pt x="5465" y="16448"/>
                  <a:pt x="5294" y="16380"/>
                </a:cubicBezTo>
                <a:lnTo>
                  <a:pt x="1013" y="14912"/>
                </a:lnTo>
                <a:cubicBezTo>
                  <a:pt x="915" y="14878"/>
                  <a:pt x="744" y="14862"/>
                  <a:pt x="621" y="14895"/>
                </a:cubicBezTo>
                <a:cubicBezTo>
                  <a:pt x="426" y="14937"/>
                  <a:pt x="401" y="15021"/>
                  <a:pt x="548" y="15071"/>
                </a:cubicBezTo>
                <a:lnTo>
                  <a:pt x="2407" y="15709"/>
                </a:lnTo>
                <a:cubicBezTo>
                  <a:pt x="2603" y="15776"/>
                  <a:pt x="2456" y="15877"/>
                  <a:pt x="2212" y="15877"/>
                </a:cubicBezTo>
                <a:lnTo>
                  <a:pt x="328" y="15877"/>
                </a:lnTo>
                <a:cubicBezTo>
                  <a:pt x="181" y="15877"/>
                  <a:pt x="34" y="15910"/>
                  <a:pt x="10" y="15961"/>
                </a:cubicBezTo>
                <a:cubicBezTo>
                  <a:pt x="-39" y="16036"/>
                  <a:pt x="108" y="16095"/>
                  <a:pt x="328" y="16095"/>
                </a:cubicBezTo>
                <a:lnTo>
                  <a:pt x="3532" y="16095"/>
                </a:lnTo>
                <a:lnTo>
                  <a:pt x="3532" y="16087"/>
                </a:lnTo>
                <a:lnTo>
                  <a:pt x="8621" y="17832"/>
                </a:lnTo>
                <a:cubicBezTo>
                  <a:pt x="8890" y="17924"/>
                  <a:pt x="9061" y="18059"/>
                  <a:pt x="9061" y="18193"/>
                </a:cubicBezTo>
                <a:lnTo>
                  <a:pt x="9061" y="21600"/>
                </a:lnTo>
                <a:lnTo>
                  <a:pt x="12412" y="21600"/>
                </a:lnTo>
                <a:lnTo>
                  <a:pt x="12412" y="18218"/>
                </a:lnTo>
                <a:cubicBezTo>
                  <a:pt x="12412" y="18084"/>
                  <a:pt x="12559" y="17958"/>
                  <a:pt x="12853" y="17857"/>
                </a:cubicBezTo>
                <a:lnTo>
                  <a:pt x="18038" y="16078"/>
                </a:lnTo>
                <a:lnTo>
                  <a:pt x="18038" y="16087"/>
                </a:lnTo>
                <a:lnTo>
                  <a:pt x="21243" y="16087"/>
                </a:lnTo>
                <a:cubicBezTo>
                  <a:pt x="21390" y="16087"/>
                  <a:pt x="21537" y="16053"/>
                  <a:pt x="21561" y="16003"/>
                </a:cubicBezTo>
                <a:cubicBezTo>
                  <a:pt x="21561" y="15919"/>
                  <a:pt x="21390" y="15852"/>
                  <a:pt x="21194" y="1585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32" descr="Gears with solid fill">
            <a:extLst>
              <a:ext uri="{FF2B5EF4-FFF2-40B4-BE49-F238E27FC236}">
                <a16:creationId xmlns:a16="http://schemas.microsoft.com/office/drawing/2014/main" id="{DC876DF8-AB09-E33D-E68F-C236983008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0049" y="2200893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34" descr="Stopwatch 66% with solid fill">
            <a:extLst>
              <a:ext uri="{FF2B5EF4-FFF2-40B4-BE49-F238E27FC236}">
                <a16:creationId xmlns:a16="http://schemas.microsoft.com/office/drawing/2014/main" id="{F115760B-C7F5-3BE4-6299-3779400074A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88503" y="2200893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33" descr="Lights On with solid fill">
            <a:extLst>
              <a:ext uri="{FF2B5EF4-FFF2-40B4-BE49-F238E27FC236}">
                <a16:creationId xmlns:a16="http://schemas.microsoft.com/office/drawing/2014/main" id="{3271CF03-AF94-E16E-D4B6-ECDAF8384F6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42430" y="3191380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35" descr="Briefcase with solid fill">
            <a:extLst>
              <a:ext uri="{FF2B5EF4-FFF2-40B4-BE49-F238E27FC236}">
                <a16:creationId xmlns:a16="http://schemas.microsoft.com/office/drawing/2014/main" id="{828CC23D-CD52-8917-530F-F986E780661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06121" y="3191380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36" descr="Trophy with solid fill">
            <a:extLst>
              <a:ext uri="{FF2B5EF4-FFF2-40B4-BE49-F238E27FC236}">
                <a16:creationId xmlns:a16="http://schemas.microsoft.com/office/drawing/2014/main" id="{494A4C36-959A-1F8B-5269-629592DCB4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55861" y="1296851"/>
            <a:ext cx="432280" cy="432280"/>
          </a:xfrm>
          <a:prstGeom prst="rect">
            <a:avLst/>
          </a:prstGeom>
        </p:spPr>
      </p:pic>
      <p:pic>
        <p:nvPicPr>
          <p:cNvPr id="18" name="Graphic 37" descr="Bullseye with solid fill">
            <a:extLst>
              <a:ext uri="{FF2B5EF4-FFF2-40B4-BE49-F238E27FC236}">
                <a16:creationId xmlns:a16="http://schemas.microsoft.com/office/drawing/2014/main" id="{E7581852-3C36-2C75-278D-9A7D16AFF7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10156" y="4440630"/>
            <a:ext cx="710552" cy="7105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8" descr="Database with solid fill">
            <a:extLst>
              <a:ext uri="{FF2B5EF4-FFF2-40B4-BE49-F238E27FC236}">
                <a16:creationId xmlns:a16="http://schemas.microsoft.com/office/drawing/2014/main" id="{F9EB90BC-06E1-471F-5C76-C75227E4C4C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23293" y="4440630"/>
            <a:ext cx="710552" cy="7105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Tree with 6/7 Options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1F3A69-1121-3BB3-670D-EADC0325C714}"/>
              </a:ext>
            </a:extLst>
          </p:cNvPr>
          <p:cNvGrpSpPr/>
          <p:nvPr/>
        </p:nvGrpSpPr>
        <p:grpSpPr>
          <a:xfrm>
            <a:off x="6314174" y="3077163"/>
            <a:ext cx="2194560" cy="1106115"/>
            <a:chOff x="8921977" y="1394910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722449-9213-22BF-91B5-D2627FF8B3A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49AA69-63EE-CDB0-8825-5683205BA41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9E4ACC9-23F7-4ED1-BE71-D1C66F64D7D8}"/>
              </a:ext>
            </a:extLst>
          </p:cNvPr>
          <p:cNvGrpSpPr/>
          <p:nvPr/>
        </p:nvGrpSpPr>
        <p:grpSpPr>
          <a:xfrm>
            <a:off x="6695611" y="4455034"/>
            <a:ext cx="2194560" cy="1106115"/>
            <a:chOff x="8921977" y="4001571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A542DDC-44FF-0CC8-6ECC-7A6CCBE9EAA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4E3BC6-EEE2-29D5-612D-A423FE8745A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1F61D1-6D5D-1875-2B54-7BCAC5DA252A}"/>
              </a:ext>
            </a:extLst>
          </p:cNvPr>
          <p:cNvGrpSpPr/>
          <p:nvPr/>
        </p:nvGrpSpPr>
        <p:grpSpPr>
          <a:xfrm>
            <a:off x="635267" y="3077164"/>
            <a:ext cx="2194560" cy="1106115"/>
            <a:chOff x="332936" y="2555951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E0EEA2-A916-43E3-6888-369A58BFAEB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B3D2B6-74AC-9EE2-B1F5-AD4EAB07C87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9D5784D-D536-FB96-B12C-E7FEB71489AE}"/>
              </a:ext>
            </a:extLst>
          </p:cNvPr>
          <p:cNvGrpSpPr/>
          <p:nvPr/>
        </p:nvGrpSpPr>
        <p:grpSpPr>
          <a:xfrm>
            <a:off x="253830" y="4455033"/>
            <a:ext cx="2194560" cy="1106115"/>
            <a:chOff x="332936" y="4580523"/>
            <a:chExt cx="2926080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E07A70-1856-0A90-D2C0-D2162D20C08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1BADE77-D1BC-898C-824F-3CE43CA1246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BCBB2E-613C-DB0C-B7FF-0A276F8E21DA}"/>
              </a:ext>
            </a:extLst>
          </p:cNvPr>
          <p:cNvGrpSpPr/>
          <p:nvPr/>
        </p:nvGrpSpPr>
        <p:grpSpPr>
          <a:xfrm>
            <a:off x="5932738" y="1699292"/>
            <a:ext cx="2194560" cy="1106115"/>
            <a:chOff x="8921977" y="1394910"/>
            <a:chExt cx="292608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681F13-02F8-CBD3-7F37-39845D4D0BC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918823-EB0F-0450-9517-AE1146B7C9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7C7C26-9258-DF86-5CC6-1F6F4084430D}"/>
              </a:ext>
            </a:extLst>
          </p:cNvPr>
          <p:cNvGrpSpPr/>
          <p:nvPr/>
        </p:nvGrpSpPr>
        <p:grpSpPr>
          <a:xfrm>
            <a:off x="1016702" y="1699294"/>
            <a:ext cx="2194560" cy="1106115"/>
            <a:chOff x="332936" y="2555951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D525E8-7ADD-0E93-6A07-90F844066F8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AF0AD4E-B852-A5A1-BE20-7301D67245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5" name="Circle">
            <a:extLst>
              <a:ext uri="{FF2B5EF4-FFF2-40B4-BE49-F238E27FC236}">
                <a16:creationId xmlns:a16="http://schemas.microsoft.com/office/drawing/2014/main" id="{93848836-7723-F6F3-CD9C-6D5F988F242B}"/>
              </a:ext>
            </a:extLst>
          </p:cNvPr>
          <p:cNvSpPr/>
          <p:nvPr userDrawn="1"/>
        </p:nvSpPr>
        <p:spPr>
          <a:xfrm>
            <a:off x="4112545" y="1229011"/>
            <a:ext cx="918911" cy="9189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3EA94D9-8FD9-89E5-6E86-11E7AAC987AA}"/>
              </a:ext>
            </a:extLst>
          </p:cNvPr>
          <p:cNvSpPr/>
          <p:nvPr userDrawn="1"/>
        </p:nvSpPr>
        <p:spPr>
          <a:xfrm>
            <a:off x="4719871" y="2038779"/>
            <a:ext cx="936514" cy="9365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B136A87-F9BD-61C7-C82E-158BCD64CEE5}"/>
              </a:ext>
            </a:extLst>
          </p:cNvPr>
          <p:cNvSpPr/>
          <p:nvPr userDrawn="1"/>
        </p:nvSpPr>
        <p:spPr>
          <a:xfrm>
            <a:off x="3487616" y="2038779"/>
            <a:ext cx="936514" cy="9365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BB65DECA-69C3-61BE-F091-F97339661E82}"/>
              </a:ext>
            </a:extLst>
          </p:cNvPr>
          <p:cNvSpPr/>
          <p:nvPr userDrawn="1"/>
        </p:nvSpPr>
        <p:spPr>
          <a:xfrm>
            <a:off x="4719871" y="2918959"/>
            <a:ext cx="1235776" cy="123577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0C020AA0-9243-88EA-F3C4-785DDB8FA012}"/>
              </a:ext>
            </a:extLst>
          </p:cNvPr>
          <p:cNvSpPr/>
          <p:nvPr userDrawn="1"/>
        </p:nvSpPr>
        <p:spPr>
          <a:xfrm>
            <a:off x="3188354" y="2918959"/>
            <a:ext cx="1235776" cy="123577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CDCC7FCF-0480-F3C3-1046-69DE33BF7E9C}"/>
              </a:ext>
            </a:extLst>
          </p:cNvPr>
          <p:cNvSpPr/>
          <p:nvPr userDrawn="1"/>
        </p:nvSpPr>
        <p:spPr>
          <a:xfrm>
            <a:off x="4772682" y="4027988"/>
            <a:ext cx="1640659" cy="164065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28A471B1-C804-E264-8450-199380E9373B}"/>
              </a:ext>
            </a:extLst>
          </p:cNvPr>
          <p:cNvSpPr/>
          <p:nvPr userDrawn="1"/>
        </p:nvSpPr>
        <p:spPr>
          <a:xfrm>
            <a:off x="2730660" y="4027988"/>
            <a:ext cx="1640659" cy="164065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EC22180-2915-6CA9-8481-E8F776CF8A2C}"/>
              </a:ext>
            </a:extLst>
          </p:cNvPr>
          <p:cNvSpPr/>
          <p:nvPr/>
        </p:nvSpPr>
        <p:spPr>
          <a:xfrm>
            <a:off x="3796221" y="1774724"/>
            <a:ext cx="1551559" cy="4531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600" extrusionOk="0">
                <a:moveTo>
                  <a:pt x="21194" y="15852"/>
                </a:moveTo>
                <a:lnTo>
                  <a:pt x="19286" y="15852"/>
                </a:lnTo>
                <a:cubicBezTo>
                  <a:pt x="19017" y="15852"/>
                  <a:pt x="18895" y="15743"/>
                  <a:pt x="19090" y="15684"/>
                </a:cubicBezTo>
                <a:lnTo>
                  <a:pt x="20925" y="15055"/>
                </a:lnTo>
                <a:cubicBezTo>
                  <a:pt x="21023" y="15021"/>
                  <a:pt x="21072" y="14962"/>
                  <a:pt x="20974" y="14920"/>
                </a:cubicBezTo>
                <a:cubicBezTo>
                  <a:pt x="20852" y="14853"/>
                  <a:pt x="20607" y="14845"/>
                  <a:pt x="20460" y="14895"/>
                </a:cubicBezTo>
                <a:lnTo>
                  <a:pt x="16179" y="16364"/>
                </a:lnTo>
                <a:cubicBezTo>
                  <a:pt x="15984" y="16431"/>
                  <a:pt x="15690" y="16380"/>
                  <a:pt x="15690" y="16296"/>
                </a:cubicBezTo>
                <a:lnTo>
                  <a:pt x="15690" y="15751"/>
                </a:lnTo>
                <a:cubicBezTo>
                  <a:pt x="15690" y="15692"/>
                  <a:pt x="15543" y="15642"/>
                  <a:pt x="15372" y="15642"/>
                </a:cubicBezTo>
                <a:lnTo>
                  <a:pt x="15372" y="15642"/>
                </a:lnTo>
                <a:cubicBezTo>
                  <a:pt x="15201" y="15642"/>
                  <a:pt x="15054" y="15692"/>
                  <a:pt x="15054" y="15751"/>
                </a:cubicBezTo>
                <a:lnTo>
                  <a:pt x="15054" y="16724"/>
                </a:lnTo>
                <a:cubicBezTo>
                  <a:pt x="15054" y="16750"/>
                  <a:pt x="15030" y="16775"/>
                  <a:pt x="14956" y="16792"/>
                </a:cubicBezTo>
                <a:lnTo>
                  <a:pt x="14858" y="16825"/>
                </a:lnTo>
                <a:cubicBezTo>
                  <a:pt x="13929" y="17144"/>
                  <a:pt x="12339" y="16917"/>
                  <a:pt x="12339" y="16464"/>
                </a:cubicBezTo>
                <a:lnTo>
                  <a:pt x="12339" y="10867"/>
                </a:lnTo>
                <a:cubicBezTo>
                  <a:pt x="12339" y="10792"/>
                  <a:pt x="12437" y="10716"/>
                  <a:pt x="12583" y="10657"/>
                </a:cubicBezTo>
                <a:lnTo>
                  <a:pt x="16155" y="9432"/>
                </a:lnTo>
                <a:lnTo>
                  <a:pt x="16155" y="9441"/>
                </a:lnTo>
                <a:lnTo>
                  <a:pt x="18577" y="9441"/>
                </a:lnTo>
                <a:cubicBezTo>
                  <a:pt x="18699" y="9441"/>
                  <a:pt x="18821" y="9407"/>
                  <a:pt x="18821" y="9357"/>
                </a:cubicBezTo>
                <a:cubicBezTo>
                  <a:pt x="18821" y="9315"/>
                  <a:pt x="18723" y="9273"/>
                  <a:pt x="18577" y="9273"/>
                </a:cubicBezTo>
                <a:lnTo>
                  <a:pt x="17158" y="9273"/>
                </a:lnTo>
                <a:cubicBezTo>
                  <a:pt x="16962" y="9273"/>
                  <a:pt x="16864" y="9189"/>
                  <a:pt x="17011" y="9147"/>
                </a:cubicBezTo>
                <a:lnTo>
                  <a:pt x="18405" y="8669"/>
                </a:lnTo>
                <a:cubicBezTo>
                  <a:pt x="18503" y="8635"/>
                  <a:pt x="18503" y="8585"/>
                  <a:pt x="18405" y="8551"/>
                </a:cubicBezTo>
                <a:cubicBezTo>
                  <a:pt x="18308" y="8517"/>
                  <a:pt x="18161" y="8517"/>
                  <a:pt x="18063" y="8551"/>
                </a:cubicBezTo>
                <a:lnTo>
                  <a:pt x="14834" y="9659"/>
                </a:lnTo>
                <a:cubicBezTo>
                  <a:pt x="14687" y="9709"/>
                  <a:pt x="14467" y="9676"/>
                  <a:pt x="14467" y="9608"/>
                </a:cubicBezTo>
                <a:lnTo>
                  <a:pt x="14467" y="9197"/>
                </a:lnTo>
                <a:cubicBezTo>
                  <a:pt x="14467" y="9155"/>
                  <a:pt x="14369" y="9113"/>
                  <a:pt x="14222" y="9113"/>
                </a:cubicBezTo>
                <a:lnTo>
                  <a:pt x="14222" y="9113"/>
                </a:lnTo>
                <a:cubicBezTo>
                  <a:pt x="14100" y="9113"/>
                  <a:pt x="13978" y="9147"/>
                  <a:pt x="13978" y="9197"/>
                </a:cubicBezTo>
                <a:lnTo>
                  <a:pt x="13978" y="9927"/>
                </a:lnTo>
                <a:cubicBezTo>
                  <a:pt x="13978" y="9944"/>
                  <a:pt x="13953" y="9969"/>
                  <a:pt x="13904" y="9978"/>
                </a:cubicBezTo>
                <a:lnTo>
                  <a:pt x="13807" y="10011"/>
                </a:lnTo>
                <a:cubicBezTo>
                  <a:pt x="13268" y="10196"/>
                  <a:pt x="12339" y="10062"/>
                  <a:pt x="12339" y="9801"/>
                </a:cubicBezTo>
                <a:lnTo>
                  <a:pt x="12339" y="4523"/>
                </a:lnTo>
                <a:cubicBezTo>
                  <a:pt x="12339" y="4489"/>
                  <a:pt x="12363" y="4464"/>
                  <a:pt x="12437" y="4439"/>
                </a:cubicBezTo>
                <a:lnTo>
                  <a:pt x="14345" y="3785"/>
                </a:lnTo>
                <a:lnTo>
                  <a:pt x="14345" y="3793"/>
                </a:lnTo>
                <a:lnTo>
                  <a:pt x="15788" y="3793"/>
                </a:lnTo>
                <a:cubicBezTo>
                  <a:pt x="15861" y="3793"/>
                  <a:pt x="15935" y="3768"/>
                  <a:pt x="15935" y="3743"/>
                </a:cubicBezTo>
                <a:cubicBezTo>
                  <a:pt x="15935" y="3717"/>
                  <a:pt x="15861" y="3692"/>
                  <a:pt x="15788" y="3692"/>
                </a:cubicBezTo>
                <a:lnTo>
                  <a:pt x="14956" y="3692"/>
                </a:lnTo>
                <a:cubicBezTo>
                  <a:pt x="14834" y="3692"/>
                  <a:pt x="14785" y="3642"/>
                  <a:pt x="14858" y="3617"/>
                </a:cubicBezTo>
                <a:lnTo>
                  <a:pt x="15690" y="3331"/>
                </a:lnTo>
                <a:cubicBezTo>
                  <a:pt x="15739" y="3315"/>
                  <a:pt x="15739" y="3281"/>
                  <a:pt x="15690" y="3264"/>
                </a:cubicBezTo>
                <a:cubicBezTo>
                  <a:pt x="15641" y="3248"/>
                  <a:pt x="15543" y="3248"/>
                  <a:pt x="15494" y="3264"/>
                </a:cubicBezTo>
                <a:lnTo>
                  <a:pt x="13562" y="3927"/>
                </a:lnTo>
                <a:cubicBezTo>
                  <a:pt x="13489" y="3952"/>
                  <a:pt x="13342" y="3936"/>
                  <a:pt x="13342" y="3894"/>
                </a:cubicBezTo>
                <a:lnTo>
                  <a:pt x="13342" y="3650"/>
                </a:lnTo>
                <a:cubicBezTo>
                  <a:pt x="13342" y="3625"/>
                  <a:pt x="13268" y="3600"/>
                  <a:pt x="13195" y="3600"/>
                </a:cubicBezTo>
                <a:lnTo>
                  <a:pt x="13195" y="3600"/>
                </a:lnTo>
                <a:cubicBezTo>
                  <a:pt x="13122" y="3600"/>
                  <a:pt x="13048" y="3625"/>
                  <a:pt x="13048" y="3650"/>
                </a:cubicBezTo>
                <a:lnTo>
                  <a:pt x="13048" y="4087"/>
                </a:lnTo>
                <a:cubicBezTo>
                  <a:pt x="13048" y="4095"/>
                  <a:pt x="13024" y="4112"/>
                  <a:pt x="12999" y="4120"/>
                </a:cubicBezTo>
                <a:lnTo>
                  <a:pt x="12901" y="4154"/>
                </a:lnTo>
                <a:cubicBezTo>
                  <a:pt x="12681" y="4229"/>
                  <a:pt x="12339" y="4171"/>
                  <a:pt x="12339" y="4070"/>
                </a:cubicBezTo>
                <a:lnTo>
                  <a:pt x="12339" y="1645"/>
                </a:lnTo>
                <a:cubicBezTo>
                  <a:pt x="12339" y="1376"/>
                  <a:pt x="11801" y="1150"/>
                  <a:pt x="11067" y="1091"/>
                </a:cubicBezTo>
                <a:cubicBezTo>
                  <a:pt x="10896" y="1074"/>
                  <a:pt x="10798" y="1032"/>
                  <a:pt x="10798" y="973"/>
                </a:cubicBezTo>
                <a:lnTo>
                  <a:pt x="10798" y="537"/>
                </a:lnTo>
                <a:lnTo>
                  <a:pt x="10798" y="537"/>
                </a:lnTo>
                <a:lnTo>
                  <a:pt x="11580" y="269"/>
                </a:lnTo>
                <a:cubicBezTo>
                  <a:pt x="11629" y="252"/>
                  <a:pt x="11629" y="227"/>
                  <a:pt x="11580" y="218"/>
                </a:cubicBezTo>
                <a:cubicBezTo>
                  <a:pt x="11532" y="201"/>
                  <a:pt x="11458" y="201"/>
                  <a:pt x="11434" y="218"/>
                </a:cubicBezTo>
                <a:lnTo>
                  <a:pt x="10969" y="378"/>
                </a:lnTo>
                <a:cubicBezTo>
                  <a:pt x="10896" y="403"/>
                  <a:pt x="10798" y="386"/>
                  <a:pt x="10798" y="352"/>
                </a:cubicBezTo>
                <a:lnTo>
                  <a:pt x="10798" y="42"/>
                </a:lnTo>
                <a:cubicBezTo>
                  <a:pt x="10798" y="17"/>
                  <a:pt x="10749" y="0"/>
                  <a:pt x="10675" y="0"/>
                </a:cubicBezTo>
                <a:cubicBezTo>
                  <a:pt x="10602" y="0"/>
                  <a:pt x="10553" y="17"/>
                  <a:pt x="10553" y="42"/>
                </a:cubicBezTo>
                <a:lnTo>
                  <a:pt x="10553" y="772"/>
                </a:lnTo>
                <a:cubicBezTo>
                  <a:pt x="10553" y="806"/>
                  <a:pt x="10431" y="822"/>
                  <a:pt x="10382" y="797"/>
                </a:cubicBezTo>
                <a:lnTo>
                  <a:pt x="9990" y="663"/>
                </a:lnTo>
                <a:cubicBezTo>
                  <a:pt x="9942" y="646"/>
                  <a:pt x="9868" y="646"/>
                  <a:pt x="9844" y="663"/>
                </a:cubicBezTo>
                <a:lnTo>
                  <a:pt x="9844" y="663"/>
                </a:lnTo>
                <a:cubicBezTo>
                  <a:pt x="9795" y="680"/>
                  <a:pt x="9795" y="705"/>
                  <a:pt x="9844" y="713"/>
                </a:cubicBezTo>
                <a:lnTo>
                  <a:pt x="10553" y="957"/>
                </a:lnTo>
                <a:cubicBezTo>
                  <a:pt x="10578" y="965"/>
                  <a:pt x="10578" y="973"/>
                  <a:pt x="10578" y="982"/>
                </a:cubicBezTo>
                <a:lnTo>
                  <a:pt x="10578" y="982"/>
                </a:lnTo>
                <a:cubicBezTo>
                  <a:pt x="10578" y="1041"/>
                  <a:pt x="10455" y="1083"/>
                  <a:pt x="10284" y="1099"/>
                </a:cubicBezTo>
                <a:cubicBezTo>
                  <a:pt x="9550" y="1158"/>
                  <a:pt x="8987" y="1385"/>
                  <a:pt x="8987" y="1653"/>
                </a:cubicBezTo>
                <a:lnTo>
                  <a:pt x="8987" y="4045"/>
                </a:lnTo>
                <a:cubicBezTo>
                  <a:pt x="8987" y="4145"/>
                  <a:pt x="8621" y="4196"/>
                  <a:pt x="8425" y="4129"/>
                </a:cubicBezTo>
                <a:lnTo>
                  <a:pt x="8425" y="4129"/>
                </a:lnTo>
                <a:cubicBezTo>
                  <a:pt x="8400" y="4120"/>
                  <a:pt x="8376" y="4112"/>
                  <a:pt x="8376" y="4095"/>
                </a:cubicBezTo>
                <a:lnTo>
                  <a:pt x="8376" y="3659"/>
                </a:lnTo>
                <a:cubicBezTo>
                  <a:pt x="8376" y="3634"/>
                  <a:pt x="8303" y="3608"/>
                  <a:pt x="8229" y="3608"/>
                </a:cubicBezTo>
                <a:lnTo>
                  <a:pt x="8229" y="3608"/>
                </a:lnTo>
                <a:cubicBezTo>
                  <a:pt x="8156" y="3608"/>
                  <a:pt x="8082" y="3634"/>
                  <a:pt x="8082" y="3659"/>
                </a:cubicBezTo>
                <a:lnTo>
                  <a:pt x="8082" y="3902"/>
                </a:lnTo>
                <a:cubicBezTo>
                  <a:pt x="8082" y="3944"/>
                  <a:pt x="7936" y="3961"/>
                  <a:pt x="7862" y="3936"/>
                </a:cubicBezTo>
                <a:lnTo>
                  <a:pt x="5930" y="3273"/>
                </a:lnTo>
                <a:cubicBezTo>
                  <a:pt x="5881" y="3256"/>
                  <a:pt x="5783" y="3256"/>
                  <a:pt x="5734" y="3273"/>
                </a:cubicBezTo>
                <a:cubicBezTo>
                  <a:pt x="5685" y="3290"/>
                  <a:pt x="5685" y="3323"/>
                  <a:pt x="5734" y="3340"/>
                </a:cubicBezTo>
                <a:lnTo>
                  <a:pt x="6566" y="3625"/>
                </a:lnTo>
                <a:cubicBezTo>
                  <a:pt x="6639" y="3650"/>
                  <a:pt x="6590" y="3701"/>
                  <a:pt x="6468" y="3701"/>
                </a:cubicBezTo>
                <a:lnTo>
                  <a:pt x="5661" y="3701"/>
                </a:lnTo>
                <a:cubicBezTo>
                  <a:pt x="5587" y="3701"/>
                  <a:pt x="5514" y="3726"/>
                  <a:pt x="5514" y="3751"/>
                </a:cubicBezTo>
                <a:cubicBezTo>
                  <a:pt x="5514" y="3776"/>
                  <a:pt x="5587" y="3801"/>
                  <a:pt x="5661" y="3801"/>
                </a:cubicBezTo>
                <a:lnTo>
                  <a:pt x="7104" y="3801"/>
                </a:lnTo>
                <a:lnTo>
                  <a:pt x="7104" y="3793"/>
                </a:lnTo>
                <a:lnTo>
                  <a:pt x="8914" y="4414"/>
                </a:lnTo>
                <a:cubicBezTo>
                  <a:pt x="8987" y="4439"/>
                  <a:pt x="9012" y="4464"/>
                  <a:pt x="9012" y="4498"/>
                </a:cubicBezTo>
                <a:lnTo>
                  <a:pt x="9012" y="9776"/>
                </a:lnTo>
                <a:cubicBezTo>
                  <a:pt x="9012" y="10036"/>
                  <a:pt x="8082" y="10171"/>
                  <a:pt x="7544" y="9986"/>
                </a:cubicBezTo>
                <a:lnTo>
                  <a:pt x="7544" y="9986"/>
                </a:lnTo>
                <a:cubicBezTo>
                  <a:pt x="7495" y="9969"/>
                  <a:pt x="7471" y="9952"/>
                  <a:pt x="7471" y="9936"/>
                </a:cubicBezTo>
                <a:lnTo>
                  <a:pt x="7471" y="9206"/>
                </a:lnTo>
                <a:cubicBezTo>
                  <a:pt x="7471" y="9164"/>
                  <a:pt x="7373" y="9122"/>
                  <a:pt x="7226" y="9122"/>
                </a:cubicBezTo>
                <a:lnTo>
                  <a:pt x="7226" y="9122"/>
                </a:lnTo>
                <a:cubicBezTo>
                  <a:pt x="7104" y="9122"/>
                  <a:pt x="6982" y="9155"/>
                  <a:pt x="6982" y="9206"/>
                </a:cubicBezTo>
                <a:lnTo>
                  <a:pt x="6982" y="9617"/>
                </a:lnTo>
                <a:cubicBezTo>
                  <a:pt x="6982" y="9684"/>
                  <a:pt x="6737" y="9717"/>
                  <a:pt x="6615" y="9667"/>
                </a:cubicBezTo>
                <a:lnTo>
                  <a:pt x="3386" y="8559"/>
                </a:lnTo>
                <a:cubicBezTo>
                  <a:pt x="3288" y="8526"/>
                  <a:pt x="3141" y="8526"/>
                  <a:pt x="3043" y="8559"/>
                </a:cubicBezTo>
                <a:cubicBezTo>
                  <a:pt x="2945" y="8593"/>
                  <a:pt x="2945" y="8643"/>
                  <a:pt x="3043" y="8677"/>
                </a:cubicBezTo>
                <a:lnTo>
                  <a:pt x="4438" y="9155"/>
                </a:lnTo>
                <a:cubicBezTo>
                  <a:pt x="4584" y="9206"/>
                  <a:pt x="4486" y="9281"/>
                  <a:pt x="4291" y="9281"/>
                </a:cubicBezTo>
                <a:lnTo>
                  <a:pt x="2872" y="9281"/>
                </a:lnTo>
                <a:cubicBezTo>
                  <a:pt x="2750" y="9281"/>
                  <a:pt x="2627" y="9315"/>
                  <a:pt x="2627" y="9365"/>
                </a:cubicBezTo>
                <a:cubicBezTo>
                  <a:pt x="2627" y="9407"/>
                  <a:pt x="2725" y="9449"/>
                  <a:pt x="2872" y="9449"/>
                </a:cubicBezTo>
                <a:lnTo>
                  <a:pt x="5294" y="9449"/>
                </a:lnTo>
                <a:lnTo>
                  <a:pt x="5294" y="9441"/>
                </a:lnTo>
                <a:lnTo>
                  <a:pt x="8792" y="10641"/>
                </a:lnTo>
                <a:cubicBezTo>
                  <a:pt x="8963" y="10699"/>
                  <a:pt x="9036" y="10775"/>
                  <a:pt x="9036" y="10850"/>
                </a:cubicBezTo>
                <a:lnTo>
                  <a:pt x="9036" y="16448"/>
                </a:lnTo>
                <a:cubicBezTo>
                  <a:pt x="9036" y="16901"/>
                  <a:pt x="7446" y="17127"/>
                  <a:pt x="6517" y="16808"/>
                </a:cubicBezTo>
                <a:lnTo>
                  <a:pt x="6517" y="16808"/>
                </a:lnTo>
                <a:cubicBezTo>
                  <a:pt x="6468" y="16792"/>
                  <a:pt x="6419" y="16766"/>
                  <a:pt x="6419" y="16741"/>
                </a:cubicBezTo>
                <a:lnTo>
                  <a:pt x="6419" y="15768"/>
                </a:lnTo>
                <a:cubicBezTo>
                  <a:pt x="6419" y="15709"/>
                  <a:pt x="6272" y="15659"/>
                  <a:pt x="6101" y="15659"/>
                </a:cubicBezTo>
                <a:lnTo>
                  <a:pt x="6101" y="15659"/>
                </a:lnTo>
                <a:cubicBezTo>
                  <a:pt x="5930" y="15659"/>
                  <a:pt x="5783" y="15709"/>
                  <a:pt x="5783" y="15768"/>
                </a:cubicBezTo>
                <a:lnTo>
                  <a:pt x="5783" y="16313"/>
                </a:lnTo>
                <a:cubicBezTo>
                  <a:pt x="5783" y="16406"/>
                  <a:pt x="5465" y="16448"/>
                  <a:pt x="5294" y="16380"/>
                </a:cubicBezTo>
                <a:lnTo>
                  <a:pt x="1013" y="14912"/>
                </a:lnTo>
                <a:cubicBezTo>
                  <a:pt x="915" y="14878"/>
                  <a:pt x="744" y="14862"/>
                  <a:pt x="621" y="14895"/>
                </a:cubicBezTo>
                <a:cubicBezTo>
                  <a:pt x="426" y="14937"/>
                  <a:pt x="401" y="15021"/>
                  <a:pt x="548" y="15071"/>
                </a:cubicBezTo>
                <a:lnTo>
                  <a:pt x="2407" y="15709"/>
                </a:lnTo>
                <a:cubicBezTo>
                  <a:pt x="2603" y="15776"/>
                  <a:pt x="2456" y="15877"/>
                  <a:pt x="2212" y="15877"/>
                </a:cubicBezTo>
                <a:lnTo>
                  <a:pt x="328" y="15877"/>
                </a:lnTo>
                <a:cubicBezTo>
                  <a:pt x="181" y="15877"/>
                  <a:pt x="34" y="15910"/>
                  <a:pt x="10" y="15961"/>
                </a:cubicBezTo>
                <a:cubicBezTo>
                  <a:pt x="-39" y="16036"/>
                  <a:pt x="108" y="16095"/>
                  <a:pt x="328" y="16095"/>
                </a:cubicBezTo>
                <a:lnTo>
                  <a:pt x="3532" y="16095"/>
                </a:lnTo>
                <a:lnTo>
                  <a:pt x="3532" y="16087"/>
                </a:lnTo>
                <a:lnTo>
                  <a:pt x="8621" y="17832"/>
                </a:lnTo>
                <a:cubicBezTo>
                  <a:pt x="8890" y="17924"/>
                  <a:pt x="9061" y="18059"/>
                  <a:pt x="9061" y="18193"/>
                </a:cubicBezTo>
                <a:lnTo>
                  <a:pt x="9061" y="21600"/>
                </a:lnTo>
                <a:lnTo>
                  <a:pt x="12412" y="21600"/>
                </a:lnTo>
                <a:lnTo>
                  <a:pt x="12412" y="18218"/>
                </a:lnTo>
                <a:cubicBezTo>
                  <a:pt x="12412" y="18084"/>
                  <a:pt x="12559" y="17958"/>
                  <a:pt x="12853" y="17857"/>
                </a:cubicBezTo>
                <a:lnTo>
                  <a:pt x="18038" y="16078"/>
                </a:lnTo>
                <a:lnTo>
                  <a:pt x="18038" y="16087"/>
                </a:lnTo>
                <a:lnTo>
                  <a:pt x="21243" y="16087"/>
                </a:lnTo>
                <a:cubicBezTo>
                  <a:pt x="21390" y="16087"/>
                  <a:pt x="21537" y="16053"/>
                  <a:pt x="21561" y="16003"/>
                </a:cubicBezTo>
                <a:cubicBezTo>
                  <a:pt x="21561" y="15919"/>
                  <a:pt x="21390" y="15852"/>
                  <a:pt x="21194" y="15852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32" descr="Gears with solid fill">
            <a:extLst>
              <a:ext uri="{FF2B5EF4-FFF2-40B4-BE49-F238E27FC236}">
                <a16:creationId xmlns:a16="http://schemas.microsoft.com/office/drawing/2014/main" id="{DC876DF8-AB09-E33D-E68F-C236983008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0049" y="2200893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34" descr="Stopwatch 66% with solid fill">
            <a:extLst>
              <a:ext uri="{FF2B5EF4-FFF2-40B4-BE49-F238E27FC236}">
                <a16:creationId xmlns:a16="http://schemas.microsoft.com/office/drawing/2014/main" id="{F115760B-C7F5-3BE4-6299-3779400074A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88503" y="2200893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33" descr="Lights On with solid fill">
            <a:extLst>
              <a:ext uri="{FF2B5EF4-FFF2-40B4-BE49-F238E27FC236}">
                <a16:creationId xmlns:a16="http://schemas.microsoft.com/office/drawing/2014/main" id="{3271CF03-AF94-E16E-D4B6-ECDAF8384F6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42430" y="3191380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35" descr="Briefcase with solid fill">
            <a:extLst>
              <a:ext uri="{FF2B5EF4-FFF2-40B4-BE49-F238E27FC236}">
                <a16:creationId xmlns:a16="http://schemas.microsoft.com/office/drawing/2014/main" id="{828CC23D-CD52-8917-530F-F986E780661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06121" y="3191380"/>
            <a:ext cx="595450" cy="5954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36" descr="Trophy with solid fill">
            <a:extLst>
              <a:ext uri="{FF2B5EF4-FFF2-40B4-BE49-F238E27FC236}">
                <a16:creationId xmlns:a16="http://schemas.microsoft.com/office/drawing/2014/main" id="{494A4C36-959A-1F8B-5269-629592DCB4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55861" y="1296851"/>
            <a:ext cx="432280" cy="432280"/>
          </a:xfrm>
          <a:prstGeom prst="rect">
            <a:avLst/>
          </a:prstGeom>
        </p:spPr>
      </p:pic>
      <p:pic>
        <p:nvPicPr>
          <p:cNvPr id="18" name="Graphic 37" descr="Bullseye with solid fill">
            <a:extLst>
              <a:ext uri="{FF2B5EF4-FFF2-40B4-BE49-F238E27FC236}">
                <a16:creationId xmlns:a16="http://schemas.microsoft.com/office/drawing/2014/main" id="{E7581852-3C36-2C75-278D-9A7D16AFF7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10156" y="4440630"/>
            <a:ext cx="710552" cy="7105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8" descr="Database with solid fill">
            <a:extLst>
              <a:ext uri="{FF2B5EF4-FFF2-40B4-BE49-F238E27FC236}">
                <a16:creationId xmlns:a16="http://schemas.microsoft.com/office/drawing/2014/main" id="{F9EB90BC-06E1-471F-5C76-C75227E4C4C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23293" y="4440630"/>
            <a:ext cx="710552" cy="7105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291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469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Tree with 6/7 Options – Slide Template</vt:lpstr>
      <vt:lpstr>Abstract Tree with 6/7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Tree with 6/7 Options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2022-09-12T18:33:19Z</dcterms:modified>
  <cp:category>Charts &amp; Diagrams</cp:category>
</cp:coreProperties>
</file>