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3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Accordion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52784B7-2325-401D-9B07-8CC45766217E}"/>
              </a:ext>
            </a:extLst>
          </p:cNvPr>
          <p:cNvSpPr/>
          <p:nvPr/>
        </p:nvSpPr>
        <p:spPr>
          <a:xfrm>
            <a:off x="1954260" y="2829275"/>
            <a:ext cx="1825642" cy="1582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27" y="21600"/>
                </a:moveTo>
                <a:lnTo>
                  <a:pt x="1873" y="21600"/>
                </a:lnTo>
                <a:cubicBezTo>
                  <a:pt x="843" y="21600"/>
                  <a:pt x="0" y="20628"/>
                  <a:pt x="0" y="19440"/>
                </a:cubicBezTo>
                <a:lnTo>
                  <a:pt x="0" y="2160"/>
                </a:lnTo>
                <a:cubicBezTo>
                  <a:pt x="0" y="972"/>
                  <a:pt x="843" y="0"/>
                  <a:pt x="1873" y="0"/>
                </a:cubicBezTo>
                <a:lnTo>
                  <a:pt x="19727" y="0"/>
                </a:lnTo>
                <a:cubicBezTo>
                  <a:pt x="20757" y="0"/>
                  <a:pt x="21600" y="972"/>
                  <a:pt x="21600" y="2160"/>
                </a:cubicBezTo>
                <a:lnTo>
                  <a:pt x="21600" y="19440"/>
                </a:lnTo>
                <a:cubicBezTo>
                  <a:pt x="21600" y="20628"/>
                  <a:pt x="20757" y="21600"/>
                  <a:pt x="19727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135000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BB3AFC2-108D-4AE9-A237-30186563EDA9}"/>
              </a:ext>
            </a:extLst>
          </p:cNvPr>
          <p:cNvSpPr/>
          <p:nvPr/>
        </p:nvSpPr>
        <p:spPr>
          <a:xfrm>
            <a:off x="4976470" y="2829275"/>
            <a:ext cx="1825642" cy="1582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27" y="21600"/>
                </a:moveTo>
                <a:lnTo>
                  <a:pt x="1873" y="21600"/>
                </a:lnTo>
                <a:cubicBezTo>
                  <a:pt x="843" y="21600"/>
                  <a:pt x="0" y="20628"/>
                  <a:pt x="0" y="19440"/>
                </a:cubicBezTo>
                <a:lnTo>
                  <a:pt x="0" y="2160"/>
                </a:lnTo>
                <a:cubicBezTo>
                  <a:pt x="0" y="972"/>
                  <a:pt x="843" y="0"/>
                  <a:pt x="1873" y="0"/>
                </a:cubicBezTo>
                <a:lnTo>
                  <a:pt x="19727" y="0"/>
                </a:lnTo>
                <a:cubicBezTo>
                  <a:pt x="20757" y="0"/>
                  <a:pt x="21600" y="972"/>
                  <a:pt x="21600" y="2160"/>
                </a:cubicBezTo>
                <a:lnTo>
                  <a:pt x="21600" y="19440"/>
                </a:lnTo>
                <a:cubicBezTo>
                  <a:pt x="21600" y="20628"/>
                  <a:pt x="20757" y="21600"/>
                  <a:pt x="19727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135000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52E2FD4-0141-444C-8FB9-AAE94B5FA399}"/>
              </a:ext>
            </a:extLst>
          </p:cNvPr>
          <p:cNvSpPr/>
          <p:nvPr/>
        </p:nvSpPr>
        <p:spPr>
          <a:xfrm>
            <a:off x="3485684" y="3992727"/>
            <a:ext cx="294218" cy="419475"/>
          </a:xfrm>
          <a:custGeom>
            <a:avLst/>
            <a:gdLst>
              <a:gd name="connsiteX0" fmla="*/ 360754 w 360754"/>
              <a:gd name="connsiteY0" fmla="*/ 291126 h 514339"/>
              <a:gd name="connsiteX1" fmla="*/ 360754 w 360754"/>
              <a:gd name="connsiteY1" fmla="*/ 320249 h 514339"/>
              <a:gd name="connsiteX2" fmla="*/ 166647 w 360754"/>
              <a:gd name="connsiteY2" fmla="*/ 514339 h 514339"/>
              <a:gd name="connsiteX3" fmla="*/ 137548 w 360754"/>
              <a:gd name="connsiteY3" fmla="*/ 514339 h 514339"/>
              <a:gd name="connsiteX4" fmla="*/ 137554 w 360754"/>
              <a:gd name="connsiteY4" fmla="*/ 514338 h 514339"/>
              <a:gd name="connsiteX5" fmla="*/ 137548 w 360754"/>
              <a:gd name="connsiteY5" fmla="*/ 514339 h 514339"/>
              <a:gd name="connsiteX6" fmla="*/ 170349 w 360754"/>
              <a:gd name="connsiteY6" fmla="*/ 507688 h 514339"/>
              <a:gd name="connsiteX7" fmla="*/ 170349 w 360754"/>
              <a:gd name="connsiteY7" fmla="*/ 507688 h 514339"/>
              <a:gd name="connsiteX8" fmla="*/ 224285 w 360754"/>
              <a:gd name="connsiteY8" fmla="*/ 496751 h 514339"/>
              <a:gd name="connsiteX9" fmla="*/ 360754 w 360754"/>
              <a:gd name="connsiteY9" fmla="*/ 291126 h 514339"/>
              <a:gd name="connsiteX10" fmla="*/ 40511 w 360754"/>
              <a:gd name="connsiteY10" fmla="*/ 0 h 514339"/>
              <a:gd name="connsiteX11" fmla="*/ 360754 w 360754"/>
              <a:gd name="connsiteY11" fmla="*/ 0 h 514339"/>
              <a:gd name="connsiteX12" fmla="*/ 360754 w 360754"/>
              <a:gd name="connsiteY12" fmla="*/ 291126 h 514339"/>
              <a:gd name="connsiteX13" fmla="*/ 224284 w 360754"/>
              <a:gd name="connsiteY13" fmla="*/ 496751 h 514339"/>
              <a:gd name="connsiteX14" fmla="*/ 170349 w 360754"/>
              <a:gd name="connsiteY14" fmla="*/ 507688 h 514339"/>
              <a:gd name="connsiteX15" fmla="*/ 188472 w 360754"/>
              <a:gd name="connsiteY15" fmla="*/ 492603 h 514339"/>
              <a:gd name="connsiteX16" fmla="*/ 179610 w 360754"/>
              <a:gd name="connsiteY16" fmla="*/ 375230 h 514339"/>
              <a:gd name="connsiteX17" fmla="*/ 4931 w 360754"/>
              <a:gd name="connsiteY17" fmla="*/ 61459 h 514339"/>
              <a:gd name="connsiteX18" fmla="*/ 40511 w 360754"/>
              <a:gd name="connsiteY18" fmla="*/ 0 h 51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754" h="514339">
                <a:moveTo>
                  <a:pt x="360754" y="291126"/>
                </a:moveTo>
                <a:lnTo>
                  <a:pt x="360754" y="320249"/>
                </a:lnTo>
                <a:cubicBezTo>
                  <a:pt x="360754" y="426999"/>
                  <a:pt x="273390" y="514339"/>
                  <a:pt x="166647" y="514339"/>
                </a:cubicBezTo>
                <a:lnTo>
                  <a:pt x="137548" y="514339"/>
                </a:lnTo>
                <a:lnTo>
                  <a:pt x="137554" y="514338"/>
                </a:lnTo>
                <a:lnTo>
                  <a:pt x="137548" y="514339"/>
                </a:lnTo>
                <a:lnTo>
                  <a:pt x="170349" y="507688"/>
                </a:lnTo>
                <a:lnTo>
                  <a:pt x="170349" y="507688"/>
                </a:lnTo>
                <a:lnTo>
                  <a:pt x="224285" y="496751"/>
                </a:lnTo>
                <a:cubicBezTo>
                  <a:pt x="304348" y="462786"/>
                  <a:pt x="360754" y="383332"/>
                  <a:pt x="360754" y="291126"/>
                </a:cubicBezTo>
                <a:close/>
                <a:moveTo>
                  <a:pt x="40511" y="0"/>
                </a:moveTo>
                <a:lnTo>
                  <a:pt x="360754" y="0"/>
                </a:lnTo>
                <a:lnTo>
                  <a:pt x="360754" y="291126"/>
                </a:lnTo>
                <a:cubicBezTo>
                  <a:pt x="360754" y="383332"/>
                  <a:pt x="304348" y="462786"/>
                  <a:pt x="224284" y="496751"/>
                </a:cubicBezTo>
                <a:lnTo>
                  <a:pt x="170349" y="507688"/>
                </a:lnTo>
                <a:lnTo>
                  <a:pt x="188472" y="492603"/>
                </a:lnTo>
                <a:cubicBezTo>
                  <a:pt x="215086" y="453479"/>
                  <a:pt x="179610" y="375230"/>
                  <a:pt x="179610" y="375230"/>
                </a:cubicBezTo>
                <a:lnTo>
                  <a:pt x="4931" y="61459"/>
                </a:lnTo>
                <a:cubicBezTo>
                  <a:pt x="-9628" y="33956"/>
                  <a:pt x="9783" y="0"/>
                  <a:pt x="40511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54811E5-A5B1-494B-9464-94B14FE18B58}"/>
              </a:ext>
            </a:extLst>
          </p:cNvPr>
          <p:cNvSpPr/>
          <p:nvPr/>
        </p:nvSpPr>
        <p:spPr>
          <a:xfrm>
            <a:off x="4976470" y="3992725"/>
            <a:ext cx="295547" cy="419476"/>
          </a:xfrm>
          <a:custGeom>
            <a:avLst/>
            <a:gdLst>
              <a:gd name="connsiteX0" fmla="*/ 0 w 362384"/>
              <a:gd name="connsiteY0" fmla="*/ 291127 h 514340"/>
              <a:gd name="connsiteX1" fmla="*/ 136474 w 362384"/>
              <a:gd name="connsiteY1" fmla="*/ 496752 h 514340"/>
              <a:gd name="connsiteX2" fmla="*/ 191131 w 362384"/>
              <a:gd name="connsiteY2" fmla="*/ 507836 h 514340"/>
              <a:gd name="connsiteX3" fmla="*/ 191130 w 362384"/>
              <a:gd name="connsiteY3" fmla="*/ 507835 h 514340"/>
              <a:gd name="connsiteX4" fmla="*/ 223206 w 362384"/>
              <a:gd name="connsiteY4" fmla="*/ 514339 h 514340"/>
              <a:gd name="connsiteX5" fmla="*/ 223136 w 362384"/>
              <a:gd name="connsiteY5" fmla="*/ 514326 h 514340"/>
              <a:gd name="connsiteX6" fmla="*/ 223206 w 362384"/>
              <a:gd name="connsiteY6" fmla="*/ 514340 h 514340"/>
              <a:gd name="connsiteX7" fmla="*/ 194108 w 362384"/>
              <a:gd name="connsiteY7" fmla="*/ 514340 h 514340"/>
              <a:gd name="connsiteX8" fmla="*/ 0 w 362384"/>
              <a:gd name="connsiteY8" fmla="*/ 320250 h 514340"/>
              <a:gd name="connsiteX9" fmla="*/ 0 w 362384"/>
              <a:gd name="connsiteY9" fmla="*/ 0 h 514340"/>
              <a:gd name="connsiteX10" fmla="*/ 321875 w 362384"/>
              <a:gd name="connsiteY10" fmla="*/ 0 h 514340"/>
              <a:gd name="connsiteX11" fmla="*/ 357457 w 362384"/>
              <a:gd name="connsiteY11" fmla="*/ 61459 h 514340"/>
              <a:gd name="connsiteX12" fmla="*/ 182767 w 362384"/>
              <a:gd name="connsiteY12" fmla="*/ 375230 h 514340"/>
              <a:gd name="connsiteX13" fmla="*/ 173220 w 362384"/>
              <a:gd name="connsiteY13" fmla="*/ 492603 h 514340"/>
              <a:gd name="connsiteX14" fmla="*/ 191130 w 362384"/>
              <a:gd name="connsiteY14" fmla="*/ 507835 h 514340"/>
              <a:gd name="connsiteX15" fmla="*/ 136474 w 362384"/>
              <a:gd name="connsiteY15" fmla="*/ 496751 h 514340"/>
              <a:gd name="connsiteX16" fmla="*/ 0 w 362384"/>
              <a:gd name="connsiteY16" fmla="*/ 291126 h 51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2384" h="514340">
                <a:moveTo>
                  <a:pt x="0" y="291127"/>
                </a:moveTo>
                <a:cubicBezTo>
                  <a:pt x="0" y="383333"/>
                  <a:pt x="56412" y="462787"/>
                  <a:pt x="136474" y="496752"/>
                </a:cubicBezTo>
                <a:lnTo>
                  <a:pt x="191131" y="507836"/>
                </a:lnTo>
                <a:lnTo>
                  <a:pt x="191130" y="507835"/>
                </a:lnTo>
                <a:lnTo>
                  <a:pt x="223206" y="514339"/>
                </a:lnTo>
                <a:lnTo>
                  <a:pt x="223136" y="514326"/>
                </a:lnTo>
                <a:lnTo>
                  <a:pt x="223206" y="514340"/>
                </a:lnTo>
                <a:lnTo>
                  <a:pt x="194108" y="514340"/>
                </a:lnTo>
                <a:cubicBezTo>
                  <a:pt x="87364" y="514340"/>
                  <a:pt x="0" y="427000"/>
                  <a:pt x="0" y="320250"/>
                </a:cubicBezTo>
                <a:close/>
                <a:moveTo>
                  <a:pt x="0" y="0"/>
                </a:moveTo>
                <a:lnTo>
                  <a:pt x="321875" y="0"/>
                </a:lnTo>
                <a:cubicBezTo>
                  <a:pt x="352600" y="0"/>
                  <a:pt x="372010" y="33956"/>
                  <a:pt x="357457" y="61459"/>
                </a:cubicBezTo>
                <a:lnTo>
                  <a:pt x="182767" y="375230"/>
                </a:lnTo>
                <a:cubicBezTo>
                  <a:pt x="182767" y="375230"/>
                  <a:pt x="147291" y="453479"/>
                  <a:pt x="173220" y="492603"/>
                </a:cubicBezTo>
                <a:lnTo>
                  <a:pt x="191130" y="507835"/>
                </a:lnTo>
                <a:lnTo>
                  <a:pt x="136474" y="496751"/>
                </a:lnTo>
                <a:cubicBezTo>
                  <a:pt x="56412" y="462786"/>
                  <a:pt x="0" y="383332"/>
                  <a:pt x="0" y="291126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F3C8E1C-4DB5-46D2-A973-B89C318D3A3F}"/>
              </a:ext>
            </a:extLst>
          </p:cNvPr>
          <p:cNvSpPr/>
          <p:nvPr/>
        </p:nvSpPr>
        <p:spPr>
          <a:xfrm>
            <a:off x="6507895" y="3992725"/>
            <a:ext cx="294218" cy="419476"/>
          </a:xfrm>
          <a:custGeom>
            <a:avLst/>
            <a:gdLst>
              <a:gd name="connsiteX0" fmla="*/ 360755 w 360755"/>
              <a:gd name="connsiteY0" fmla="*/ 291127 h 514340"/>
              <a:gd name="connsiteX1" fmla="*/ 360755 w 360755"/>
              <a:gd name="connsiteY1" fmla="*/ 320250 h 514340"/>
              <a:gd name="connsiteX2" fmla="*/ 166647 w 360755"/>
              <a:gd name="connsiteY2" fmla="*/ 514340 h 514340"/>
              <a:gd name="connsiteX3" fmla="*/ 137549 w 360755"/>
              <a:gd name="connsiteY3" fmla="*/ 514340 h 514340"/>
              <a:gd name="connsiteX4" fmla="*/ 137612 w 360755"/>
              <a:gd name="connsiteY4" fmla="*/ 514328 h 514340"/>
              <a:gd name="connsiteX5" fmla="*/ 137549 w 360755"/>
              <a:gd name="connsiteY5" fmla="*/ 514339 h 514340"/>
              <a:gd name="connsiteX6" fmla="*/ 170350 w 360755"/>
              <a:gd name="connsiteY6" fmla="*/ 507688 h 514340"/>
              <a:gd name="connsiteX7" fmla="*/ 170348 w 360755"/>
              <a:gd name="connsiteY7" fmla="*/ 507689 h 514340"/>
              <a:gd name="connsiteX8" fmla="*/ 224286 w 360755"/>
              <a:gd name="connsiteY8" fmla="*/ 496752 h 514340"/>
              <a:gd name="connsiteX9" fmla="*/ 360755 w 360755"/>
              <a:gd name="connsiteY9" fmla="*/ 291127 h 514340"/>
              <a:gd name="connsiteX10" fmla="*/ 40512 w 360755"/>
              <a:gd name="connsiteY10" fmla="*/ 0 h 514340"/>
              <a:gd name="connsiteX11" fmla="*/ 360755 w 360755"/>
              <a:gd name="connsiteY11" fmla="*/ 0 h 514340"/>
              <a:gd name="connsiteX12" fmla="*/ 360755 w 360755"/>
              <a:gd name="connsiteY12" fmla="*/ 291126 h 514340"/>
              <a:gd name="connsiteX13" fmla="*/ 224286 w 360755"/>
              <a:gd name="connsiteY13" fmla="*/ 496751 h 514340"/>
              <a:gd name="connsiteX14" fmla="*/ 170350 w 360755"/>
              <a:gd name="connsiteY14" fmla="*/ 507688 h 514340"/>
              <a:gd name="connsiteX15" fmla="*/ 188473 w 360755"/>
              <a:gd name="connsiteY15" fmla="*/ 492603 h 514340"/>
              <a:gd name="connsiteX16" fmla="*/ 179611 w 360755"/>
              <a:gd name="connsiteY16" fmla="*/ 375230 h 514340"/>
              <a:gd name="connsiteX17" fmla="*/ 4931 w 360755"/>
              <a:gd name="connsiteY17" fmla="*/ 61459 h 514340"/>
              <a:gd name="connsiteX18" fmla="*/ 40512 w 360755"/>
              <a:gd name="connsiteY18" fmla="*/ 0 h 51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755" h="514340">
                <a:moveTo>
                  <a:pt x="360755" y="291127"/>
                </a:moveTo>
                <a:lnTo>
                  <a:pt x="360755" y="320250"/>
                </a:lnTo>
                <a:cubicBezTo>
                  <a:pt x="360755" y="427000"/>
                  <a:pt x="273391" y="514340"/>
                  <a:pt x="166647" y="514340"/>
                </a:cubicBezTo>
                <a:lnTo>
                  <a:pt x="137549" y="514340"/>
                </a:lnTo>
                <a:lnTo>
                  <a:pt x="137612" y="514328"/>
                </a:lnTo>
                <a:lnTo>
                  <a:pt x="137549" y="514339"/>
                </a:lnTo>
                <a:lnTo>
                  <a:pt x="170350" y="507688"/>
                </a:lnTo>
                <a:lnTo>
                  <a:pt x="170348" y="507689"/>
                </a:lnTo>
                <a:lnTo>
                  <a:pt x="224286" y="496752"/>
                </a:lnTo>
                <a:cubicBezTo>
                  <a:pt x="304349" y="462787"/>
                  <a:pt x="360755" y="383333"/>
                  <a:pt x="360755" y="291127"/>
                </a:cubicBezTo>
                <a:close/>
                <a:moveTo>
                  <a:pt x="40512" y="0"/>
                </a:moveTo>
                <a:lnTo>
                  <a:pt x="360755" y="0"/>
                </a:lnTo>
                <a:lnTo>
                  <a:pt x="360755" y="291126"/>
                </a:lnTo>
                <a:cubicBezTo>
                  <a:pt x="360755" y="383332"/>
                  <a:pt x="304349" y="462786"/>
                  <a:pt x="224286" y="496751"/>
                </a:cubicBezTo>
                <a:lnTo>
                  <a:pt x="170350" y="507688"/>
                </a:lnTo>
                <a:lnTo>
                  <a:pt x="188473" y="492603"/>
                </a:lnTo>
                <a:cubicBezTo>
                  <a:pt x="215087" y="453479"/>
                  <a:pt x="179611" y="375230"/>
                  <a:pt x="179611" y="375230"/>
                </a:cubicBezTo>
                <a:lnTo>
                  <a:pt x="4931" y="61459"/>
                </a:lnTo>
                <a:cubicBezTo>
                  <a:pt x="-9627" y="33956"/>
                  <a:pt x="9784" y="0"/>
                  <a:pt x="40512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81C3FE4-1300-465A-9269-EC1A9FF47EFD}"/>
              </a:ext>
            </a:extLst>
          </p:cNvPr>
          <p:cNvSpPr/>
          <p:nvPr/>
        </p:nvSpPr>
        <p:spPr>
          <a:xfrm>
            <a:off x="1954261" y="3992727"/>
            <a:ext cx="294218" cy="419475"/>
          </a:xfrm>
          <a:custGeom>
            <a:avLst/>
            <a:gdLst>
              <a:gd name="connsiteX0" fmla="*/ 0 w 360755"/>
              <a:gd name="connsiteY0" fmla="*/ 291126 h 514339"/>
              <a:gd name="connsiteX1" fmla="*/ 136470 w 360755"/>
              <a:gd name="connsiteY1" fmla="*/ 496751 h 514339"/>
              <a:gd name="connsiteX2" fmla="*/ 190406 w 360755"/>
              <a:gd name="connsiteY2" fmla="*/ 507688 h 514339"/>
              <a:gd name="connsiteX3" fmla="*/ 190406 w 360755"/>
              <a:gd name="connsiteY3" fmla="*/ 507688 h 514339"/>
              <a:gd name="connsiteX4" fmla="*/ 223207 w 360755"/>
              <a:gd name="connsiteY4" fmla="*/ 514339 h 514339"/>
              <a:gd name="connsiteX5" fmla="*/ 194108 w 360755"/>
              <a:gd name="connsiteY5" fmla="*/ 514339 h 514339"/>
              <a:gd name="connsiteX6" fmla="*/ 0 w 360755"/>
              <a:gd name="connsiteY6" fmla="*/ 320249 h 514339"/>
              <a:gd name="connsiteX7" fmla="*/ 0 w 360755"/>
              <a:gd name="connsiteY7" fmla="*/ 0 h 514339"/>
              <a:gd name="connsiteX8" fmla="*/ 320244 w 360755"/>
              <a:gd name="connsiteY8" fmla="*/ 0 h 514339"/>
              <a:gd name="connsiteX9" fmla="*/ 355825 w 360755"/>
              <a:gd name="connsiteY9" fmla="*/ 61459 h 514339"/>
              <a:gd name="connsiteX10" fmla="*/ 181145 w 360755"/>
              <a:gd name="connsiteY10" fmla="*/ 375230 h 514339"/>
              <a:gd name="connsiteX11" fmla="*/ 172283 w 360755"/>
              <a:gd name="connsiteY11" fmla="*/ 492603 h 514339"/>
              <a:gd name="connsiteX12" fmla="*/ 190406 w 360755"/>
              <a:gd name="connsiteY12" fmla="*/ 507688 h 514339"/>
              <a:gd name="connsiteX13" fmla="*/ 136470 w 360755"/>
              <a:gd name="connsiteY13" fmla="*/ 496751 h 514339"/>
              <a:gd name="connsiteX14" fmla="*/ 0 w 360755"/>
              <a:gd name="connsiteY14" fmla="*/ 291125 h 51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0755" h="514339">
                <a:moveTo>
                  <a:pt x="0" y="291126"/>
                </a:moveTo>
                <a:cubicBezTo>
                  <a:pt x="0" y="383332"/>
                  <a:pt x="56407" y="462786"/>
                  <a:pt x="136470" y="496751"/>
                </a:cubicBezTo>
                <a:lnTo>
                  <a:pt x="190406" y="507688"/>
                </a:lnTo>
                <a:lnTo>
                  <a:pt x="190406" y="507688"/>
                </a:lnTo>
                <a:lnTo>
                  <a:pt x="223207" y="514339"/>
                </a:lnTo>
                <a:lnTo>
                  <a:pt x="194108" y="514339"/>
                </a:lnTo>
                <a:cubicBezTo>
                  <a:pt x="87364" y="514339"/>
                  <a:pt x="0" y="426999"/>
                  <a:pt x="0" y="320249"/>
                </a:cubicBezTo>
                <a:close/>
                <a:moveTo>
                  <a:pt x="0" y="0"/>
                </a:moveTo>
                <a:lnTo>
                  <a:pt x="320244" y="0"/>
                </a:lnTo>
                <a:cubicBezTo>
                  <a:pt x="350972" y="0"/>
                  <a:pt x="370383" y="33956"/>
                  <a:pt x="355825" y="61459"/>
                </a:cubicBezTo>
                <a:lnTo>
                  <a:pt x="181145" y="375230"/>
                </a:lnTo>
                <a:cubicBezTo>
                  <a:pt x="181145" y="375230"/>
                  <a:pt x="145669" y="453479"/>
                  <a:pt x="172283" y="492603"/>
                </a:cubicBezTo>
                <a:lnTo>
                  <a:pt x="190406" y="507688"/>
                </a:lnTo>
                <a:lnTo>
                  <a:pt x="136470" y="496751"/>
                </a:lnTo>
                <a:cubicBezTo>
                  <a:pt x="56406" y="462786"/>
                  <a:pt x="0" y="383332"/>
                  <a:pt x="0" y="291125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F2B868E7-A7AF-404B-AE5F-CADAEC163541}"/>
              </a:ext>
            </a:extLst>
          </p:cNvPr>
          <p:cNvSpPr/>
          <p:nvPr/>
        </p:nvSpPr>
        <p:spPr>
          <a:xfrm>
            <a:off x="451943" y="2539072"/>
            <a:ext cx="1825642" cy="1582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27" y="21600"/>
                </a:moveTo>
                <a:lnTo>
                  <a:pt x="1873" y="21600"/>
                </a:lnTo>
                <a:cubicBezTo>
                  <a:pt x="843" y="21600"/>
                  <a:pt x="0" y="20628"/>
                  <a:pt x="0" y="19440"/>
                </a:cubicBezTo>
                <a:lnTo>
                  <a:pt x="0" y="2160"/>
                </a:lnTo>
                <a:cubicBezTo>
                  <a:pt x="0" y="972"/>
                  <a:pt x="843" y="0"/>
                  <a:pt x="1873" y="0"/>
                </a:cubicBezTo>
                <a:lnTo>
                  <a:pt x="19727" y="0"/>
                </a:lnTo>
                <a:cubicBezTo>
                  <a:pt x="20757" y="0"/>
                  <a:pt x="21600" y="972"/>
                  <a:pt x="21600" y="2160"/>
                </a:cubicBezTo>
                <a:lnTo>
                  <a:pt x="21600" y="19440"/>
                </a:lnTo>
                <a:cubicBezTo>
                  <a:pt x="21600" y="20628"/>
                  <a:pt x="20757" y="21600"/>
                  <a:pt x="19727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135000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69AC9A6-7525-4E43-AC16-38D7A5FE5EFD}"/>
              </a:ext>
            </a:extLst>
          </p:cNvPr>
          <p:cNvSpPr/>
          <p:nvPr/>
        </p:nvSpPr>
        <p:spPr>
          <a:xfrm>
            <a:off x="3472692" y="2539072"/>
            <a:ext cx="1825642" cy="1582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27" y="21600"/>
                </a:moveTo>
                <a:lnTo>
                  <a:pt x="1873" y="21600"/>
                </a:lnTo>
                <a:cubicBezTo>
                  <a:pt x="843" y="21600"/>
                  <a:pt x="0" y="20628"/>
                  <a:pt x="0" y="19440"/>
                </a:cubicBezTo>
                <a:lnTo>
                  <a:pt x="0" y="2160"/>
                </a:lnTo>
                <a:cubicBezTo>
                  <a:pt x="0" y="972"/>
                  <a:pt x="843" y="0"/>
                  <a:pt x="1873" y="0"/>
                </a:cubicBezTo>
                <a:lnTo>
                  <a:pt x="19727" y="0"/>
                </a:lnTo>
                <a:cubicBezTo>
                  <a:pt x="20757" y="0"/>
                  <a:pt x="21600" y="972"/>
                  <a:pt x="21600" y="2160"/>
                </a:cubicBezTo>
                <a:lnTo>
                  <a:pt x="21600" y="19440"/>
                </a:lnTo>
                <a:cubicBezTo>
                  <a:pt x="21600" y="20628"/>
                  <a:pt x="20757" y="21600"/>
                  <a:pt x="19727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135000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/>
              <a:t>LOREM IPSUM</a:t>
            </a:r>
            <a:endParaRPr sz="1600" b="1" dirty="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AB2BCC46-F639-4E23-B30A-020C2CBDDAB9}"/>
              </a:ext>
            </a:extLst>
          </p:cNvPr>
          <p:cNvSpPr/>
          <p:nvPr/>
        </p:nvSpPr>
        <p:spPr>
          <a:xfrm>
            <a:off x="6480251" y="2380781"/>
            <a:ext cx="2211807" cy="19198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0683" extrusionOk="0">
                <a:moveTo>
                  <a:pt x="21126" y="9391"/>
                </a:moveTo>
                <a:lnTo>
                  <a:pt x="16514" y="4190"/>
                </a:lnTo>
                <a:lnTo>
                  <a:pt x="13157" y="410"/>
                </a:lnTo>
                <a:cubicBezTo>
                  <a:pt x="12376" y="-457"/>
                  <a:pt x="11043" y="140"/>
                  <a:pt x="11043" y="1376"/>
                </a:cubicBezTo>
                <a:lnTo>
                  <a:pt x="11043" y="1817"/>
                </a:lnTo>
                <a:lnTo>
                  <a:pt x="1768" y="1817"/>
                </a:lnTo>
                <a:cubicBezTo>
                  <a:pt x="794" y="1817"/>
                  <a:pt x="0" y="2698"/>
                  <a:pt x="0" y="3778"/>
                </a:cubicBezTo>
                <a:lnTo>
                  <a:pt x="0" y="16908"/>
                </a:lnTo>
                <a:cubicBezTo>
                  <a:pt x="0" y="17988"/>
                  <a:pt x="794" y="18869"/>
                  <a:pt x="1768" y="18869"/>
                </a:cubicBezTo>
                <a:lnTo>
                  <a:pt x="11043" y="18869"/>
                </a:lnTo>
                <a:lnTo>
                  <a:pt x="11043" y="19310"/>
                </a:lnTo>
                <a:cubicBezTo>
                  <a:pt x="11043" y="20532"/>
                  <a:pt x="12389" y="21143"/>
                  <a:pt x="13157" y="20276"/>
                </a:cubicBezTo>
                <a:lnTo>
                  <a:pt x="16514" y="16496"/>
                </a:lnTo>
                <a:lnTo>
                  <a:pt x="21126" y="11295"/>
                </a:lnTo>
                <a:cubicBezTo>
                  <a:pt x="21600" y="10784"/>
                  <a:pt x="21600" y="9931"/>
                  <a:pt x="21126" y="939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70000" rIns="28575" bIns="28575" anchor="t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LOREM IPSUM</a:t>
            </a:r>
            <a:endParaRPr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FC732EB-70E7-4BC2-925E-1CC414FCDAEE}"/>
              </a:ext>
            </a:extLst>
          </p:cNvPr>
          <p:cNvGrpSpPr/>
          <p:nvPr/>
        </p:nvGrpSpPr>
        <p:grpSpPr>
          <a:xfrm>
            <a:off x="2349950" y="1388864"/>
            <a:ext cx="1063567" cy="1182891"/>
            <a:chOff x="8921977" y="1532143"/>
            <a:chExt cx="2926080" cy="145040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15C82CB-DB08-4B77-9BC9-3DE7A212FDA7}"/>
                </a:ext>
              </a:extLst>
            </p:cNvPr>
            <p:cNvSpPr txBox="1"/>
            <p:nvPr/>
          </p:nvSpPr>
          <p:spPr>
            <a:xfrm>
              <a:off x="8921977" y="1532143"/>
              <a:ext cx="2926080" cy="3962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39CD139-B9E1-4A6B-A21D-EFFAEE75A031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1056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F142514-FAD0-413F-A69A-9A2284E2CFF3}"/>
              </a:ext>
            </a:extLst>
          </p:cNvPr>
          <p:cNvGrpSpPr/>
          <p:nvPr/>
        </p:nvGrpSpPr>
        <p:grpSpPr>
          <a:xfrm>
            <a:off x="5386767" y="1388864"/>
            <a:ext cx="1063567" cy="1182892"/>
            <a:chOff x="8921977" y="1532142"/>
            <a:chExt cx="2926080" cy="145040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3527C45-08AC-48A0-8344-832322B8035C}"/>
                </a:ext>
              </a:extLst>
            </p:cNvPr>
            <p:cNvSpPr txBox="1"/>
            <p:nvPr/>
          </p:nvSpPr>
          <p:spPr>
            <a:xfrm>
              <a:off x="8921977" y="1532142"/>
              <a:ext cx="2926080" cy="3962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8AF9020-3241-4E65-B772-8E053C5E72AC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1056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928B910-6D04-4500-BFD4-2648D4DADA51}"/>
              </a:ext>
            </a:extLst>
          </p:cNvPr>
          <p:cNvGrpSpPr/>
          <p:nvPr/>
        </p:nvGrpSpPr>
        <p:grpSpPr>
          <a:xfrm>
            <a:off x="812320" y="4386999"/>
            <a:ext cx="1063567" cy="1182892"/>
            <a:chOff x="8921977" y="1532142"/>
            <a:chExt cx="2926080" cy="145040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79279C7-C71B-4928-BFC2-21A5E9D65F3C}"/>
                </a:ext>
              </a:extLst>
            </p:cNvPr>
            <p:cNvSpPr txBox="1"/>
            <p:nvPr/>
          </p:nvSpPr>
          <p:spPr>
            <a:xfrm>
              <a:off x="8921977" y="1532142"/>
              <a:ext cx="2926080" cy="3962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47F976F-0893-4E7F-BCE0-3F2025BA91F5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1056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4A04C18-A7D1-4400-A840-D85548499EDE}"/>
              </a:ext>
            </a:extLst>
          </p:cNvPr>
          <p:cNvGrpSpPr/>
          <p:nvPr/>
        </p:nvGrpSpPr>
        <p:grpSpPr>
          <a:xfrm>
            <a:off x="3849137" y="4386999"/>
            <a:ext cx="1063567" cy="1182892"/>
            <a:chOff x="8921977" y="1532142"/>
            <a:chExt cx="2926080" cy="145040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AD7EA74-9DCD-4147-A1F7-92A414AE11E7}"/>
                </a:ext>
              </a:extLst>
            </p:cNvPr>
            <p:cNvSpPr txBox="1"/>
            <p:nvPr/>
          </p:nvSpPr>
          <p:spPr>
            <a:xfrm>
              <a:off x="8921977" y="1532142"/>
              <a:ext cx="2926080" cy="3962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B213825-10AE-4787-A92D-65E415D69A36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1056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BA70DE3-D301-4E11-842C-F1E03FE29980}"/>
              </a:ext>
            </a:extLst>
          </p:cNvPr>
          <p:cNvGrpSpPr/>
          <p:nvPr/>
        </p:nvGrpSpPr>
        <p:grpSpPr>
          <a:xfrm>
            <a:off x="6870579" y="4386999"/>
            <a:ext cx="1063567" cy="1182892"/>
            <a:chOff x="8921977" y="1532142"/>
            <a:chExt cx="2926080" cy="145040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584F094-A8AC-4F1C-8E12-053EDF065017}"/>
                </a:ext>
              </a:extLst>
            </p:cNvPr>
            <p:cNvSpPr txBox="1"/>
            <p:nvPr/>
          </p:nvSpPr>
          <p:spPr>
            <a:xfrm>
              <a:off x="8921977" y="1532142"/>
              <a:ext cx="2926080" cy="3962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0DDF00D-F405-42CD-A099-0B3E3B409549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1056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" name="Graphic 29" descr="Lightbulb">
            <a:extLst>
              <a:ext uri="{FF2B5EF4-FFF2-40B4-BE49-F238E27FC236}">
                <a16:creationId xmlns:a16="http://schemas.microsoft.com/office/drawing/2014/main" id="{5AC2E4D4-5F27-491A-BC67-EEBA585C2FCB}"/>
              </a:ext>
            </a:extLst>
          </p:cNvPr>
          <p:cNvGrpSpPr/>
          <p:nvPr/>
        </p:nvGrpSpPr>
        <p:grpSpPr>
          <a:xfrm>
            <a:off x="1085188" y="3160315"/>
            <a:ext cx="559154" cy="559154"/>
            <a:chOff x="1085188" y="3160315"/>
            <a:chExt cx="559154" cy="55915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279FA28-16F4-4B07-8279-BF80E2271BFE}"/>
                </a:ext>
              </a:extLst>
            </p:cNvPr>
            <p:cNvSpPr/>
            <p:nvPr/>
          </p:nvSpPr>
          <p:spPr>
            <a:xfrm>
              <a:off x="1289046" y="3533084"/>
              <a:ext cx="151437" cy="34947"/>
            </a:xfrm>
            <a:custGeom>
              <a:avLst/>
              <a:gdLst>
                <a:gd name="connsiteX0" fmla="*/ 17474 w 151437"/>
                <a:gd name="connsiteY0" fmla="*/ 0 h 34947"/>
                <a:gd name="connsiteX1" fmla="*/ 133964 w 151437"/>
                <a:gd name="connsiteY1" fmla="*/ 0 h 34947"/>
                <a:gd name="connsiteX2" fmla="*/ 151438 w 151437"/>
                <a:gd name="connsiteY2" fmla="*/ 17474 h 34947"/>
                <a:gd name="connsiteX3" fmla="*/ 133964 w 151437"/>
                <a:gd name="connsiteY3" fmla="*/ 34947 h 34947"/>
                <a:gd name="connsiteX4" fmla="*/ 17474 w 151437"/>
                <a:gd name="connsiteY4" fmla="*/ 34947 h 34947"/>
                <a:gd name="connsiteX5" fmla="*/ 0 w 151437"/>
                <a:gd name="connsiteY5" fmla="*/ 17474 h 34947"/>
                <a:gd name="connsiteX6" fmla="*/ 17474 w 151437"/>
                <a:gd name="connsiteY6" fmla="*/ 0 h 3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437" h="34947">
                  <a:moveTo>
                    <a:pt x="17474" y="0"/>
                  </a:moveTo>
                  <a:lnTo>
                    <a:pt x="133964" y="0"/>
                  </a:lnTo>
                  <a:cubicBezTo>
                    <a:pt x="143866" y="0"/>
                    <a:pt x="151438" y="7572"/>
                    <a:pt x="151438" y="17474"/>
                  </a:cubicBezTo>
                  <a:cubicBezTo>
                    <a:pt x="151438" y="27375"/>
                    <a:pt x="143866" y="34947"/>
                    <a:pt x="133964" y="34947"/>
                  </a:cubicBezTo>
                  <a:lnTo>
                    <a:pt x="17474" y="34947"/>
                  </a:lnTo>
                  <a:cubicBezTo>
                    <a:pt x="7572" y="34947"/>
                    <a:pt x="0" y="27375"/>
                    <a:pt x="0" y="17474"/>
                  </a:cubicBezTo>
                  <a:cubicBezTo>
                    <a:pt x="0" y="7572"/>
                    <a:pt x="7572" y="0"/>
                    <a:pt x="17474" y="0"/>
                  </a:cubicBez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FA364E4-D0D0-4781-AB05-A9B551349CEB}"/>
                </a:ext>
              </a:extLst>
            </p:cNvPr>
            <p:cNvSpPr/>
            <p:nvPr/>
          </p:nvSpPr>
          <p:spPr>
            <a:xfrm>
              <a:off x="1289046" y="3591329"/>
              <a:ext cx="151437" cy="34947"/>
            </a:xfrm>
            <a:custGeom>
              <a:avLst/>
              <a:gdLst>
                <a:gd name="connsiteX0" fmla="*/ 17474 w 151437"/>
                <a:gd name="connsiteY0" fmla="*/ 0 h 34947"/>
                <a:gd name="connsiteX1" fmla="*/ 133964 w 151437"/>
                <a:gd name="connsiteY1" fmla="*/ 0 h 34947"/>
                <a:gd name="connsiteX2" fmla="*/ 151438 w 151437"/>
                <a:gd name="connsiteY2" fmla="*/ 17474 h 34947"/>
                <a:gd name="connsiteX3" fmla="*/ 133964 w 151437"/>
                <a:gd name="connsiteY3" fmla="*/ 34947 h 34947"/>
                <a:gd name="connsiteX4" fmla="*/ 17474 w 151437"/>
                <a:gd name="connsiteY4" fmla="*/ 34947 h 34947"/>
                <a:gd name="connsiteX5" fmla="*/ 0 w 151437"/>
                <a:gd name="connsiteY5" fmla="*/ 17474 h 34947"/>
                <a:gd name="connsiteX6" fmla="*/ 17474 w 151437"/>
                <a:gd name="connsiteY6" fmla="*/ 0 h 3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437" h="34947">
                  <a:moveTo>
                    <a:pt x="17474" y="0"/>
                  </a:moveTo>
                  <a:lnTo>
                    <a:pt x="133964" y="0"/>
                  </a:lnTo>
                  <a:cubicBezTo>
                    <a:pt x="143866" y="0"/>
                    <a:pt x="151438" y="7572"/>
                    <a:pt x="151438" y="17474"/>
                  </a:cubicBezTo>
                  <a:cubicBezTo>
                    <a:pt x="151438" y="27375"/>
                    <a:pt x="143866" y="34947"/>
                    <a:pt x="133964" y="34947"/>
                  </a:cubicBezTo>
                  <a:lnTo>
                    <a:pt x="17474" y="34947"/>
                  </a:lnTo>
                  <a:cubicBezTo>
                    <a:pt x="7572" y="34947"/>
                    <a:pt x="0" y="27375"/>
                    <a:pt x="0" y="17474"/>
                  </a:cubicBezTo>
                  <a:cubicBezTo>
                    <a:pt x="0" y="7572"/>
                    <a:pt x="7572" y="0"/>
                    <a:pt x="17474" y="0"/>
                  </a:cubicBez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64CB264-E474-425D-BDD7-C1AF854AA5FB}"/>
                </a:ext>
              </a:extLst>
            </p:cNvPr>
            <p:cNvSpPr/>
            <p:nvPr/>
          </p:nvSpPr>
          <p:spPr>
            <a:xfrm>
              <a:off x="1326905" y="3649574"/>
              <a:ext cx="75718" cy="34947"/>
            </a:xfrm>
            <a:custGeom>
              <a:avLst/>
              <a:gdLst>
                <a:gd name="connsiteX0" fmla="*/ 0 w 75718"/>
                <a:gd name="connsiteY0" fmla="*/ 0 h 34947"/>
                <a:gd name="connsiteX1" fmla="*/ 37859 w 75718"/>
                <a:gd name="connsiteY1" fmla="*/ 34947 h 34947"/>
                <a:gd name="connsiteX2" fmla="*/ 75719 w 75718"/>
                <a:gd name="connsiteY2" fmla="*/ 0 h 34947"/>
                <a:gd name="connsiteX3" fmla="*/ 0 w 75718"/>
                <a:gd name="connsiteY3" fmla="*/ 0 h 3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18" h="34947">
                  <a:moveTo>
                    <a:pt x="0" y="0"/>
                  </a:moveTo>
                  <a:cubicBezTo>
                    <a:pt x="1747" y="19803"/>
                    <a:pt x="18056" y="34947"/>
                    <a:pt x="37859" y="34947"/>
                  </a:cubicBezTo>
                  <a:cubicBezTo>
                    <a:pt x="57663" y="34947"/>
                    <a:pt x="73971" y="19803"/>
                    <a:pt x="7571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0055DA-7DB7-41BF-9032-942109371289}"/>
                </a:ext>
              </a:extLst>
            </p:cNvPr>
            <p:cNvSpPr/>
            <p:nvPr/>
          </p:nvSpPr>
          <p:spPr>
            <a:xfrm>
              <a:off x="1213327" y="3195262"/>
              <a:ext cx="302875" cy="314524"/>
            </a:xfrm>
            <a:custGeom>
              <a:avLst/>
              <a:gdLst>
                <a:gd name="connsiteX0" fmla="*/ 151438 w 302875"/>
                <a:gd name="connsiteY0" fmla="*/ 0 h 314524"/>
                <a:gd name="connsiteX1" fmla="*/ 151438 w 302875"/>
                <a:gd name="connsiteY1" fmla="*/ 0 h 314524"/>
                <a:gd name="connsiteX2" fmla="*/ 151438 w 302875"/>
                <a:gd name="connsiteY2" fmla="*/ 0 h 314524"/>
                <a:gd name="connsiteX3" fmla="*/ 0 w 302875"/>
                <a:gd name="connsiteY3" fmla="*/ 149690 h 314524"/>
                <a:gd name="connsiteX4" fmla="*/ 0 w 302875"/>
                <a:gd name="connsiteY4" fmla="*/ 154932 h 314524"/>
                <a:gd name="connsiteX5" fmla="*/ 10484 w 302875"/>
                <a:gd name="connsiteY5" fmla="*/ 207353 h 314524"/>
                <a:gd name="connsiteX6" fmla="*/ 36694 w 302875"/>
                <a:gd name="connsiteY6" fmla="*/ 250454 h 314524"/>
                <a:gd name="connsiteX7" fmla="*/ 72224 w 302875"/>
                <a:gd name="connsiteY7" fmla="*/ 308117 h 314524"/>
                <a:gd name="connsiteX8" fmla="*/ 82708 w 302875"/>
                <a:gd name="connsiteY8" fmla="*/ 314524 h 314524"/>
                <a:gd name="connsiteX9" fmla="*/ 220167 w 302875"/>
                <a:gd name="connsiteY9" fmla="*/ 314524 h 314524"/>
                <a:gd name="connsiteX10" fmla="*/ 230651 w 302875"/>
                <a:gd name="connsiteY10" fmla="*/ 308117 h 314524"/>
                <a:gd name="connsiteX11" fmla="*/ 266181 w 302875"/>
                <a:gd name="connsiteY11" fmla="*/ 250454 h 314524"/>
                <a:gd name="connsiteX12" fmla="*/ 292391 w 302875"/>
                <a:gd name="connsiteY12" fmla="*/ 207353 h 314524"/>
                <a:gd name="connsiteX13" fmla="*/ 302875 w 302875"/>
                <a:gd name="connsiteY13" fmla="*/ 154932 h 314524"/>
                <a:gd name="connsiteX14" fmla="*/ 302875 w 302875"/>
                <a:gd name="connsiteY14" fmla="*/ 149690 h 314524"/>
                <a:gd name="connsiteX15" fmla="*/ 151438 w 302875"/>
                <a:gd name="connsiteY15" fmla="*/ 0 h 314524"/>
                <a:gd name="connsiteX16" fmla="*/ 267928 w 302875"/>
                <a:gd name="connsiteY16" fmla="*/ 154350 h 314524"/>
                <a:gd name="connsiteX17" fmla="*/ 259774 w 302875"/>
                <a:gd name="connsiteY17" fmla="*/ 195121 h 314524"/>
                <a:gd name="connsiteX18" fmla="*/ 239970 w 302875"/>
                <a:gd name="connsiteY18" fmla="*/ 227156 h 314524"/>
                <a:gd name="connsiteX19" fmla="*/ 206188 w 302875"/>
                <a:gd name="connsiteY19" fmla="*/ 279577 h 314524"/>
                <a:gd name="connsiteX20" fmla="*/ 151438 w 302875"/>
                <a:gd name="connsiteY20" fmla="*/ 279577 h 314524"/>
                <a:gd name="connsiteX21" fmla="*/ 97270 w 302875"/>
                <a:gd name="connsiteY21" fmla="*/ 279577 h 314524"/>
                <a:gd name="connsiteX22" fmla="*/ 63487 w 302875"/>
                <a:gd name="connsiteY22" fmla="*/ 227156 h 314524"/>
                <a:gd name="connsiteX23" fmla="*/ 43684 w 302875"/>
                <a:gd name="connsiteY23" fmla="*/ 195121 h 314524"/>
                <a:gd name="connsiteX24" fmla="*/ 35530 w 302875"/>
                <a:gd name="connsiteY24" fmla="*/ 154350 h 314524"/>
                <a:gd name="connsiteX25" fmla="*/ 35530 w 302875"/>
                <a:gd name="connsiteY25" fmla="*/ 149690 h 314524"/>
                <a:gd name="connsiteX26" fmla="*/ 152020 w 302875"/>
                <a:gd name="connsiteY26" fmla="*/ 34365 h 314524"/>
                <a:gd name="connsiteX27" fmla="*/ 152020 w 302875"/>
                <a:gd name="connsiteY27" fmla="*/ 34365 h 314524"/>
                <a:gd name="connsiteX28" fmla="*/ 152020 w 302875"/>
                <a:gd name="connsiteY28" fmla="*/ 34365 h 314524"/>
                <a:gd name="connsiteX29" fmla="*/ 152020 w 302875"/>
                <a:gd name="connsiteY29" fmla="*/ 34365 h 314524"/>
                <a:gd name="connsiteX30" fmla="*/ 152020 w 302875"/>
                <a:gd name="connsiteY30" fmla="*/ 34365 h 314524"/>
                <a:gd name="connsiteX31" fmla="*/ 152020 w 302875"/>
                <a:gd name="connsiteY31" fmla="*/ 34365 h 314524"/>
                <a:gd name="connsiteX32" fmla="*/ 152020 w 302875"/>
                <a:gd name="connsiteY32" fmla="*/ 34365 h 314524"/>
                <a:gd name="connsiteX33" fmla="*/ 268510 w 302875"/>
                <a:gd name="connsiteY33" fmla="*/ 149690 h 314524"/>
                <a:gd name="connsiteX34" fmla="*/ 268510 w 302875"/>
                <a:gd name="connsiteY34" fmla="*/ 154350 h 314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02875" h="314524">
                  <a:moveTo>
                    <a:pt x="151438" y="0"/>
                  </a:moveTo>
                  <a:cubicBezTo>
                    <a:pt x="151438" y="0"/>
                    <a:pt x="151438" y="0"/>
                    <a:pt x="151438" y="0"/>
                  </a:cubicBezTo>
                  <a:cubicBezTo>
                    <a:pt x="151438" y="0"/>
                    <a:pt x="151438" y="0"/>
                    <a:pt x="151438" y="0"/>
                  </a:cubicBezTo>
                  <a:cubicBezTo>
                    <a:pt x="68729" y="582"/>
                    <a:pt x="1747" y="66982"/>
                    <a:pt x="0" y="149690"/>
                  </a:cubicBezTo>
                  <a:lnTo>
                    <a:pt x="0" y="154932"/>
                  </a:lnTo>
                  <a:cubicBezTo>
                    <a:pt x="582" y="172988"/>
                    <a:pt x="4077" y="190462"/>
                    <a:pt x="10484" y="207353"/>
                  </a:cubicBezTo>
                  <a:cubicBezTo>
                    <a:pt x="16891" y="223079"/>
                    <a:pt x="25628" y="237640"/>
                    <a:pt x="36694" y="250454"/>
                  </a:cubicBezTo>
                  <a:cubicBezTo>
                    <a:pt x="50673" y="265598"/>
                    <a:pt x="65817" y="295303"/>
                    <a:pt x="72224" y="308117"/>
                  </a:cubicBezTo>
                  <a:cubicBezTo>
                    <a:pt x="73971" y="312194"/>
                    <a:pt x="78049" y="314524"/>
                    <a:pt x="82708" y="314524"/>
                  </a:cubicBezTo>
                  <a:lnTo>
                    <a:pt x="220167" y="314524"/>
                  </a:lnTo>
                  <a:cubicBezTo>
                    <a:pt x="224827" y="314524"/>
                    <a:pt x="228904" y="312194"/>
                    <a:pt x="230651" y="308117"/>
                  </a:cubicBezTo>
                  <a:cubicBezTo>
                    <a:pt x="237058" y="295303"/>
                    <a:pt x="252202" y="265598"/>
                    <a:pt x="266181" y="250454"/>
                  </a:cubicBezTo>
                  <a:cubicBezTo>
                    <a:pt x="277247" y="237640"/>
                    <a:pt x="286566" y="223079"/>
                    <a:pt x="292391" y="207353"/>
                  </a:cubicBezTo>
                  <a:cubicBezTo>
                    <a:pt x="298798" y="190462"/>
                    <a:pt x="302293" y="172988"/>
                    <a:pt x="302875" y="154932"/>
                  </a:cubicBezTo>
                  <a:lnTo>
                    <a:pt x="302875" y="149690"/>
                  </a:lnTo>
                  <a:cubicBezTo>
                    <a:pt x="301128" y="66982"/>
                    <a:pt x="234146" y="582"/>
                    <a:pt x="151438" y="0"/>
                  </a:cubicBezTo>
                  <a:close/>
                  <a:moveTo>
                    <a:pt x="267928" y="154350"/>
                  </a:moveTo>
                  <a:cubicBezTo>
                    <a:pt x="267346" y="168329"/>
                    <a:pt x="264433" y="182308"/>
                    <a:pt x="259774" y="195121"/>
                  </a:cubicBezTo>
                  <a:cubicBezTo>
                    <a:pt x="255114" y="206770"/>
                    <a:pt x="248707" y="217837"/>
                    <a:pt x="239970" y="227156"/>
                  </a:cubicBezTo>
                  <a:cubicBezTo>
                    <a:pt x="226574" y="243465"/>
                    <a:pt x="214925" y="260939"/>
                    <a:pt x="206188" y="279577"/>
                  </a:cubicBezTo>
                  <a:lnTo>
                    <a:pt x="151438" y="279577"/>
                  </a:lnTo>
                  <a:lnTo>
                    <a:pt x="97270" y="279577"/>
                  </a:lnTo>
                  <a:cubicBezTo>
                    <a:pt x="87950" y="260939"/>
                    <a:pt x="76301" y="243465"/>
                    <a:pt x="63487" y="227156"/>
                  </a:cubicBezTo>
                  <a:cubicBezTo>
                    <a:pt x="55333" y="217837"/>
                    <a:pt x="48344" y="206770"/>
                    <a:pt x="43684" y="195121"/>
                  </a:cubicBezTo>
                  <a:cubicBezTo>
                    <a:pt x="38442" y="182308"/>
                    <a:pt x="36112" y="168329"/>
                    <a:pt x="35530" y="154350"/>
                  </a:cubicBezTo>
                  <a:lnTo>
                    <a:pt x="35530" y="149690"/>
                  </a:lnTo>
                  <a:cubicBezTo>
                    <a:pt x="36694" y="86203"/>
                    <a:pt x="88533" y="34947"/>
                    <a:pt x="152020" y="34365"/>
                  </a:cubicBezTo>
                  <a:lnTo>
                    <a:pt x="152020" y="34365"/>
                  </a:lnTo>
                  <a:lnTo>
                    <a:pt x="152020" y="34365"/>
                  </a:lnTo>
                  <a:cubicBezTo>
                    <a:pt x="152020" y="34365"/>
                    <a:pt x="152020" y="34365"/>
                    <a:pt x="152020" y="34365"/>
                  </a:cubicBezTo>
                  <a:cubicBezTo>
                    <a:pt x="152020" y="34365"/>
                    <a:pt x="152020" y="34365"/>
                    <a:pt x="152020" y="34365"/>
                  </a:cubicBezTo>
                  <a:lnTo>
                    <a:pt x="152020" y="34365"/>
                  </a:lnTo>
                  <a:lnTo>
                    <a:pt x="152020" y="34365"/>
                  </a:lnTo>
                  <a:cubicBezTo>
                    <a:pt x="215507" y="34947"/>
                    <a:pt x="267346" y="85620"/>
                    <a:pt x="268510" y="149690"/>
                  </a:cubicBezTo>
                  <a:lnTo>
                    <a:pt x="268510" y="154350"/>
                  </a:ln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3" name="Graphic 30" descr="Bullseye">
            <a:extLst>
              <a:ext uri="{FF2B5EF4-FFF2-40B4-BE49-F238E27FC236}">
                <a16:creationId xmlns:a16="http://schemas.microsoft.com/office/drawing/2014/main" id="{0DE6842B-3AB1-496A-9931-9C4F41A73E7C}"/>
              </a:ext>
            </a:extLst>
          </p:cNvPr>
          <p:cNvGrpSpPr/>
          <p:nvPr/>
        </p:nvGrpSpPr>
        <p:grpSpPr>
          <a:xfrm>
            <a:off x="2587505" y="3621414"/>
            <a:ext cx="559154" cy="559154"/>
            <a:chOff x="2587505" y="3621414"/>
            <a:chExt cx="559154" cy="55915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584167E-88F0-4E69-AF91-AE3776F063E7}"/>
                </a:ext>
              </a:extLst>
            </p:cNvPr>
            <p:cNvSpPr/>
            <p:nvPr/>
          </p:nvSpPr>
          <p:spPr>
            <a:xfrm>
              <a:off x="2799517" y="3670922"/>
              <a:ext cx="297633" cy="297050"/>
            </a:xfrm>
            <a:custGeom>
              <a:avLst/>
              <a:gdLst>
                <a:gd name="connsiteX0" fmla="*/ 245212 w 297633"/>
                <a:gd name="connsiteY0" fmla="*/ 52421 h 297050"/>
                <a:gd name="connsiteX1" fmla="*/ 239388 w 297633"/>
                <a:gd name="connsiteY1" fmla="*/ 0 h 297050"/>
                <a:gd name="connsiteX2" fmla="*/ 175318 w 297633"/>
                <a:gd name="connsiteY2" fmla="*/ 64070 h 297050"/>
                <a:gd name="connsiteX3" fmla="*/ 178813 w 297633"/>
                <a:gd name="connsiteY3" fmla="*/ 94357 h 297050"/>
                <a:gd name="connsiteX4" fmla="*/ 85620 w 297633"/>
                <a:gd name="connsiteY4" fmla="*/ 187550 h 297050"/>
                <a:gd name="connsiteX5" fmla="*/ 58245 w 297633"/>
                <a:gd name="connsiteY5" fmla="*/ 180560 h 297050"/>
                <a:gd name="connsiteX6" fmla="*/ 0 w 297633"/>
                <a:gd name="connsiteY6" fmla="*/ 238805 h 297050"/>
                <a:gd name="connsiteX7" fmla="*/ 58245 w 297633"/>
                <a:gd name="connsiteY7" fmla="*/ 297051 h 297050"/>
                <a:gd name="connsiteX8" fmla="*/ 116490 w 297633"/>
                <a:gd name="connsiteY8" fmla="*/ 238805 h 297050"/>
                <a:gd name="connsiteX9" fmla="*/ 110083 w 297633"/>
                <a:gd name="connsiteY9" fmla="*/ 212013 h 297050"/>
                <a:gd name="connsiteX10" fmla="*/ 203276 w 297633"/>
                <a:gd name="connsiteY10" fmla="*/ 118820 h 297050"/>
                <a:gd name="connsiteX11" fmla="*/ 233563 w 297633"/>
                <a:gd name="connsiteY11" fmla="*/ 122315 h 297050"/>
                <a:gd name="connsiteX12" fmla="*/ 297633 w 297633"/>
                <a:gd name="connsiteY12" fmla="*/ 58245 h 297050"/>
                <a:gd name="connsiteX13" fmla="*/ 245212 w 297633"/>
                <a:gd name="connsiteY13" fmla="*/ 52421 h 297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7633" h="297050">
                  <a:moveTo>
                    <a:pt x="245212" y="52421"/>
                  </a:moveTo>
                  <a:lnTo>
                    <a:pt x="239388" y="0"/>
                  </a:lnTo>
                  <a:lnTo>
                    <a:pt x="175318" y="64070"/>
                  </a:lnTo>
                  <a:lnTo>
                    <a:pt x="178813" y="94357"/>
                  </a:lnTo>
                  <a:lnTo>
                    <a:pt x="85620" y="187550"/>
                  </a:lnTo>
                  <a:cubicBezTo>
                    <a:pt x="77466" y="183472"/>
                    <a:pt x="68147" y="180560"/>
                    <a:pt x="58245" y="180560"/>
                  </a:cubicBezTo>
                  <a:cubicBezTo>
                    <a:pt x="26210" y="180560"/>
                    <a:pt x="0" y="206770"/>
                    <a:pt x="0" y="238805"/>
                  </a:cubicBezTo>
                  <a:cubicBezTo>
                    <a:pt x="0" y="270840"/>
                    <a:pt x="26210" y="297051"/>
                    <a:pt x="58245" y="297051"/>
                  </a:cubicBezTo>
                  <a:cubicBezTo>
                    <a:pt x="90280" y="297051"/>
                    <a:pt x="116490" y="270840"/>
                    <a:pt x="116490" y="238805"/>
                  </a:cubicBezTo>
                  <a:cubicBezTo>
                    <a:pt x="116490" y="228904"/>
                    <a:pt x="114161" y="220167"/>
                    <a:pt x="110083" y="212013"/>
                  </a:cubicBezTo>
                  <a:lnTo>
                    <a:pt x="203276" y="118820"/>
                  </a:lnTo>
                  <a:lnTo>
                    <a:pt x="233563" y="122315"/>
                  </a:lnTo>
                  <a:lnTo>
                    <a:pt x="297633" y="58245"/>
                  </a:lnTo>
                  <a:lnTo>
                    <a:pt x="245212" y="52421"/>
                  </a:ln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36887F4-D414-4936-BAE4-2A5C40F4F504}"/>
                </a:ext>
              </a:extLst>
            </p:cNvPr>
            <p:cNvSpPr/>
            <p:nvPr/>
          </p:nvSpPr>
          <p:spPr>
            <a:xfrm>
              <a:off x="2637013" y="3688395"/>
              <a:ext cx="442663" cy="442663"/>
            </a:xfrm>
            <a:custGeom>
              <a:avLst/>
              <a:gdLst>
                <a:gd name="connsiteX0" fmla="*/ 412376 w 442663"/>
                <a:gd name="connsiteY0" fmla="*/ 121150 h 442663"/>
                <a:gd name="connsiteX1" fmla="*/ 404804 w 442663"/>
                <a:gd name="connsiteY1" fmla="*/ 129304 h 442663"/>
                <a:gd name="connsiteX2" fmla="*/ 393738 w 442663"/>
                <a:gd name="connsiteY2" fmla="*/ 128139 h 442663"/>
                <a:gd name="connsiteX3" fmla="*/ 381506 w 442663"/>
                <a:gd name="connsiteY3" fmla="*/ 126392 h 442663"/>
                <a:gd name="connsiteX4" fmla="*/ 407716 w 442663"/>
                <a:gd name="connsiteY4" fmla="*/ 221332 h 442663"/>
                <a:gd name="connsiteX5" fmla="*/ 221332 w 442663"/>
                <a:gd name="connsiteY5" fmla="*/ 407716 h 442663"/>
                <a:gd name="connsiteX6" fmla="*/ 34947 w 442663"/>
                <a:gd name="connsiteY6" fmla="*/ 221332 h 442663"/>
                <a:gd name="connsiteX7" fmla="*/ 221332 w 442663"/>
                <a:gd name="connsiteY7" fmla="*/ 34947 h 442663"/>
                <a:gd name="connsiteX8" fmla="*/ 316271 w 442663"/>
                <a:gd name="connsiteY8" fmla="*/ 61157 h 442663"/>
                <a:gd name="connsiteX9" fmla="*/ 315107 w 442663"/>
                <a:gd name="connsiteY9" fmla="*/ 49508 h 442663"/>
                <a:gd name="connsiteX10" fmla="*/ 313359 w 442663"/>
                <a:gd name="connsiteY10" fmla="*/ 37859 h 442663"/>
                <a:gd name="connsiteX11" fmla="*/ 321514 w 442663"/>
                <a:gd name="connsiteY11" fmla="*/ 29705 h 442663"/>
                <a:gd name="connsiteX12" fmla="*/ 325591 w 442663"/>
                <a:gd name="connsiteY12" fmla="*/ 25628 h 442663"/>
                <a:gd name="connsiteX13" fmla="*/ 221332 w 442663"/>
                <a:gd name="connsiteY13" fmla="*/ 0 h 442663"/>
                <a:gd name="connsiteX14" fmla="*/ 0 w 442663"/>
                <a:gd name="connsiteY14" fmla="*/ 221332 h 442663"/>
                <a:gd name="connsiteX15" fmla="*/ 221332 w 442663"/>
                <a:gd name="connsiteY15" fmla="*/ 442664 h 442663"/>
                <a:gd name="connsiteX16" fmla="*/ 442664 w 442663"/>
                <a:gd name="connsiteY16" fmla="*/ 221332 h 442663"/>
                <a:gd name="connsiteX17" fmla="*/ 416453 w 442663"/>
                <a:gd name="connsiteY17" fmla="*/ 117655 h 442663"/>
                <a:gd name="connsiteX18" fmla="*/ 412376 w 442663"/>
                <a:gd name="connsiteY18" fmla="*/ 121150 h 442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2663" h="442663">
                  <a:moveTo>
                    <a:pt x="412376" y="121150"/>
                  </a:moveTo>
                  <a:lnTo>
                    <a:pt x="404804" y="129304"/>
                  </a:lnTo>
                  <a:lnTo>
                    <a:pt x="393738" y="128139"/>
                  </a:lnTo>
                  <a:lnTo>
                    <a:pt x="381506" y="126392"/>
                  </a:lnTo>
                  <a:cubicBezTo>
                    <a:pt x="397815" y="154350"/>
                    <a:pt x="407716" y="186385"/>
                    <a:pt x="407716" y="221332"/>
                  </a:cubicBezTo>
                  <a:cubicBezTo>
                    <a:pt x="407716" y="323843"/>
                    <a:pt x="323843" y="407716"/>
                    <a:pt x="221332" y="407716"/>
                  </a:cubicBezTo>
                  <a:cubicBezTo>
                    <a:pt x="118820" y="407716"/>
                    <a:pt x="34947" y="323843"/>
                    <a:pt x="34947" y="221332"/>
                  </a:cubicBezTo>
                  <a:cubicBezTo>
                    <a:pt x="34947" y="118820"/>
                    <a:pt x="118820" y="34947"/>
                    <a:pt x="221332" y="34947"/>
                  </a:cubicBezTo>
                  <a:cubicBezTo>
                    <a:pt x="255696" y="34947"/>
                    <a:pt x="288314" y="44266"/>
                    <a:pt x="316271" y="61157"/>
                  </a:cubicBezTo>
                  <a:lnTo>
                    <a:pt x="315107" y="49508"/>
                  </a:lnTo>
                  <a:lnTo>
                    <a:pt x="313359" y="37859"/>
                  </a:lnTo>
                  <a:lnTo>
                    <a:pt x="321514" y="29705"/>
                  </a:lnTo>
                  <a:lnTo>
                    <a:pt x="325591" y="25628"/>
                  </a:lnTo>
                  <a:cubicBezTo>
                    <a:pt x="294138" y="9319"/>
                    <a:pt x="259191" y="0"/>
                    <a:pt x="221332" y="0"/>
                  </a:cubicBezTo>
                  <a:cubicBezTo>
                    <a:pt x="99017" y="0"/>
                    <a:pt x="0" y="99017"/>
                    <a:pt x="0" y="221332"/>
                  </a:cubicBezTo>
                  <a:cubicBezTo>
                    <a:pt x="0" y="343647"/>
                    <a:pt x="99017" y="442664"/>
                    <a:pt x="221332" y="442664"/>
                  </a:cubicBezTo>
                  <a:cubicBezTo>
                    <a:pt x="343647" y="442664"/>
                    <a:pt x="442664" y="343647"/>
                    <a:pt x="442664" y="221332"/>
                  </a:cubicBezTo>
                  <a:cubicBezTo>
                    <a:pt x="442664" y="183472"/>
                    <a:pt x="433344" y="148525"/>
                    <a:pt x="416453" y="117655"/>
                  </a:cubicBezTo>
                  <a:lnTo>
                    <a:pt x="412376" y="121150"/>
                  </a:ln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B0D4792-90D6-43B7-BC13-F23CCFD54ADD}"/>
                </a:ext>
              </a:extLst>
            </p:cNvPr>
            <p:cNvSpPr/>
            <p:nvPr/>
          </p:nvSpPr>
          <p:spPr>
            <a:xfrm>
              <a:off x="2718556" y="3769939"/>
              <a:ext cx="279577" cy="279577"/>
            </a:xfrm>
            <a:custGeom>
              <a:avLst/>
              <a:gdLst>
                <a:gd name="connsiteX0" fmla="*/ 237058 w 279577"/>
                <a:gd name="connsiteY0" fmla="*/ 100182 h 279577"/>
                <a:gd name="connsiteX1" fmla="*/ 244630 w 279577"/>
                <a:gd name="connsiteY1" fmla="*/ 139789 h 279577"/>
                <a:gd name="connsiteX2" fmla="*/ 139789 w 279577"/>
                <a:gd name="connsiteY2" fmla="*/ 244630 h 279577"/>
                <a:gd name="connsiteX3" fmla="*/ 34947 w 279577"/>
                <a:gd name="connsiteY3" fmla="*/ 139789 h 279577"/>
                <a:gd name="connsiteX4" fmla="*/ 139789 w 279577"/>
                <a:gd name="connsiteY4" fmla="*/ 34947 h 279577"/>
                <a:gd name="connsiteX5" fmla="*/ 179395 w 279577"/>
                <a:gd name="connsiteY5" fmla="*/ 42519 h 279577"/>
                <a:gd name="connsiteX6" fmla="*/ 205606 w 279577"/>
                <a:gd name="connsiteY6" fmla="*/ 16309 h 279577"/>
                <a:gd name="connsiteX7" fmla="*/ 139789 w 279577"/>
                <a:gd name="connsiteY7" fmla="*/ 0 h 279577"/>
                <a:gd name="connsiteX8" fmla="*/ 0 w 279577"/>
                <a:gd name="connsiteY8" fmla="*/ 139789 h 279577"/>
                <a:gd name="connsiteX9" fmla="*/ 139789 w 279577"/>
                <a:gd name="connsiteY9" fmla="*/ 279577 h 279577"/>
                <a:gd name="connsiteX10" fmla="*/ 279577 w 279577"/>
                <a:gd name="connsiteY10" fmla="*/ 139789 h 279577"/>
                <a:gd name="connsiteX11" fmla="*/ 263268 w 279577"/>
                <a:gd name="connsiteY11" fmla="*/ 73971 h 279577"/>
                <a:gd name="connsiteX12" fmla="*/ 237058 w 279577"/>
                <a:gd name="connsiteY12" fmla="*/ 100182 h 279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9577" h="279577">
                  <a:moveTo>
                    <a:pt x="237058" y="100182"/>
                  </a:moveTo>
                  <a:cubicBezTo>
                    <a:pt x="242300" y="112413"/>
                    <a:pt x="244630" y="125810"/>
                    <a:pt x="244630" y="139789"/>
                  </a:cubicBezTo>
                  <a:cubicBezTo>
                    <a:pt x="244630" y="197451"/>
                    <a:pt x="197451" y="244630"/>
                    <a:pt x="139789" y="244630"/>
                  </a:cubicBezTo>
                  <a:cubicBezTo>
                    <a:pt x="82126" y="244630"/>
                    <a:pt x="34947" y="197451"/>
                    <a:pt x="34947" y="139789"/>
                  </a:cubicBezTo>
                  <a:cubicBezTo>
                    <a:pt x="34947" y="82126"/>
                    <a:pt x="82126" y="34947"/>
                    <a:pt x="139789" y="34947"/>
                  </a:cubicBezTo>
                  <a:cubicBezTo>
                    <a:pt x="153767" y="34947"/>
                    <a:pt x="167164" y="37859"/>
                    <a:pt x="179395" y="42519"/>
                  </a:cubicBezTo>
                  <a:lnTo>
                    <a:pt x="205606" y="16309"/>
                  </a:lnTo>
                  <a:cubicBezTo>
                    <a:pt x="185802" y="5825"/>
                    <a:pt x="163669" y="0"/>
                    <a:pt x="139789" y="0"/>
                  </a:cubicBezTo>
                  <a:cubicBezTo>
                    <a:pt x="62905" y="0"/>
                    <a:pt x="0" y="62905"/>
                    <a:pt x="0" y="139789"/>
                  </a:cubicBezTo>
                  <a:cubicBezTo>
                    <a:pt x="0" y="216672"/>
                    <a:pt x="62905" y="279577"/>
                    <a:pt x="139789" y="279577"/>
                  </a:cubicBezTo>
                  <a:cubicBezTo>
                    <a:pt x="216672" y="279577"/>
                    <a:pt x="279577" y="216672"/>
                    <a:pt x="279577" y="139789"/>
                  </a:cubicBezTo>
                  <a:cubicBezTo>
                    <a:pt x="279577" y="115908"/>
                    <a:pt x="273752" y="93775"/>
                    <a:pt x="263268" y="73971"/>
                  </a:cubicBezTo>
                  <a:lnTo>
                    <a:pt x="237058" y="100182"/>
                  </a:ln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aphic 31" descr="Research">
            <a:extLst>
              <a:ext uri="{FF2B5EF4-FFF2-40B4-BE49-F238E27FC236}">
                <a16:creationId xmlns:a16="http://schemas.microsoft.com/office/drawing/2014/main" id="{A3D7BA4A-CFA0-4F34-96A0-733F8076C8CB}"/>
              </a:ext>
            </a:extLst>
          </p:cNvPr>
          <p:cNvGrpSpPr/>
          <p:nvPr/>
        </p:nvGrpSpPr>
        <p:grpSpPr>
          <a:xfrm>
            <a:off x="4105936" y="3160315"/>
            <a:ext cx="559154" cy="559154"/>
            <a:chOff x="4105936" y="3160315"/>
            <a:chExt cx="559154" cy="55915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BF927BF-06A0-4E7F-A5C0-4C47C373EB4A}"/>
                </a:ext>
              </a:extLst>
            </p:cNvPr>
            <p:cNvSpPr/>
            <p:nvPr/>
          </p:nvSpPr>
          <p:spPr>
            <a:xfrm>
              <a:off x="4151364" y="3208655"/>
              <a:ext cx="460868" cy="461450"/>
            </a:xfrm>
            <a:custGeom>
              <a:avLst/>
              <a:gdLst>
                <a:gd name="connsiteX0" fmla="*/ 376850 w 460868"/>
                <a:gd name="connsiteY0" fmla="*/ 319187 h 461450"/>
                <a:gd name="connsiteX1" fmla="*/ 340738 w 460868"/>
                <a:gd name="connsiteY1" fmla="*/ 308120 h 461450"/>
                <a:gd name="connsiteX2" fmla="*/ 314527 w 460868"/>
                <a:gd name="connsiteY2" fmla="*/ 282492 h 461450"/>
                <a:gd name="connsiteX3" fmla="*/ 350639 w 460868"/>
                <a:gd name="connsiteY3" fmla="*/ 176486 h 461450"/>
                <a:gd name="connsiteX4" fmla="*/ 175904 w 460868"/>
                <a:gd name="connsiteY4" fmla="*/ 3 h 461450"/>
                <a:gd name="connsiteX5" fmla="*/ 3 w 460868"/>
                <a:gd name="connsiteY5" fmla="*/ 174739 h 461450"/>
                <a:gd name="connsiteX6" fmla="*/ 174739 w 460868"/>
                <a:gd name="connsiteY6" fmla="*/ 350639 h 461450"/>
                <a:gd name="connsiteX7" fmla="*/ 281910 w 460868"/>
                <a:gd name="connsiteY7" fmla="*/ 314527 h 461450"/>
                <a:gd name="connsiteX8" fmla="*/ 307538 w 460868"/>
                <a:gd name="connsiteY8" fmla="*/ 340155 h 461450"/>
                <a:gd name="connsiteX9" fmla="*/ 318605 w 460868"/>
                <a:gd name="connsiteY9" fmla="*/ 376850 h 461450"/>
                <a:gd name="connsiteX10" fmla="*/ 391411 w 460868"/>
                <a:gd name="connsiteY10" fmla="*/ 449656 h 461450"/>
                <a:gd name="connsiteX11" fmla="*/ 449074 w 460868"/>
                <a:gd name="connsiteY11" fmla="*/ 449656 h 461450"/>
                <a:gd name="connsiteX12" fmla="*/ 449074 w 460868"/>
                <a:gd name="connsiteY12" fmla="*/ 391993 h 461450"/>
                <a:gd name="connsiteX13" fmla="*/ 376850 w 460868"/>
                <a:gd name="connsiteY13" fmla="*/ 319187 h 461450"/>
                <a:gd name="connsiteX14" fmla="*/ 175904 w 460868"/>
                <a:gd name="connsiteY14" fmla="*/ 315692 h 461450"/>
                <a:gd name="connsiteX15" fmla="*/ 36115 w 460868"/>
                <a:gd name="connsiteY15" fmla="*/ 175904 h 461450"/>
                <a:gd name="connsiteX16" fmla="*/ 175904 w 460868"/>
                <a:gd name="connsiteY16" fmla="*/ 36115 h 461450"/>
                <a:gd name="connsiteX17" fmla="*/ 315692 w 460868"/>
                <a:gd name="connsiteY17" fmla="*/ 175904 h 461450"/>
                <a:gd name="connsiteX18" fmla="*/ 175904 w 460868"/>
                <a:gd name="connsiteY18" fmla="*/ 315692 h 46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0868" h="461450">
                  <a:moveTo>
                    <a:pt x="376850" y="319187"/>
                  </a:moveTo>
                  <a:cubicBezTo>
                    <a:pt x="367531" y="309868"/>
                    <a:pt x="353552" y="305208"/>
                    <a:pt x="340738" y="308120"/>
                  </a:cubicBezTo>
                  <a:lnTo>
                    <a:pt x="314527" y="282492"/>
                  </a:lnTo>
                  <a:cubicBezTo>
                    <a:pt x="337825" y="252205"/>
                    <a:pt x="350639" y="214928"/>
                    <a:pt x="350639" y="176486"/>
                  </a:cubicBezTo>
                  <a:cubicBezTo>
                    <a:pt x="351222" y="79217"/>
                    <a:pt x="272591" y="586"/>
                    <a:pt x="175904" y="3"/>
                  </a:cubicBezTo>
                  <a:cubicBezTo>
                    <a:pt x="79217" y="-579"/>
                    <a:pt x="586" y="78052"/>
                    <a:pt x="3" y="174739"/>
                  </a:cubicBezTo>
                  <a:cubicBezTo>
                    <a:pt x="-579" y="271426"/>
                    <a:pt x="78052" y="350057"/>
                    <a:pt x="174739" y="350639"/>
                  </a:cubicBezTo>
                  <a:cubicBezTo>
                    <a:pt x="213181" y="350639"/>
                    <a:pt x="251040" y="337825"/>
                    <a:pt x="281910" y="314527"/>
                  </a:cubicBezTo>
                  <a:lnTo>
                    <a:pt x="307538" y="340155"/>
                  </a:lnTo>
                  <a:cubicBezTo>
                    <a:pt x="305208" y="353552"/>
                    <a:pt x="309285" y="366948"/>
                    <a:pt x="318605" y="376850"/>
                  </a:cubicBezTo>
                  <a:lnTo>
                    <a:pt x="391411" y="449656"/>
                  </a:lnTo>
                  <a:cubicBezTo>
                    <a:pt x="407137" y="465382"/>
                    <a:pt x="433348" y="465382"/>
                    <a:pt x="449074" y="449656"/>
                  </a:cubicBezTo>
                  <a:cubicBezTo>
                    <a:pt x="464800" y="433930"/>
                    <a:pt x="464800" y="407720"/>
                    <a:pt x="449074" y="391993"/>
                  </a:cubicBezTo>
                  <a:lnTo>
                    <a:pt x="376850" y="319187"/>
                  </a:lnTo>
                  <a:close/>
                  <a:moveTo>
                    <a:pt x="175904" y="315692"/>
                  </a:moveTo>
                  <a:cubicBezTo>
                    <a:pt x="98438" y="315692"/>
                    <a:pt x="36115" y="253370"/>
                    <a:pt x="36115" y="175904"/>
                  </a:cubicBezTo>
                  <a:cubicBezTo>
                    <a:pt x="36115" y="98438"/>
                    <a:pt x="98438" y="36115"/>
                    <a:pt x="175904" y="36115"/>
                  </a:cubicBezTo>
                  <a:cubicBezTo>
                    <a:pt x="253370" y="36115"/>
                    <a:pt x="315692" y="98438"/>
                    <a:pt x="315692" y="175904"/>
                  </a:cubicBezTo>
                  <a:cubicBezTo>
                    <a:pt x="315692" y="252787"/>
                    <a:pt x="252787" y="315692"/>
                    <a:pt x="175904" y="315692"/>
                  </a:cubicBez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B1FC1EE-7BF9-4A88-A05A-C88A5B7ABEC9}"/>
                </a:ext>
              </a:extLst>
            </p:cNvPr>
            <p:cNvSpPr/>
            <p:nvPr/>
          </p:nvSpPr>
          <p:spPr>
            <a:xfrm>
              <a:off x="4202040" y="3295220"/>
              <a:ext cx="251036" cy="184278"/>
            </a:xfrm>
            <a:custGeom>
              <a:avLst/>
              <a:gdLst>
                <a:gd name="connsiteX0" fmla="*/ 250454 w 251036"/>
                <a:gd name="connsiteY0" fmla="*/ 80602 h 184278"/>
                <a:gd name="connsiteX1" fmla="*/ 217255 w 251036"/>
                <a:gd name="connsiteY1" fmla="*/ 80602 h 184278"/>
                <a:gd name="connsiteX2" fmla="*/ 209683 w 251036"/>
                <a:gd name="connsiteY2" fmla="*/ 85261 h 184278"/>
                <a:gd name="connsiteX3" fmla="*/ 187550 w 251036"/>
                <a:gd name="connsiteY3" fmla="*/ 109142 h 184278"/>
                <a:gd name="connsiteX4" fmla="*/ 168911 w 251036"/>
                <a:gd name="connsiteY4" fmla="*/ 44490 h 184278"/>
                <a:gd name="connsiteX5" fmla="*/ 156097 w 251036"/>
                <a:gd name="connsiteY5" fmla="*/ 37500 h 184278"/>
                <a:gd name="connsiteX6" fmla="*/ 149108 w 251036"/>
                <a:gd name="connsiteY6" fmla="*/ 43907 h 184278"/>
                <a:gd name="connsiteX7" fmla="*/ 114161 w 251036"/>
                <a:gd name="connsiteY7" fmla="*/ 136517 h 184278"/>
                <a:gd name="connsiteX8" fmla="*/ 90280 w 251036"/>
                <a:gd name="connsiteY8" fmla="*/ 8378 h 184278"/>
                <a:gd name="connsiteX9" fmla="*/ 78631 w 251036"/>
                <a:gd name="connsiteY9" fmla="*/ 223 h 184278"/>
                <a:gd name="connsiteX10" fmla="*/ 70477 w 251036"/>
                <a:gd name="connsiteY10" fmla="*/ 7213 h 184278"/>
                <a:gd name="connsiteX11" fmla="*/ 45431 w 251036"/>
                <a:gd name="connsiteY11" fmla="*/ 80602 h 184278"/>
                <a:gd name="connsiteX12" fmla="*/ 0 w 251036"/>
                <a:gd name="connsiteY12" fmla="*/ 80602 h 184278"/>
                <a:gd name="connsiteX13" fmla="*/ 0 w 251036"/>
                <a:gd name="connsiteY13" fmla="*/ 103900 h 184278"/>
                <a:gd name="connsiteX14" fmla="*/ 53003 w 251036"/>
                <a:gd name="connsiteY14" fmla="*/ 103900 h 184278"/>
                <a:gd name="connsiteX15" fmla="*/ 62905 w 251036"/>
                <a:gd name="connsiteY15" fmla="*/ 95163 h 184278"/>
                <a:gd name="connsiteX16" fmla="*/ 77466 w 251036"/>
                <a:gd name="connsiteY16" fmla="*/ 50897 h 184278"/>
                <a:gd name="connsiteX17" fmla="*/ 100764 w 251036"/>
                <a:gd name="connsiteY17" fmla="*/ 176124 h 184278"/>
                <a:gd name="connsiteX18" fmla="*/ 110083 w 251036"/>
                <a:gd name="connsiteY18" fmla="*/ 184278 h 184278"/>
                <a:gd name="connsiteX19" fmla="*/ 111248 w 251036"/>
                <a:gd name="connsiteY19" fmla="*/ 184278 h 184278"/>
                <a:gd name="connsiteX20" fmla="*/ 121150 w 251036"/>
                <a:gd name="connsiteY20" fmla="*/ 177871 h 184278"/>
                <a:gd name="connsiteX21" fmla="*/ 158427 w 251036"/>
                <a:gd name="connsiteY21" fmla="*/ 80019 h 184278"/>
                <a:gd name="connsiteX22" fmla="*/ 173571 w 251036"/>
                <a:gd name="connsiteY22" fmla="*/ 132440 h 184278"/>
                <a:gd name="connsiteX23" fmla="*/ 186385 w 251036"/>
                <a:gd name="connsiteY23" fmla="*/ 139429 h 184278"/>
                <a:gd name="connsiteX24" fmla="*/ 191044 w 251036"/>
                <a:gd name="connsiteY24" fmla="*/ 136517 h 184278"/>
                <a:gd name="connsiteX25" fmla="*/ 222497 w 251036"/>
                <a:gd name="connsiteY25" fmla="*/ 103900 h 184278"/>
                <a:gd name="connsiteX26" fmla="*/ 251037 w 251036"/>
                <a:gd name="connsiteY26" fmla="*/ 103900 h 184278"/>
                <a:gd name="connsiteX27" fmla="*/ 251037 w 251036"/>
                <a:gd name="connsiteY27" fmla="*/ 80602 h 184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1036" h="184278">
                  <a:moveTo>
                    <a:pt x="250454" y="80602"/>
                  </a:moveTo>
                  <a:lnTo>
                    <a:pt x="217255" y="80602"/>
                  </a:lnTo>
                  <a:cubicBezTo>
                    <a:pt x="214342" y="81184"/>
                    <a:pt x="211430" y="82931"/>
                    <a:pt x="209683" y="85261"/>
                  </a:cubicBezTo>
                  <a:lnTo>
                    <a:pt x="187550" y="109142"/>
                  </a:lnTo>
                  <a:lnTo>
                    <a:pt x="168911" y="44490"/>
                  </a:lnTo>
                  <a:cubicBezTo>
                    <a:pt x="167164" y="39247"/>
                    <a:pt x="161339" y="35753"/>
                    <a:pt x="156097" y="37500"/>
                  </a:cubicBezTo>
                  <a:cubicBezTo>
                    <a:pt x="153185" y="38665"/>
                    <a:pt x="150273" y="40412"/>
                    <a:pt x="149108" y="43907"/>
                  </a:cubicBezTo>
                  <a:lnTo>
                    <a:pt x="114161" y="136517"/>
                  </a:lnTo>
                  <a:lnTo>
                    <a:pt x="90280" y="8378"/>
                  </a:lnTo>
                  <a:cubicBezTo>
                    <a:pt x="89115" y="2553"/>
                    <a:pt x="83873" y="-942"/>
                    <a:pt x="78631" y="223"/>
                  </a:cubicBezTo>
                  <a:cubicBezTo>
                    <a:pt x="75136" y="806"/>
                    <a:pt x="72224" y="3718"/>
                    <a:pt x="70477" y="7213"/>
                  </a:cubicBezTo>
                  <a:lnTo>
                    <a:pt x="45431" y="80602"/>
                  </a:lnTo>
                  <a:lnTo>
                    <a:pt x="0" y="80602"/>
                  </a:lnTo>
                  <a:lnTo>
                    <a:pt x="0" y="103900"/>
                  </a:lnTo>
                  <a:lnTo>
                    <a:pt x="53003" y="103900"/>
                  </a:lnTo>
                  <a:cubicBezTo>
                    <a:pt x="57663" y="103317"/>
                    <a:pt x="61740" y="99823"/>
                    <a:pt x="62905" y="95163"/>
                  </a:cubicBezTo>
                  <a:lnTo>
                    <a:pt x="77466" y="50897"/>
                  </a:lnTo>
                  <a:lnTo>
                    <a:pt x="100764" y="176124"/>
                  </a:lnTo>
                  <a:cubicBezTo>
                    <a:pt x="101347" y="180783"/>
                    <a:pt x="105424" y="184278"/>
                    <a:pt x="110083" y="184278"/>
                  </a:cubicBezTo>
                  <a:lnTo>
                    <a:pt x="111248" y="184278"/>
                  </a:lnTo>
                  <a:cubicBezTo>
                    <a:pt x="115326" y="184278"/>
                    <a:pt x="119403" y="181948"/>
                    <a:pt x="121150" y="177871"/>
                  </a:cubicBezTo>
                  <a:lnTo>
                    <a:pt x="158427" y="80019"/>
                  </a:lnTo>
                  <a:lnTo>
                    <a:pt x="173571" y="132440"/>
                  </a:lnTo>
                  <a:cubicBezTo>
                    <a:pt x="175318" y="137682"/>
                    <a:pt x="180560" y="141177"/>
                    <a:pt x="186385" y="139429"/>
                  </a:cubicBezTo>
                  <a:cubicBezTo>
                    <a:pt x="188132" y="138847"/>
                    <a:pt x="189879" y="137682"/>
                    <a:pt x="191044" y="136517"/>
                  </a:cubicBezTo>
                  <a:lnTo>
                    <a:pt x="222497" y="103900"/>
                  </a:lnTo>
                  <a:lnTo>
                    <a:pt x="251037" y="103900"/>
                  </a:lnTo>
                  <a:lnTo>
                    <a:pt x="251037" y="80602"/>
                  </a:ln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4" name="Graphic 28" descr="Boardroom">
            <a:extLst>
              <a:ext uri="{FF2B5EF4-FFF2-40B4-BE49-F238E27FC236}">
                <a16:creationId xmlns:a16="http://schemas.microsoft.com/office/drawing/2014/main" id="{B20A9ADC-2612-44BB-8851-026C6791210E}"/>
              </a:ext>
            </a:extLst>
          </p:cNvPr>
          <p:cNvGrpSpPr/>
          <p:nvPr/>
        </p:nvGrpSpPr>
        <p:grpSpPr>
          <a:xfrm>
            <a:off x="5609715" y="3621414"/>
            <a:ext cx="559154" cy="559154"/>
            <a:chOff x="5609715" y="3621414"/>
            <a:chExt cx="559154" cy="55915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54ABF77-68EC-40C9-BF36-BA72BF16145E}"/>
                </a:ext>
              </a:extLst>
            </p:cNvPr>
            <p:cNvSpPr/>
            <p:nvPr/>
          </p:nvSpPr>
          <p:spPr>
            <a:xfrm>
              <a:off x="5702907" y="3750660"/>
              <a:ext cx="58245" cy="58245"/>
            </a:xfrm>
            <a:custGeom>
              <a:avLst/>
              <a:gdLst>
                <a:gd name="connsiteX0" fmla="*/ 29123 w 58245"/>
                <a:gd name="connsiteY0" fmla="*/ 58245 h 58245"/>
                <a:gd name="connsiteX1" fmla="*/ 58245 w 58245"/>
                <a:gd name="connsiteY1" fmla="*/ 29123 h 58245"/>
                <a:gd name="connsiteX2" fmla="*/ 29123 w 58245"/>
                <a:gd name="connsiteY2" fmla="*/ 0 h 58245"/>
                <a:gd name="connsiteX3" fmla="*/ 0 w 58245"/>
                <a:gd name="connsiteY3" fmla="*/ 29123 h 58245"/>
                <a:gd name="connsiteX4" fmla="*/ 29123 w 58245"/>
                <a:gd name="connsiteY4" fmla="*/ 58245 h 58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45" h="58245">
                  <a:moveTo>
                    <a:pt x="29123" y="58245"/>
                  </a:moveTo>
                  <a:cubicBezTo>
                    <a:pt x="45206" y="58245"/>
                    <a:pt x="58245" y="45206"/>
                    <a:pt x="58245" y="29123"/>
                  </a:cubicBezTo>
                  <a:cubicBezTo>
                    <a:pt x="58245" y="13039"/>
                    <a:pt x="45206" y="0"/>
                    <a:pt x="29123" y="0"/>
                  </a:cubicBezTo>
                  <a:cubicBezTo>
                    <a:pt x="13039" y="0"/>
                    <a:pt x="0" y="13039"/>
                    <a:pt x="0" y="29123"/>
                  </a:cubicBezTo>
                  <a:cubicBezTo>
                    <a:pt x="0" y="45206"/>
                    <a:pt x="13039" y="58245"/>
                    <a:pt x="29123" y="58245"/>
                  </a:cubicBez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D98F2A3-16B9-49E3-8AA3-254D2BE5717A}"/>
                </a:ext>
              </a:extLst>
            </p:cNvPr>
            <p:cNvSpPr/>
            <p:nvPr/>
          </p:nvSpPr>
          <p:spPr>
            <a:xfrm>
              <a:off x="5703310" y="3816424"/>
              <a:ext cx="130648" cy="231460"/>
            </a:xfrm>
            <a:custGeom>
              <a:avLst/>
              <a:gdLst>
                <a:gd name="connsiteX0" fmla="*/ 66695 w 130648"/>
                <a:gd name="connsiteY0" fmla="*/ 58473 h 231460"/>
                <a:gd name="connsiteX1" fmla="*/ 75316 w 130648"/>
                <a:gd name="connsiteY1" fmla="*/ 61268 h 231460"/>
                <a:gd name="connsiteX2" fmla="*/ 116087 w 130648"/>
                <a:gd name="connsiteY2" fmla="*/ 61268 h 231460"/>
                <a:gd name="connsiteX3" fmla="*/ 130649 w 130648"/>
                <a:gd name="connsiteY3" fmla="*/ 46707 h 231460"/>
                <a:gd name="connsiteX4" fmla="*/ 116087 w 130648"/>
                <a:gd name="connsiteY4" fmla="*/ 32146 h 231460"/>
                <a:gd name="connsiteX5" fmla="*/ 80092 w 130648"/>
                <a:gd name="connsiteY5" fmla="*/ 32146 h 231460"/>
                <a:gd name="connsiteX6" fmla="*/ 52367 w 130648"/>
                <a:gd name="connsiteY6" fmla="*/ 11818 h 231460"/>
                <a:gd name="connsiteX7" fmla="*/ 26040 w 130648"/>
                <a:gd name="connsiteY7" fmla="*/ 169 h 231460"/>
                <a:gd name="connsiteX8" fmla="*/ 5 w 130648"/>
                <a:gd name="connsiteY8" fmla="*/ 30166 h 231460"/>
                <a:gd name="connsiteX9" fmla="*/ 5 w 130648"/>
                <a:gd name="connsiteY9" fmla="*/ 113689 h 231460"/>
                <a:gd name="connsiteX10" fmla="*/ 29127 w 130648"/>
                <a:gd name="connsiteY10" fmla="*/ 142812 h 231460"/>
                <a:gd name="connsiteX11" fmla="*/ 57842 w 130648"/>
                <a:gd name="connsiteY11" fmla="*/ 142812 h 231460"/>
                <a:gd name="connsiteX12" fmla="*/ 57842 w 130648"/>
                <a:gd name="connsiteY12" fmla="*/ 142812 h 231460"/>
                <a:gd name="connsiteX13" fmla="*/ 92789 w 130648"/>
                <a:gd name="connsiteY13" fmla="*/ 142812 h 231460"/>
                <a:gd name="connsiteX14" fmla="*/ 92789 w 130648"/>
                <a:gd name="connsiteY14" fmla="*/ 216900 h 231460"/>
                <a:gd name="connsiteX15" fmla="*/ 107351 w 130648"/>
                <a:gd name="connsiteY15" fmla="*/ 231461 h 231460"/>
                <a:gd name="connsiteX16" fmla="*/ 121912 w 130648"/>
                <a:gd name="connsiteY16" fmla="*/ 216900 h 231460"/>
                <a:gd name="connsiteX17" fmla="*/ 121912 w 130648"/>
                <a:gd name="connsiteY17" fmla="*/ 128076 h 231460"/>
                <a:gd name="connsiteX18" fmla="*/ 107351 w 130648"/>
                <a:gd name="connsiteY18" fmla="*/ 113514 h 231460"/>
                <a:gd name="connsiteX19" fmla="*/ 57842 w 130648"/>
                <a:gd name="connsiteY19" fmla="*/ 113514 h 231460"/>
                <a:gd name="connsiteX20" fmla="*/ 57842 w 130648"/>
                <a:gd name="connsiteY20" fmla="*/ 51891 h 23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30648" h="231460">
                  <a:moveTo>
                    <a:pt x="66695" y="58473"/>
                  </a:moveTo>
                  <a:cubicBezTo>
                    <a:pt x="69206" y="60284"/>
                    <a:pt x="72220" y="61261"/>
                    <a:pt x="75316" y="61268"/>
                  </a:cubicBezTo>
                  <a:lnTo>
                    <a:pt x="116087" y="61268"/>
                  </a:lnTo>
                  <a:cubicBezTo>
                    <a:pt x="124129" y="61268"/>
                    <a:pt x="130649" y="54749"/>
                    <a:pt x="130649" y="46707"/>
                  </a:cubicBezTo>
                  <a:cubicBezTo>
                    <a:pt x="130649" y="38665"/>
                    <a:pt x="124129" y="32146"/>
                    <a:pt x="116087" y="32146"/>
                  </a:cubicBezTo>
                  <a:lnTo>
                    <a:pt x="80092" y="32146"/>
                  </a:lnTo>
                  <a:lnTo>
                    <a:pt x="52367" y="11818"/>
                  </a:lnTo>
                  <a:cubicBezTo>
                    <a:pt x="46312" y="3499"/>
                    <a:pt x="36269" y="-945"/>
                    <a:pt x="26040" y="169"/>
                  </a:cubicBezTo>
                  <a:cubicBezTo>
                    <a:pt x="10970" y="2043"/>
                    <a:pt x="-260" y="14982"/>
                    <a:pt x="5" y="30166"/>
                  </a:cubicBezTo>
                  <a:lnTo>
                    <a:pt x="5" y="113689"/>
                  </a:lnTo>
                  <a:cubicBezTo>
                    <a:pt x="5" y="129773"/>
                    <a:pt x="13043" y="142812"/>
                    <a:pt x="29127" y="142812"/>
                  </a:cubicBezTo>
                  <a:lnTo>
                    <a:pt x="57842" y="142812"/>
                  </a:lnTo>
                  <a:lnTo>
                    <a:pt x="57842" y="142812"/>
                  </a:lnTo>
                  <a:lnTo>
                    <a:pt x="92789" y="142812"/>
                  </a:lnTo>
                  <a:lnTo>
                    <a:pt x="92789" y="216900"/>
                  </a:lnTo>
                  <a:cubicBezTo>
                    <a:pt x="92789" y="224942"/>
                    <a:pt x="99309" y="231461"/>
                    <a:pt x="107351" y="231461"/>
                  </a:cubicBezTo>
                  <a:cubicBezTo>
                    <a:pt x="115392" y="231461"/>
                    <a:pt x="121912" y="224942"/>
                    <a:pt x="121912" y="216900"/>
                  </a:cubicBezTo>
                  <a:lnTo>
                    <a:pt x="121912" y="128076"/>
                  </a:lnTo>
                  <a:cubicBezTo>
                    <a:pt x="121912" y="120034"/>
                    <a:pt x="115392" y="113514"/>
                    <a:pt x="107351" y="113514"/>
                  </a:cubicBezTo>
                  <a:lnTo>
                    <a:pt x="57842" y="113514"/>
                  </a:lnTo>
                  <a:lnTo>
                    <a:pt x="57842" y="51891"/>
                  </a:ln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CA741B4-2C3E-4A6F-8572-6E91436D2FA7}"/>
                </a:ext>
              </a:extLst>
            </p:cNvPr>
            <p:cNvSpPr/>
            <p:nvPr/>
          </p:nvSpPr>
          <p:spPr>
            <a:xfrm>
              <a:off x="6017431" y="3750660"/>
              <a:ext cx="58245" cy="58245"/>
            </a:xfrm>
            <a:custGeom>
              <a:avLst/>
              <a:gdLst>
                <a:gd name="connsiteX0" fmla="*/ 29123 w 58245"/>
                <a:gd name="connsiteY0" fmla="*/ 58245 h 58245"/>
                <a:gd name="connsiteX1" fmla="*/ 58245 w 58245"/>
                <a:gd name="connsiteY1" fmla="*/ 29123 h 58245"/>
                <a:gd name="connsiteX2" fmla="*/ 29123 w 58245"/>
                <a:gd name="connsiteY2" fmla="*/ 0 h 58245"/>
                <a:gd name="connsiteX3" fmla="*/ 0 w 58245"/>
                <a:gd name="connsiteY3" fmla="*/ 29123 h 58245"/>
                <a:gd name="connsiteX4" fmla="*/ 29123 w 58245"/>
                <a:gd name="connsiteY4" fmla="*/ 58245 h 58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45" h="58245">
                  <a:moveTo>
                    <a:pt x="29123" y="58245"/>
                  </a:moveTo>
                  <a:cubicBezTo>
                    <a:pt x="45206" y="58245"/>
                    <a:pt x="58245" y="45206"/>
                    <a:pt x="58245" y="29123"/>
                  </a:cubicBezTo>
                  <a:cubicBezTo>
                    <a:pt x="58245" y="13039"/>
                    <a:pt x="45206" y="0"/>
                    <a:pt x="29123" y="0"/>
                  </a:cubicBezTo>
                  <a:cubicBezTo>
                    <a:pt x="13039" y="0"/>
                    <a:pt x="0" y="13039"/>
                    <a:pt x="0" y="29123"/>
                  </a:cubicBezTo>
                  <a:cubicBezTo>
                    <a:pt x="0" y="45206"/>
                    <a:pt x="13039" y="58245"/>
                    <a:pt x="29123" y="58245"/>
                  </a:cubicBez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0C184BC-F495-46D0-88CB-AB74D96C9A22}"/>
                </a:ext>
              </a:extLst>
            </p:cNvPr>
            <p:cNvSpPr/>
            <p:nvPr/>
          </p:nvSpPr>
          <p:spPr>
            <a:xfrm>
              <a:off x="5944624" y="3816133"/>
              <a:ext cx="130532" cy="231752"/>
            </a:xfrm>
            <a:custGeom>
              <a:avLst/>
              <a:gdLst>
                <a:gd name="connsiteX0" fmla="*/ 104608 w 130532"/>
                <a:gd name="connsiteY0" fmla="*/ 169 h 231752"/>
                <a:gd name="connsiteX1" fmla="*/ 78282 w 130532"/>
                <a:gd name="connsiteY1" fmla="*/ 11818 h 231752"/>
                <a:gd name="connsiteX2" fmla="*/ 50557 w 130532"/>
                <a:gd name="connsiteY2" fmla="*/ 32437 h 231752"/>
                <a:gd name="connsiteX3" fmla="*/ 14561 w 130532"/>
                <a:gd name="connsiteY3" fmla="*/ 32437 h 231752"/>
                <a:gd name="connsiteX4" fmla="*/ 0 w 130532"/>
                <a:gd name="connsiteY4" fmla="*/ 46998 h 231752"/>
                <a:gd name="connsiteX5" fmla="*/ 14561 w 130532"/>
                <a:gd name="connsiteY5" fmla="*/ 61560 h 231752"/>
                <a:gd name="connsiteX6" fmla="*/ 55333 w 130532"/>
                <a:gd name="connsiteY6" fmla="*/ 61560 h 231752"/>
                <a:gd name="connsiteX7" fmla="*/ 63953 w 130532"/>
                <a:gd name="connsiteY7" fmla="*/ 58764 h 231752"/>
                <a:gd name="connsiteX8" fmla="*/ 72807 w 130532"/>
                <a:gd name="connsiteY8" fmla="*/ 52182 h 231752"/>
                <a:gd name="connsiteX9" fmla="*/ 72807 w 130532"/>
                <a:gd name="connsiteY9" fmla="*/ 113980 h 231752"/>
                <a:gd name="connsiteX10" fmla="*/ 23473 w 130532"/>
                <a:gd name="connsiteY10" fmla="*/ 113980 h 231752"/>
                <a:gd name="connsiteX11" fmla="*/ 8912 w 130532"/>
                <a:gd name="connsiteY11" fmla="*/ 128542 h 231752"/>
                <a:gd name="connsiteX12" fmla="*/ 8912 w 130532"/>
                <a:gd name="connsiteY12" fmla="*/ 217191 h 231752"/>
                <a:gd name="connsiteX13" fmla="*/ 23473 w 130532"/>
                <a:gd name="connsiteY13" fmla="*/ 231752 h 231752"/>
                <a:gd name="connsiteX14" fmla="*/ 38034 w 130532"/>
                <a:gd name="connsiteY14" fmla="*/ 217191 h 231752"/>
                <a:gd name="connsiteX15" fmla="*/ 38034 w 130532"/>
                <a:gd name="connsiteY15" fmla="*/ 143103 h 231752"/>
                <a:gd name="connsiteX16" fmla="*/ 72981 w 130532"/>
                <a:gd name="connsiteY16" fmla="*/ 143103 h 231752"/>
                <a:gd name="connsiteX17" fmla="*/ 72981 w 130532"/>
                <a:gd name="connsiteY17" fmla="*/ 143103 h 231752"/>
                <a:gd name="connsiteX18" fmla="*/ 101405 w 130532"/>
                <a:gd name="connsiteY18" fmla="*/ 143103 h 231752"/>
                <a:gd name="connsiteX19" fmla="*/ 130528 w 130532"/>
                <a:gd name="connsiteY19" fmla="*/ 113980 h 231752"/>
                <a:gd name="connsiteX20" fmla="*/ 130528 w 130532"/>
                <a:gd name="connsiteY20" fmla="*/ 30166 h 231752"/>
                <a:gd name="connsiteX21" fmla="*/ 104608 w 130532"/>
                <a:gd name="connsiteY21" fmla="*/ 169 h 23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0532" h="231752">
                  <a:moveTo>
                    <a:pt x="104608" y="169"/>
                  </a:moveTo>
                  <a:cubicBezTo>
                    <a:pt x="94379" y="-945"/>
                    <a:pt x="84336" y="3499"/>
                    <a:pt x="78282" y="11818"/>
                  </a:cubicBezTo>
                  <a:lnTo>
                    <a:pt x="50557" y="32437"/>
                  </a:lnTo>
                  <a:lnTo>
                    <a:pt x="14561" y="32437"/>
                  </a:lnTo>
                  <a:cubicBezTo>
                    <a:pt x="6519" y="32437"/>
                    <a:pt x="0" y="38956"/>
                    <a:pt x="0" y="46998"/>
                  </a:cubicBezTo>
                  <a:cubicBezTo>
                    <a:pt x="0" y="55040"/>
                    <a:pt x="6519" y="61560"/>
                    <a:pt x="14561" y="61560"/>
                  </a:cubicBezTo>
                  <a:lnTo>
                    <a:pt x="55333" y="61560"/>
                  </a:lnTo>
                  <a:cubicBezTo>
                    <a:pt x="58428" y="61553"/>
                    <a:pt x="61443" y="60575"/>
                    <a:pt x="63953" y="58764"/>
                  </a:cubicBezTo>
                  <a:lnTo>
                    <a:pt x="72807" y="52182"/>
                  </a:lnTo>
                  <a:lnTo>
                    <a:pt x="72807" y="113980"/>
                  </a:lnTo>
                  <a:lnTo>
                    <a:pt x="23473" y="113980"/>
                  </a:lnTo>
                  <a:cubicBezTo>
                    <a:pt x="15431" y="113980"/>
                    <a:pt x="8912" y="120500"/>
                    <a:pt x="8912" y="128542"/>
                  </a:cubicBezTo>
                  <a:lnTo>
                    <a:pt x="8912" y="217191"/>
                  </a:lnTo>
                  <a:cubicBezTo>
                    <a:pt x="8912" y="225233"/>
                    <a:pt x="15431" y="231752"/>
                    <a:pt x="23473" y="231752"/>
                  </a:cubicBezTo>
                  <a:cubicBezTo>
                    <a:pt x="31515" y="231752"/>
                    <a:pt x="38034" y="225233"/>
                    <a:pt x="38034" y="217191"/>
                  </a:cubicBezTo>
                  <a:lnTo>
                    <a:pt x="38034" y="143103"/>
                  </a:lnTo>
                  <a:lnTo>
                    <a:pt x="72981" y="143103"/>
                  </a:lnTo>
                  <a:lnTo>
                    <a:pt x="72981" y="143103"/>
                  </a:lnTo>
                  <a:lnTo>
                    <a:pt x="101405" y="143103"/>
                  </a:lnTo>
                  <a:cubicBezTo>
                    <a:pt x="117489" y="143103"/>
                    <a:pt x="130528" y="130064"/>
                    <a:pt x="130528" y="113980"/>
                  </a:cubicBezTo>
                  <a:lnTo>
                    <a:pt x="130528" y="30166"/>
                  </a:lnTo>
                  <a:cubicBezTo>
                    <a:pt x="130800" y="15021"/>
                    <a:pt x="119632" y="2097"/>
                    <a:pt x="104608" y="169"/>
                  </a:cubicBez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EBCBA412-30F1-44AC-AF3D-11D9B4905FC0}"/>
                </a:ext>
              </a:extLst>
            </p:cNvPr>
            <p:cNvSpPr/>
            <p:nvPr/>
          </p:nvSpPr>
          <p:spPr>
            <a:xfrm>
              <a:off x="5778626" y="3889341"/>
              <a:ext cx="221331" cy="163086"/>
            </a:xfrm>
            <a:custGeom>
              <a:avLst/>
              <a:gdLst>
                <a:gd name="connsiteX0" fmla="*/ 209683 w 221331"/>
                <a:gd name="connsiteY0" fmla="*/ 0 h 163086"/>
                <a:gd name="connsiteX1" fmla="*/ 11649 w 221331"/>
                <a:gd name="connsiteY1" fmla="*/ 0 h 163086"/>
                <a:gd name="connsiteX2" fmla="*/ 0 w 221331"/>
                <a:gd name="connsiteY2" fmla="*/ 11649 h 163086"/>
                <a:gd name="connsiteX3" fmla="*/ 11649 w 221331"/>
                <a:gd name="connsiteY3" fmla="*/ 23298 h 163086"/>
                <a:gd name="connsiteX4" fmla="*/ 99017 w 221331"/>
                <a:gd name="connsiteY4" fmla="*/ 23298 h 163086"/>
                <a:gd name="connsiteX5" fmla="*/ 99017 w 221331"/>
                <a:gd name="connsiteY5" fmla="*/ 139789 h 163086"/>
                <a:gd name="connsiteX6" fmla="*/ 64070 w 221331"/>
                <a:gd name="connsiteY6" fmla="*/ 139789 h 163086"/>
                <a:gd name="connsiteX7" fmla="*/ 64070 w 221331"/>
                <a:gd name="connsiteY7" fmla="*/ 163087 h 163086"/>
                <a:gd name="connsiteX8" fmla="*/ 157262 w 221331"/>
                <a:gd name="connsiteY8" fmla="*/ 163087 h 163086"/>
                <a:gd name="connsiteX9" fmla="*/ 157262 w 221331"/>
                <a:gd name="connsiteY9" fmla="*/ 139789 h 163086"/>
                <a:gd name="connsiteX10" fmla="*/ 122315 w 221331"/>
                <a:gd name="connsiteY10" fmla="*/ 139789 h 163086"/>
                <a:gd name="connsiteX11" fmla="*/ 122315 w 221331"/>
                <a:gd name="connsiteY11" fmla="*/ 23298 h 163086"/>
                <a:gd name="connsiteX12" fmla="*/ 209683 w 221331"/>
                <a:gd name="connsiteY12" fmla="*/ 23298 h 163086"/>
                <a:gd name="connsiteX13" fmla="*/ 221332 w 221331"/>
                <a:gd name="connsiteY13" fmla="*/ 11649 h 163086"/>
                <a:gd name="connsiteX14" fmla="*/ 209683 w 221331"/>
                <a:gd name="connsiteY14" fmla="*/ 0 h 163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1331" h="163086">
                  <a:moveTo>
                    <a:pt x="209683" y="0"/>
                  </a:moveTo>
                  <a:lnTo>
                    <a:pt x="11649" y="0"/>
                  </a:lnTo>
                  <a:cubicBezTo>
                    <a:pt x="5215" y="0"/>
                    <a:pt x="0" y="5215"/>
                    <a:pt x="0" y="11649"/>
                  </a:cubicBezTo>
                  <a:cubicBezTo>
                    <a:pt x="0" y="18083"/>
                    <a:pt x="5215" y="23298"/>
                    <a:pt x="11649" y="23298"/>
                  </a:cubicBezTo>
                  <a:lnTo>
                    <a:pt x="99017" y="23298"/>
                  </a:lnTo>
                  <a:lnTo>
                    <a:pt x="99017" y="139789"/>
                  </a:lnTo>
                  <a:lnTo>
                    <a:pt x="64070" y="139789"/>
                  </a:lnTo>
                  <a:lnTo>
                    <a:pt x="64070" y="163087"/>
                  </a:lnTo>
                  <a:lnTo>
                    <a:pt x="157262" y="163087"/>
                  </a:lnTo>
                  <a:lnTo>
                    <a:pt x="157262" y="139789"/>
                  </a:lnTo>
                  <a:lnTo>
                    <a:pt x="122315" y="139789"/>
                  </a:lnTo>
                  <a:lnTo>
                    <a:pt x="122315" y="23298"/>
                  </a:lnTo>
                  <a:lnTo>
                    <a:pt x="209683" y="23298"/>
                  </a:lnTo>
                  <a:cubicBezTo>
                    <a:pt x="216117" y="23298"/>
                    <a:pt x="221332" y="18083"/>
                    <a:pt x="221332" y="11649"/>
                  </a:cubicBezTo>
                  <a:cubicBezTo>
                    <a:pt x="221332" y="5215"/>
                    <a:pt x="216117" y="0"/>
                    <a:pt x="209683" y="0"/>
                  </a:cubicBez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8AECD54C-60AA-4A52-921B-2C3B3FC1BCCF}"/>
                </a:ext>
              </a:extLst>
            </p:cNvPr>
            <p:cNvSpPr/>
            <p:nvPr/>
          </p:nvSpPr>
          <p:spPr>
            <a:xfrm>
              <a:off x="5667960" y="3842745"/>
              <a:ext cx="116490" cy="209682"/>
            </a:xfrm>
            <a:custGeom>
              <a:avLst/>
              <a:gdLst>
                <a:gd name="connsiteX0" fmla="*/ 104841 w 116490"/>
                <a:gd name="connsiteY0" fmla="*/ 128139 h 209682"/>
                <a:gd name="connsiteX1" fmla="*/ 23298 w 116490"/>
                <a:gd name="connsiteY1" fmla="*/ 128139 h 209682"/>
                <a:gd name="connsiteX2" fmla="*/ 23298 w 116490"/>
                <a:gd name="connsiteY2" fmla="*/ 11649 h 209682"/>
                <a:gd name="connsiteX3" fmla="*/ 11649 w 116490"/>
                <a:gd name="connsiteY3" fmla="*/ 0 h 209682"/>
                <a:gd name="connsiteX4" fmla="*/ 0 w 116490"/>
                <a:gd name="connsiteY4" fmla="*/ 11649 h 209682"/>
                <a:gd name="connsiteX5" fmla="*/ 0 w 116490"/>
                <a:gd name="connsiteY5" fmla="*/ 139789 h 209682"/>
                <a:gd name="connsiteX6" fmla="*/ 11649 w 116490"/>
                <a:gd name="connsiteY6" fmla="*/ 151438 h 209682"/>
                <a:gd name="connsiteX7" fmla="*/ 46596 w 116490"/>
                <a:gd name="connsiteY7" fmla="*/ 151438 h 209682"/>
                <a:gd name="connsiteX8" fmla="*/ 46596 w 116490"/>
                <a:gd name="connsiteY8" fmla="*/ 186385 h 209682"/>
                <a:gd name="connsiteX9" fmla="*/ 23298 w 116490"/>
                <a:gd name="connsiteY9" fmla="*/ 186385 h 209682"/>
                <a:gd name="connsiteX10" fmla="*/ 23298 w 116490"/>
                <a:gd name="connsiteY10" fmla="*/ 209683 h 209682"/>
                <a:gd name="connsiteX11" fmla="*/ 93192 w 116490"/>
                <a:gd name="connsiteY11" fmla="*/ 209683 h 209682"/>
                <a:gd name="connsiteX12" fmla="*/ 93192 w 116490"/>
                <a:gd name="connsiteY12" fmla="*/ 186385 h 209682"/>
                <a:gd name="connsiteX13" fmla="*/ 69894 w 116490"/>
                <a:gd name="connsiteY13" fmla="*/ 186385 h 209682"/>
                <a:gd name="connsiteX14" fmla="*/ 69894 w 116490"/>
                <a:gd name="connsiteY14" fmla="*/ 151438 h 209682"/>
                <a:gd name="connsiteX15" fmla="*/ 104841 w 116490"/>
                <a:gd name="connsiteY15" fmla="*/ 151438 h 209682"/>
                <a:gd name="connsiteX16" fmla="*/ 116490 w 116490"/>
                <a:gd name="connsiteY16" fmla="*/ 139789 h 209682"/>
                <a:gd name="connsiteX17" fmla="*/ 104841 w 116490"/>
                <a:gd name="connsiteY17" fmla="*/ 128139 h 209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6490" h="209682">
                  <a:moveTo>
                    <a:pt x="104841" y="128139"/>
                  </a:moveTo>
                  <a:lnTo>
                    <a:pt x="23298" y="128139"/>
                  </a:lnTo>
                  <a:lnTo>
                    <a:pt x="23298" y="11649"/>
                  </a:lnTo>
                  <a:cubicBezTo>
                    <a:pt x="23298" y="5215"/>
                    <a:pt x="18083" y="0"/>
                    <a:pt x="11649" y="0"/>
                  </a:cubicBezTo>
                  <a:cubicBezTo>
                    <a:pt x="5215" y="0"/>
                    <a:pt x="0" y="5215"/>
                    <a:pt x="0" y="11649"/>
                  </a:cubicBezTo>
                  <a:lnTo>
                    <a:pt x="0" y="139789"/>
                  </a:lnTo>
                  <a:cubicBezTo>
                    <a:pt x="0" y="146222"/>
                    <a:pt x="5215" y="151438"/>
                    <a:pt x="11649" y="151438"/>
                  </a:cubicBezTo>
                  <a:lnTo>
                    <a:pt x="46596" y="151438"/>
                  </a:lnTo>
                  <a:lnTo>
                    <a:pt x="46596" y="186385"/>
                  </a:lnTo>
                  <a:lnTo>
                    <a:pt x="23298" y="186385"/>
                  </a:lnTo>
                  <a:lnTo>
                    <a:pt x="23298" y="209683"/>
                  </a:lnTo>
                  <a:lnTo>
                    <a:pt x="93192" y="209683"/>
                  </a:lnTo>
                  <a:lnTo>
                    <a:pt x="93192" y="186385"/>
                  </a:lnTo>
                  <a:lnTo>
                    <a:pt x="69894" y="186385"/>
                  </a:lnTo>
                  <a:lnTo>
                    <a:pt x="69894" y="151438"/>
                  </a:lnTo>
                  <a:lnTo>
                    <a:pt x="104841" y="151438"/>
                  </a:lnTo>
                  <a:cubicBezTo>
                    <a:pt x="111275" y="151438"/>
                    <a:pt x="116490" y="146222"/>
                    <a:pt x="116490" y="139789"/>
                  </a:cubicBezTo>
                  <a:cubicBezTo>
                    <a:pt x="116490" y="133355"/>
                    <a:pt x="111275" y="128139"/>
                    <a:pt x="104841" y="128139"/>
                  </a:cubicBez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FB25C0D4-2EA7-4724-9DBA-69A12886143D}"/>
                </a:ext>
              </a:extLst>
            </p:cNvPr>
            <p:cNvSpPr/>
            <p:nvPr/>
          </p:nvSpPr>
          <p:spPr>
            <a:xfrm>
              <a:off x="5994133" y="3845658"/>
              <a:ext cx="116490" cy="206770"/>
            </a:xfrm>
            <a:custGeom>
              <a:avLst/>
              <a:gdLst>
                <a:gd name="connsiteX0" fmla="*/ 104841 w 116490"/>
                <a:gd name="connsiteY0" fmla="*/ 0 h 206770"/>
                <a:gd name="connsiteX1" fmla="*/ 93192 w 116490"/>
                <a:gd name="connsiteY1" fmla="*/ 11649 h 206770"/>
                <a:gd name="connsiteX2" fmla="*/ 93192 w 116490"/>
                <a:gd name="connsiteY2" fmla="*/ 125227 h 206770"/>
                <a:gd name="connsiteX3" fmla="*/ 11649 w 116490"/>
                <a:gd name="connsiteY3" fmla="*/ 125227 h 206770"/>
                <a:gd name="connsiteX4" fmla="*/ 0 w 116490"/>
                <a:gd name="connsiteY4" fmla="*/ 136876 h 206770"/>
                <a:gd name="connsiteX5" fmla="*/ 11649 w 116490"/>
                <a:gd name="connsiteY5" fmla="*/ 148525 h 206770"/>
                <a:gd name="connsiteX6" fmla="*/ 46596 w 116490"/>
                <a:gd name="connsiteY6" fmla="*/ 148525 h 206770"/>
                <a:gd name="connsiteX7" fmla="*/ 46596 w 116490"/>
                <a:gd name="connsiteY7" fmla="*/ 183472 h 206770"/>
                <a:gd name="connsiteX8" fmla="*/ 23298 w 116490"/>
                <a:gd name="connsiteY8" fmla="*/ 183472 h 206770"/>
                <a:gd name="connsiteX9" fmla="*/ 23298 w 116490"/>
                <a:gd name="connsiteY9" fmla="*/ 206770 h 206770"/>
                <a:gd name="connsiteX10" fmla="*/ 93192 w 116490"/>
                <a:gd name="connsiteY10" fmla="*/ 206770 h 206770"/>
                <a:gd name="connsiteX11" fmla="*/ 93192 w 116490"/>
                <a:gd name="connsiteY11" fmla="*/ 183472 h 206770"/>
                <a:gd name="connsiteX12" fmla="*/ 69894 w 116490"/>
                <a:gd name="connsiteY12" fmla="*/ 183472 h 206770"/>
                <a:gd name="connsiteX13" fmla="*/ 69894 w 116490"/>
                <a:gd name="connsiteY13" fmla="*/ 148525 h 206770"/>
                <a:gd name="connsiteX14" fmla="*/ 104841 w 116490"/>
                <a:gd name="connsiteY14" fmla="*/ 148525 h 206770"/>
                <a:gd name="connsiteX15" fmla="*/ 116490 w 116490"/>
                <a:gd name="connsiteY15" fmla="*/ 136876 h 206770"/>
                <a:gd name="connsiteX16" fmla="*/ 116490 w 116490"/>
                <a:gd name="connsiteY16" fmla="*/ 11649 h 206770"/>
                <a:gd name="connsiteX17" fmla="*/ 104841 w 116490"/>
                <a:gd name="connsiteY17" fmla="*/ 0 h 206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6490" h="206770">
                  <a:moveTo>
                    <a:pt x="104841" y="0"/>
                  </a:moveTo>
                  <a:cubicBezTo>
                    <a:pt x="98408" y="0"/>
                    <a:pt x="93192" y="5215"/>
                    <a:pt x="93192" y="11649"/>
                  </a:cubicBezTo>
                  <a:lnTo>
                    <a:pt x="93192" y="125227"/>
                  </a:lnTo>
                  <a:lnTo>
                    <a:pt x="11649" y="125227"/>
                  </a:lnTo>
                  <a:cubicBezTo>
                    <a:pt x="5215" y="125227"/>
                    <a:pt x="0" y="130442"/>
                    <a:pt x="0" y="136876"/>
                  </a:cubicBezTo>
                  <a:cubicBezTo>
                    <a:pt x="0" y="143310"/>
                    <a:pt x="5215" y="148525"/>
                    <a:pt x="11649" y="148525"/>
                  </a:cubicBezTo>
                  <a:lnTo>
                    <a:pt x="46596" y="148525"/>
                  </a:lnTo>
                  <a:lnTo>
                    <a:pt x="46596" y="183472"/>
                  </a:lnTo>
                  <a:lnTo>
                    <a:pt x="23298" y="183472"/>
                  </a:lnTo>
                  <a:lnTo>
                    <a:pt x="23298" y="206770"/>
                  </a:lnTo>
                  <a:lnTo>
                    <a:pt x="93192" y="206770"/>
                  </a:lnTo>
                  <a:lnTo>
                    <a:pt x="93192" y="183472"/>
                  </a:lnTo>
                  <a:lnTo>
                    <a:pt x="69894" y="183472"/>
                  </a:lnTo>
                  <a:lnTo>
                    <a:pt x="69894" y="148525"/>
                  </a:lnTo>
                  <a:lnTo>
                    <a:pt x="104841" y="148525"/>
                  </a:lnTo>
                  <a:cubicBezTo>
                    <a:pt x="111275" y="148525"/>
                    <a:pt x="116490" y="143310"/>
                    <a:pt x="116490" y="136876"/>
                  </a:cubicBezTo>
                  <a:lnTo>
                    <a:pt x="116490" y="11649"/>
                  </a:lnTo>
                  <a:cubicBezTo>
                    <a:pt x="116490" y="5215"/>
                    <a:pt x="111275" y="0"/>
                    <a:pt x="104841" y="0"/>
                  </a:cubicBez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2" name="Graphic 27" descr="Trophy">
            <a:extLst>
              <a:ext uri="{FF2B5EF4-FFF2-40B4-BE49-F238E27FC236}">
                <a16:creationId xmlns:a16="http://schemas.microsoft.com/office/drawing/2014/main" id="{FF9133D7-1D1E-4DCA-9002-3A573312105D}"/>
              </a:ext>
            </a:extLst>
          </p:cNvPr>
          <p:cNvSpPr/>
          <p:nvPr/>
        </p:nvSpPr>
        <p:spPr>
          <a:xfrm>
            <a:off x="7130268" y="3209823"/>
            <a:ext cx="407716" cy="459554"/>
          </a:xfrm>
          <a:custGeom>
            <a:avLst/>
            <a:gdLst>
              <a:gd name="connsiteX0" fmla="*/ 348889 w 407716"/>
              <a:gd name="connsiteY0" fmla="*/ 221332 h 459554"/>
              <a:gd name="connsiteX1" fmla="*/ 267346 w 407716"/>
              <a:gd name="connsiteY1" fmla="*/ 260356 h 459554"/>
              <a:gd name="connsiteX2" fmla="*/ 302293 w 407716"/>
              <a:gd name="connsiteY2" fmla="*/ 224827 h 459554"/>
              <a:gd name="connsiteX3" fmla="*/ 315689 w 407716"/>
              <a:gd name="connsiteY3" fmla="*/ 207353 h 459554"/>
              <a:gd name="connsiteX4" fmla="*/ 331415 w 407716"/>
              <a:gd name="connsiteY4" fmla="*/ 152020 h 459554"/>
              <a:gd name="connsiteX5" fmla="*/ 331415 w 407716"/>
              <a:gd name="connsiteY5" fmla="*/ 76301 h 459554"/>
              <a:gd name="connsiteX6" fmla="*/ 372187 w 407716"/>
              <a:gd name="connsiteY6" fmla="*/ 76301 h 459554"/>
              <a:gd name="connsiteX7" fmla="*/ 372187 w 407716"/>
              <a:gd name="connsiteY7" fmla="*/ 164834 h 459554"/>
              <a:gd name="connsiteX8" fmla="*/ 348889 w 407716"/>
              <a:gd name="connsiteY8" fmla="*/ 221332 h 459554"/>
              <a:gd name="connsiteX9" fmla="*/ 59410 w 407716"/>
              <a:gd name="connsiteY9" fmla="*/ 221332 h 459554"/>
              <a:gd name="connsiteX10" fmla="*/ 34947 w 407716"/>
              <a:gd name="connsiteY10" fmla="*/ 164834 h 459554"/>
              <a:gd name="connsiteX11" fmla="*/ 34947 w 407716"/>
              <a:gd name="connsiteY11" fmla="*/ 75719 h 459554"/>
              <a:gd name="connsiteX12" fmla="*/ 75719 w 407716"/>
              <a:gd name="connsiteY12" fmla="*/ 75719 h 459554"/>
              <a:gd name="connsiteX13" fmla="*/ 75719 w 407716"/>
              <a:gd name="connsiteY13" fmla="*/ 151438 h 459554"/>
              <a:gd name="connsiteX14" fmla="*/ 91445 w 407716"/>
              <a:gd name="connsiteY14" fmla="*/ 206770 h 459554"/>
              <a:gd name="connsiteX15" fmla="*/ 104841 w 407716"/>
              <a:gd name="connsiteY15" fmla="*/ 224244 h 459554"/>
              <a:gd name="connsiteX16" fmla="*/ 139789 w 407716"/>
              <a:gd name="connsiteY16" fmla="*/ 259774 h 459554"/>
              <a:gd name="connsiteX17" fmla="*/ 59410 w 407716"/>
              <a:gd name="connsiteY17" fmla="*/ 221332 h 459554"/>
              <a:gd name="connsiteX18" fmla="*/ 407716 w 407716"/>
              <a:gd name="connsiteY18" fmla="*/ 163087 h 459554"/>
              <a:gd name="connsiteX19" fmla="*/ 407716 w 407716"/>
              <a:gd name="connsiteY19" fmla="*/ 40772 h 459554"/>
              <a:gd name="connsiteX20" fmla="*/ 331998 w 407716"/>
              <a:gd name="connsiteY20" fmla="*/ 40772 h 459554"/>
              <a:gd name="connsiteX21" fmla="*/ 331998 w 407716"/>
              <a:gd name="connsiteY21" fmla="*/ 0 h 459554"/>
              <a:gd name="connsiteX22" fmla="*/ 203858 w 407716"/>
              <a:gd name="connsiteY22" fmla="*/ 0 h 459554"/>
              <a:gd name="connsiteX23" fmla="*/ 75719 w 407716"/>
              <a:gd name="connsiteY23" fmla="*/ 0 h 459554"/>
              <a:gd name="connsiteX24" fmla="*/ 75719 w 407716"/>
              <a:gd name="connsiteY24" fmla="*/ 40772 h 459554"/>
              <a:gd name="connsiteX25" fmla="*/ 0 w 407716"/>
              <a:gd name="connsiteY25" fmla="*/ 40772 h 459554"/>
              <a:gd name="connsiteX26" fmla="*/ 0 w 407716"/>
              <a:gd name="connsiteY26" fmla="*/ 162504 h 459554"/>
              <a:gd name="connsiteX27" fmla="*/ 33200 w 407716"/>
              <a:gd name="connsiteY27" fmla="*/ 244047 h 459554"/>
              <a:gd name="connsiteX28" fmla="*/ 172406 w 407716"/>
              <a:gd name="connsiteY28" fmla="*/ 296468 h 459554"/>
              <a:gd name="connsiteX29" fmla="*/ 180560 w 407716"/>
              <a:gd name="connsiteY29" fmla="*/ 325591 h 459554"/>
              <a:gd name="connsiteX30" fmla="*/ 180560 w 407716"/>
              <a:gd name="connsiteY30" fmla="*/ 401310 h 459554"/>
              <a:gd name="connsiteX31" fmla="*/ 151438 w 407716"/>
              <a:gd name="connsiteY31" fmla="*/ 401310 h 459554"/>
              <a:gd name="connsiteX32" fmla="*/ 128139 w 407716"/>
              <a:gd name="connsiteY32" fmla="*/ 424608 h 459554"/>
              <a:gd name="connsiteX33" fmla="*/ 99017 w 407716"/>
              <a:gd name="connsiteY33" fmla="*/ 424608 h 459554"/>
              <a:gd name="connsiteX34" fmla="*/ 75719 w 407716"/>
              <a:gd name="connsiteY34" fmla="*/ 447906 h 459554"/>
              <a:gd name="connsiteX35" fmla="*/ 75719 w 407716"/>
              <a:gd name="connsiteY35" fmla="*/ 459555 h 459554"/>
              <a:gd name="connsiteX36" fmla="*/ 331998 w 407716"/>
              <a:gd name="connsiteY36" fmla="*/ 459555 h 459554"/>
              <a:gd name="connsiteX37" fmla="*/ 331998 w 407716"/>
              <a:gd name="connsiteY37" fmla="*/ 447906 h 459554"/>
              <a:gd name="connsiteX38" fmla="*/ 308700 w 407716"/>
              <a:gd name="connsiteY38" fmla="*/ 424608 h 459554"/>
              <a:gd name="connsiteX39" fmla="*/ 279577 w 407716"/>
              <a:gd name="connsiteY39" fmla="*/ 424608 h 459554"/>
              <a:gd name="connsiteX40" fmla="*/ 256279 w 407716"/>
              <a:gd name="connsiteY40" fmla="*/ 401310 h 459554"/>
              <a:gd name="connsiteX41" fmla="*/ 227156 w 407716"/>
              <a:gd name="connsiteY41" fmla="*/ 401310 h 459554"/>
              <a:gd name="connsiteX42" fmla="*/ 227156 w 407716"/>
              <a:gd name="connsiteY42" fmla="*/ 326173 h 459554"/>
              <a:gd name="connsiteX43" fmla="*/ 235311 w 407716"/>
              <a:gd name="connsiteY43" fmla="*/ 297051 h 459554"/>
              <a:gd name="connsiteX44" fmla="*/ 374517 w 407716"/>
              <a:gd name="connsiteY44" fmla="*/ 244630 h 459554"/>
              <a:gd name="connsiteX45" fmla="*/ 407716 w 407716"/>
              <a:gd name="connsiteY45" fmla="*/ 163087 h 45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07716" h="459554">
                <a:moveTo>
                  <a:pt x="348889" y="221332"/>
                </a:moveTo>
                <a:cubicBezTo>
                  <a:pt x="328503" y="242300"/>
                  <a:pt x="309282" y="255696"/>
                  <a:pt x="267346" y="260356"/>
                </a:cubicBezTo>
                <a:cubicBezTo>
                  <a:pt x="278412" y="249289"/>
                  <a:pt x="291226" y="238223"/>
                  <a:pt x="302293" y="224827"/>
                </a:cubicBezTo>
                <a:cubicBezTo>
                  <a:pt x="306952" y="219584"/>
                  <a:pt x="315689" y="207935"/>
                  <a:pt x="315689" y="207353"/>
                </a:cubicBezTo>
                <a:cubicBezTo>
                  <a:pt x="325591" y="191044"/>
                  <a:pt x="331415" y="172406"/>
                  <a:pt x="331415" y="152020"/>
                </a:cubicBezTo>
                <a:lnTo>
                  <a:pt x="331415" y="76301"/>
                </a:lnTo>
                <a:lnTo>
                  <a:pt x="372187" y="76301"/>
                </a:lnTo>
                <a:lnTo>
                  <a:pt x="372187" y="164834"/>
                </a:lnTo>
                <a:cubicBezTo>
                  <a:pt x="372769" y="165999"/>
                  <a:pt x="373934" y="195121"/>
                  <a:pt x="348889" y="221332"/>
                </a:cubicBezTo>
                <a:close/>
                <a:moveTo>
                  <a:pt x="59410" y="221332"/>
                </a:moveTo>
                <a:cubicBezTo>
                  <a:pt x="33782" y="195121"/>
                  <a:pt x="34947" y="165999"/>
                  <a:pt x="34947" y="164834"/>
                </a:cubicBezTo>
                <a:lnTo>
                  <a:pt x="34947" y="75719"/>
                </a:lnTo>
                <a:lnTo>
                  <a:pt x="75719" y="75719"/>
                </a:lnTo>
                <a:lnTo>
                  <a:pt x="75719" y="151438"/>
                </a:lnTo>
                <a:cubicBezTo>
                  <a:pt x="75719" y="171823"/>
                  <a:pt x="81543" y="190462"/>
                  <a:pt x="91445" y="206770"/>
                </a:cubicBezTo>
                <a:cubicBezTo>
                  <a:pt x="91445" y="207353"/>
                  <a:pt x="100182" y="219584"/>
                  <a:pt x="104841" y="224244"/>
                </a:cubicBezTo>
                <a:cubicBezTo>
                  <a:pt x="116490" y="237640"/>
                  <a:pt x="128722" y="248707"/>
                  <a:pt x="139789" y="259774"/>
                </a:cubicBezTo>
                <a:cubicBezTo>
                  <a:pt x="99017" y="255114"/>
                  <a:pt x="79213" y="241718"/>
                  <a:pt x="59410" y="221332"/>
                </a:cubicBezTo>
                <a:close/>
                <a:moveTo>
                  <a:pt x="407716" y="163087"/>
                </a:moveTo>
                <a:lnTo>
                  <a:pt x="407716" y="40772"/>
                </a:lnTo>
                <a:lnTo>
                  <a:pt x="331998" y="40772"/>
                </a:lnTo>
                <a:lnTo>
                  <a:pt x="331998" y="0"/>
                </a:lnTo>
                <a:lnTo>
                  <a:pt x="203858" y="0"/>
                </a:lnTo>
                <a:lnTo>
                  <a:pt x="75719" y="0"/>
                </a:lnTo>
                <a:lnTo>
                  <a:pt x="75719" y="40772"/>
                </a:lnTo>
                <a:lnTo>
                  <a:pt x="0" y="40772"/>
                </a:lnTo>
                <a:lnTo>
                  <a:pt x="0" y="162504"/>
                </a:lnTo>
                <a:cubicBezTo>
                  <a:pt x="0" y="168329"/>
                  <a:pt x="0" y="208518"/>
                  <a:pt x="33200" y="244047"/>
                </a:cubicBezTo>
                <a:cubicBezTo>
                  <a:pt x="65235" y="277830"/>
                  <a:pt x="104259" y="295303"/>
                  <a:pt x="172406" y="296468"/>
                </a:cubicBezTo>
                <a:cubicBezTo>
                  <a:pt x="177648" y="305205"/>
                  <a:pt x="180560" y="315107"/>
                  <a:pt x="180560" y="325591"/>
                </a:cubicBezTo>
                <a:lnTo>
                  <a:pt x="180560" y="401310"/>
                </a:lnTo>
                <a:lnTo>
                  <a:pt x="151438" y="401310"/>
                </a:lnTo>
                <a:cubicBezTo>
                  <a:pt x="138624" y="401310"/>
                  <a:pt x="128139" y="411794"/>
                  <a:pt x="128139" y="424608"/>
                </a:cubicBezTo>
                <a:lnTo>
                  <a:pt x="99017" y="424608"/>
                </a:lnTo>
                <a:cubicBezTo>
                  <a:pt x="86203" y="424608"/>
                  <a:pt x="75719" y="435092"/>
                  <a:pt x="75719" y="447906"/>
                </a:cubicBezTo>
                <a:lnTo>
                  <a:pt x="75719" y="459555"/>
                </a:lnTo>
                <a:lnTo>
                  <a:pt x="331998" y="459555"/>
                </a:lnTo>
                <a:lnTo>
                  <a:pt x="331998" y="447906"/>
                </a:lnTo>
                <a:cubicBezTo>
                  <a:pt x="331998" y="435092"/>
                  <a:pt x="321514" y="424608"/>
                  <a:pt x="308700" y="424608"/>
                </a:cubicBezTo>
                <a:lnTo>
                  <a:pt x="279577" y="424608"/>
                </a:lnTo>
                <a:cubicBezTo>
                  <a:pt x="279577" y="411794"/>
                  <a:pt x="269093" y="401310"/>
                  <a:pt x="256279" y="401310"/>
                </a:cubicBezTo>
                <a:lnTo>
                  <a:pt x="227156" y="401310"/>
                </a:lnTo>
                <a:lnTo>
                  <a:pt x="227156" y="326173"/>
                </a:lnTo>
                <a:cubicBezTo>
                  <a:pt x="227156" y="315689"/>
                  <a:pt x="230069" y="305787"/>
                  <a:pt x="235311" y="297051"/>
                </a:cubicBezTo>
                <a:cubicBezTo>
                  <a:pt x="303458" y="295886"/>
                  <a:pt x="342482" y="277830"/>
                  <a:pt x="374517" y="244630"/>
                </a:cubicBezTo>
                <a:cubicBezTo>
                  <a:pt x="407716" y="209683"/>
                  <a:pt x="407716" y="168911"/>
                  <a:pt x="407716" y="163087"/>
                </a:cubicBezTo>
                <a:close/>
              </a:path>
            </a:pathLst>
          </a:custGeom>
          <a:solidFill>
            <a:schemeClr val="bg1"/>
          </a:solidFill>
          <a:ln w="57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Accordion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52784B7-2325-401D-9B07-8CC45766217E}"/>
              </a:ext>
            </a:extLst>
          </p:cNvPr>
          <p:cNvSpPr/>
          <p:nvPr/>
        </p:nvSpPr>
        <p:spPr>
          <a:xfrm>
            <a:off x="1954260" y="2829275"/>
            <a:ext cx="1825642" cy="1582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27" y="21600"/>
                </a:moveTo>
                <a:lnTo>
                  <a:pt x="1873" y="21600"/>
                </a:lnTo>
                <a:cubicBezTo>
                  <a:pt x="843" y="21600"/>
                  <a:pt x="0" y="20628"/>
                  <a:pt x="0" y="19440"/>
                </a:cubicBezTo>
                <a:lnTo>
                  <a:pt x="0" y="2160"/>
                </a:lnTo>
                <a:cubicBezTo>
                  <a:pt x="0" y="972"/>
                  <a:pt x="843" y="0"/>
                  <a:pt x="1873" y="0"/>
                </a:cubicBezTo>
                <a:lnTo>
                  <a:pt x="19727" y="0"/>
                </a:lnTo>
                <a:cubicBezTo>
                  <a:pt x="20757" y="0"/>
                  <a:pt x="21600" y="972"/>
                  <a:pt x="21600" y="2160"/>
                </a:cubicBezTo>
                <a:lnTo>
                  <a:pt x="21600" y="19440"/>
                </a:lnTo>
                <a:cubicBezTo>
                  <a:pt x="21600" y="20628"/>
                  <a:pt x="20757" y="21600"/>
                  <a:pt x="19727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135000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BB3AFC2-108D-4AE9-A237-30186563EDA9}"/>
              </a:ext>
            </a:extLst>
          </p:cNvPr>
          <p:cNvSpPr/>
          <p:nvPr/>
        </p:nvSpPr>
        <p:spPr>
          <a:xfrm>
            <a:off x="4976470" y="2829275"/>
            <a:ext cx="1825642" cy="1582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27" y="21600"/>
                </a:moveTo>
                <a:lnTo>
                  <a:pt x="1873" y="21600"/>
                </a:lnTo>
                <a:cubicBezTo>
                  <a:pt x="843" y="21600"/>
                  <a:pt x="0" y="20628"/>
                  <a:pt x="0" y="19440"/>
                </a:cubicBezTo>
                <a:lnTo>
                  <a:pt x="0" y="2160"/>
                </a:lnTo>
                <a:cubicBezTo>
                  <a:pt x="0" y="972"/>
                  <a:pt x="843" y="0"/>
                  <a:pt x="1873" y="0"/>
                </a:cubicBezTo>
                <a:lnTo>
                  <a:pt x="19727" y="0"/>
                </a:lnTo>
                <a:cubicBezTo>
                  <a:pt x="20757" y="0"/>
                  <a:pt x="21600" y="972"/>
                  <a:pt x="21600" y="2160"/>
                </a:cubicBezTo>
                <a:lnTo>
                  <a:pt x="21600" y="19440"/>
                </a:lnTo>
                <a:cubicBezTo>
                  <a:pt x="21600" y="20628"/>
                  <a:pt x="20757" y="21600"/>
                  <a:pt x="19727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135000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endParaRPr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52E2FD4-0141-444C-8FB9-AAE94B5FA399}"/>
              </a:ext>
            </a:extLst>
          </p:cNvPr>
          <p:cNvSpPr/>
          <p:nvPr/>
        </p:nvSpPr>
        <p:spPr>
          <a:xfrm>
            <a:off x="3485684" y="3992727"/>
            <a:ext cx="294218" cy="419475"/>
          </a:xfrm>
          <a:custGeom>
            <a:avLst/>
            <a:gdLst>
              <a:gd name="connsiteX0" fmla="*/ 360754 w 360754"/>
              <a:gd name="connsiteY0" fmla="*/ 291126 h 514339"/>
              <a:gd name="connsiteX1" fmla="*/ 360754 w 360754"/>
              <a:gd name="connsiteY1" fmla="*/ 320249 h 514339"/>
              <a:gd name="connsiteX2" fmla="*/ 166647 w 360754"/>
              <a:gd name="connsiteY2" fmla="*/ 514339 h 514339"/>
              <a:gd name="connsiteX3" fmla="*/ 137548 w 360754"/>
              <a:gd name="connsiteY3" fmla="*/ 514339 h 514339"/>
              <a:gd name="connsiteX4" fmla="*/ 137554 w 360754"/>
              <a:gd name="connsiteY4" fmla="*/ 514338 h 514339"/>
              <a:gd name="connsiteX5" fmla="*/ 137548 w 360754"/>
              <a:gd name="connsiteY5" fmla="*/ 514339 h 514339"/>
              <a:gd name="connsiteX6" fmla="*/ 170349 w 360754"/>
              <a:gd name="connsiteY6" fmla="*/ 507688 h 514339"/>
              <a:gd name="connsiteX7" fmla="*/ 170349 w 360754"/>
              <a:gd name="connsiteY7" fmla="*/ 507688 h 514339"/>
              <a:gd name="connsiteX8" fmla="*/ 224285 w 360754"/>
              <a:gd name="connsiteY8" fmla="*/ 496751 h 514339"/>
              <a:gd name="connsiteX9" fmla="*/ 360754 w 360754"/>
              <a:gd name="connsiteY9" fmla="*/ 291126 h 514339"/>
              <a:gd name="connsiteX10" fmla="*/ 40511 w 360754"/>
              <a:gd name="connsiteY10" fmla="*/ 0 h 514339"/>
              <a:gd name="connsiteX11" fmla="*/ 360754 w 360754"/>
              <a:gd name="connsiteY11" fmla="*/ 0 h 514339"/>
              <a:gd name="connsiteX12" fmla="*/ 360754 w 360754"/>
              <a:gd name="connsiteY12" fmla="*/ 291126 h 514339"/>
              <a:gd name="connsiteX13" fmla="*/ 224284 w 360754"/>
              <a:gd name="connsiteY13" fmla="*/ 496751 h 514339"/>
              <a:gd name="connsiteX14" fmla="*/ 170349 w 360754"/>
              <a:gd name="connsiteY14" fmla="*/ 507688 h 514339"/>
              <a:gd name="connsiteX15" fmla="*/ 188472 w 360754"/>
              <a:gd name="connsiteY15" fmla="*/ 492603 h 514339"/>
              <a:gd name="connsiteX16" fmla="*/ 179610 w 360754"/>
              <a:gd name="connsiteY16" fmla="*/ 375230 h 514339"/>
              <a:gd name="connsiteX17" fmla="*/ 4931 w 360754"/>
              <a:gd name="connsiteY17" fmla="*/ 61459 h 514339"/>
              <a:gd name="connsiteX18" fmla="*/ 40511 w 360754"/>
              <a:gd name="connsiteY18" fmla="*/ 0 h 51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754" h="514339">
                <a:moveTo>
                  <a:pt x="360754" y="291126"/>
                </a:moveTo>
                <a:lnTo>
                  <a:pt x="360754" y="320249"/>
                </a:lnTo>
                <a:cubicBezTo>
                  <a:pt x="360754" y="426999"/>
                  <a:pt x="273390" y="514339"/>
                  <a:pt x="166647" y="514339"/>
                </a:cubicBezTo>
                <a:lnTo>
                  <a:pt x="137548" y="514339"/>
                </a:lnTo>
                <a:lnTo>
                  <a:pt x="137554" y="514338"/>
                </a:lnTo>
                <a:lnTo>
                  <a:pt x="137548" y="514339"/>
                </a:lnTo>
                <a:lnTo>
                  <a:pt x="170349" y="507688"/>
                </a:lnTo>
                <a:lnTo>
                  <a:pt x="170349" y="507688"/>
                </a:lnTo>
                <a:lnTo>
                  <a:pt x="224285" y="496751"/>
                </a:lnTo>
                <a:cubicBezTo>
                  <a:pt x="304348" y="462786"/>
                  <a:pt x="360754" y="383332"/>
                  <a:pt x="360754" y="291126"/>
                </a:cubicBezTo>
                <a:close/>
                <a:moveTo>
                  <a:pt x="40511" y="0"/>
                </a:moveTo>
                <a:lnTo>
                  <a:pt x="360754" y="0"/>
                </a:lnTo>
                <a:lnTo>
                  <a:pt x="360754" y="291126"/>
                </a:lnTo>
                <a:cubicBezTo>
                  <a:pt x="360754" y="383332"/>
                  <a:pt x="304348" y="462786"/>
                  <a:pt x="224284" y="496751"/>
                </a:cubicBezTo>
                <a:lnTo>
                  <a:pt x="170349" y="507688"/>
                </a:lnTo>
                <a:lnTo>
                  <a:pt x="188472" y="492603"/>
                </a:lnTo>
                <a:cubicBezTo>
                  <a:pt x="215086" y="453479"/>
                  <a:pt x="179610" y="375230"/>
                  <a:pt x="179610" y="375230"/>
                </a:cubicBezTo>
                <a:lnTo>
                  <a:pt x="4931" y="61459"/>
                </a:lnTo>
                <a:cubicBezTo>
                  <a:pt x="-9628" y="33956"/>
                  <a:pt x="9783" y="0"/>
                  <a:pt x="40511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54811E5-A5B1-494B-9464-94B14FE18B58}"/>
              </a:ext>
            </a:extLst>
          </p:cNvPr>
          <p:cNvSpPr/>
          <p:nvPr/>
        </p:nvSpPr>
        <p:spPr>
          <a:xfrm>
            <a:off x="4976470" y="3992725"/>
            <a:ext cx="295547" cy="419476"/>
          </a:xfrm>
          <a:custGeom>
            <a:avLst/>
            <a:gdLst>
              <a:gd name="connsiteX0" fmla="*/ 0 w 362384"/>
              <a:gd name="connsiteY0" fmla="*/ 291127 h 514340"/>
              <a:gd name="connsiteX1" fmla="*/ 136474 w 362384"/>
              <a:gd name="connsiteY1" fmla="*/ 496752 h 514340"/>
              <a:gd name="connsiteX2" fmla="*/ 191131 w 362384"/>
              <a:gd name="connsiteY2" fmla="*/ 507836 h 514340"/>
              <a:gd name="connsiteX3" fmla="*/ 191130 w 362384"/>
              <a:gd name="connsiteY3" fmla="*/ 507835 h 514340"/>
              <a:gd name="connsiteX4" fmla="*/ 223206 w 362384"/>
              <a:gd name="connsiteY4" fmla="*/ 514339 h 514340"/>
              <a:gd name="connsiteX5" fmla="*/ 223136 w 362384"/>
              <a:gd name="connsiteY5" fmla="*/ 514326 h 514340"/>
              <a:gd name="connsiteX6" fmla="*/ 223206 w 362384"/>
              <a:gd name="connsiteY6" fmla="*/ 514340 h 514340"/>
              <a:gd name="connsiteX7" fmla="*/ 194108 w 362384"/>
              <a:gd name="connsiteY7" fmla="*/ 514340 h 514340"/>
              <a:gd name="connsiteX8" fmla="*/ 0 w 362384"/>
              <a:gd name="connsiteY8" fmla="*/ 320250 h 514340"/>
              <a:gd name="connsiteX9" fmla="*/ 0 w 362384"/>
              <a:gd name="connsiteY9" fmla="*/ 0 h 514340"/>
              <a:gd name="connsiteX10" fmla="*/ 321875 w 362384"/>
              <a:gd name="connsiteY10" fmla="*/ 0 h 514340"/>
              <a:gd name="connsiteX11" fmla="*/ 357457 w 362384"/>
              <a:gd name="connsiteY11" fmla="*/ 61459 h 514340"/>
              <a:gd name="connsiteX12" fmla="*/ 182767 w 362384"/>
              <a:gd name="connsiteY12" fmla="*/ 375230 h 514340"/>
              <a:gd name="connsiteX13" fmla="*/ 173220 w 362384"/>
              <a:gd name="connsiteY13" fmla="*/ 492603 h 514340"/>
              <a:gd name="connsiteX14" fmla="*/ 191130 w 362384"/>
              <a:gd name="connsiteY14" fmla="*/ 507835 h 514340"/>
              <a:gd name="connsiteX15" fmla="*/ 136474 w 362384"/>
              <a:gd name="connsiteY15" fmla="*/ 496751 h 514340"/>
              <a:gd name="connsiteX16" fmla="*/ 0 w 362384"/>
              <a:gd name="connsiteY16" fmla="*/ 291126 h 51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2384" h="514340">
                <a:moveTo>
                  <a:pt x="0" y="291127"/>
                </a:moveTo>
                <a:cubicBezTo>
                  <a:pt x="0" y="383333"/>
                  <a:pt x="56412" y="462787"/>
                  <a:pt x="136474" y="496752"/>
                </a:cubicBezTo>
                <a:lnTo>
                  <a:pt x="191131" y="507836"/>
                </a:lnTo>
                <a:lnTo>
                  <a:pt x="191130" y="507835"/>
                </a:lnTo>
                <a:lnTo>
                  <a:pt x="223206" y="514339"/>
                </a:lnTo>
                <a:lnTo>
                  <a:pt x="223136" y="514326"/>
                </a:lnTo>
                <a:lnTo>
                  <a:pt x="223206" y="514340"/>
                </a:lnTo>
                <a:lnTo>
                  <a:pt x="194108" y="514340"/>
                </a:lnTo>
                <a:cubicBezTo>
                  <a:pt x="87364" y="514340"/>
                  <a:pt x="0" y="427000"/>
                  <a:pt x="0" y="320250"/>
                </a:cubicBezTo>
                <a:close/>
                <a:moveTo>
                  <a:pt x="0" y="0"/>
                </a:moveTo>
                <a:lnTo>
                  <a:pt x="321875" y="0"/>
                </a:lnTo>
                <a:cubicBezTo>
                  <a:pt x="352600" y="0"/>
                  <a:pt x="372010" y="33956"/>
                  <a:pt x="357457" y="61459"/>
                </a:cubicBezTo>
                <a:lnTo>
                  <a:pt x="182767" y="375230"/>
                </a:lnTo>
                <a:cubicBezTo>
                  <a:pt x="182767" y="375230"/>
                  <a:pt x="147291" y="453479"/>
                  <a:pt x="173220" y="492603"/>
                </a:cubicBezTo>
                <a:lnTo>
                  <a:pt x="191130" y="507835"/>
                </a:lnTo>
                <a:lnTo>
                  <a:pt x="136474" y="496751"/>
                </a:lnTo>
                <a:cubicBezTo>
                  <a:pt x="56412" y="462786"/>
                  <a:pt x="0" y="383332"/>
                  <a:pt x="0" y="291126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F3C8E1C-4DB5-46D2-A973-B89C318D3A3F}"/>
              </a:ext>
            </a:extLst>
          </p:cNvPr>
          <p:cNvSpPr/>
          <p:nvPr/>
        </p:nvSpPr>
        <p:spPr>
          <a:xfrm>
            <a:off x="6507895" y="3992725"/>
            <a:ext cx="294218" cy="419476"/>
          </a:xfrm>
          <a:custGeom>
            <a:avLst/>
            <a:gdLst>
              <a:gd name="connsiteX0" fmla="*/ 360755 w 360755"/>
              <a:gd name="connsiteY0" fmla="*/ 291127 h 514340"/>
              <a:gd name="connsiteX1" fmla="*/ 360755 w 360755"/>
              <a:gd name="connsiteY1" fmla="*/ 320250 h 514340"/>
              <a:gd name="connsiteX2" fmla="*/ 166647 w 360755"/>
              <a:gd name="connsiteY2" fmla="*/ 514340 h 514340"/>
              <a:gd name="connsiteX3" fmla="*/ 137549 w 360755"/>
              <a:gd name="connsiteY3" fmla="*/ 514340 h 514340"/>
              <a:gd name="connsiteX4" fmla="*/ 137612 w 360755"/>
              <a:gd name="connsiteY4" fmla="*/ 514328 h 514340"/>
              <a:gd name="connsiteX5" fmla="*/ 137549 w 360755"/>
              <a:gd name="connsiteY5" fmla="*/ 514339 h 514340"/>
              <a:gd name="connsiteX6" fmla="*/ 170350 w 360755"/>
              <a:gd name="connsiteY6" fmla="*/ 507688 h 514340"/>
              <a:gd name="connsiteX7" fmla="*/ 170348 w 360755"/>
              <a:gd name="connsiteY7" fmla="*/ 507689 h 514340"/>
              <a:gd name="connsiteX8" fmla="*/ 224286 w 360755"/>
              <a:gd name="connsiteY8" fmla="*/ 496752 h 514340"/>
              <a:gd name="connsiteX9" fmla="*/ 360755 w 360755"/>
              <a:gd name="connsiteY9" fmla="*/ 291127 h 514340"/>
              <a:gd name="connsiteX10" fmla="*/ 40512 w 360755"/>
              <a:gd name="connsiteY10" fmla="*/ 0 h 514340"/>
              <a:gd name="connsiteX11" fmla="*/ 360755 w 360755"/>
              <a:gd name="connsiteY11" fmla="*/ 0 h 514340"/>
              <a:gd name="connsiteX12" fmla="*/ 360755 w 360755"/>
              <a:gd name="connsiteY12" fmla="*/ 291126 h 514340"/>
              <a:gd name="connsiteX13" fmla="*/ 224286 w 360755"/>
              <a:gd name="connsiteY13" fmla="*/ 496751 h 514340"/>
              <a:gd name="connsiteX14" fmla="*/ 170350 w 360755"/>
              <a:gd name="connsiteY14" fmla="*/ 507688 h 514340"/>
              <a:gd name="connsiteX15" fmla="*/ 188473 w 360755"/>
              <a:gd name="connsiteY15" fmla="*/ 492603 h 514340"/>
              <a:gd name="connsiteX16" fmla="*/ 179611 w 360755"/>
              <a:gd name="connsiteY16" fmla="*/ 375230 h 514340"/>
              <a:gd name="connsiteX17" fmla="*/ 4931 w 360755"/>
              <a:gd name="connsiteY17" fmla="*/ 61459 h 514340"/>
              <a:gd name="connsiteX18" fmla="*/ 40512 w 360755"/>
              <a:gd name="connsiteY18" fmla="*/ 0 h 51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0755" h="514340">
                <a:moveTo>
                  <a:pt x="360755" y="291127"/>
                </a:moveTo>
                <a:lnTo>
                  <a:pt x="360755" y="320250"/>
                </a:lnTo>
                <a:cubicBezTo>
                  <a:pt x="360755" y="427000"/>
                  <a:pt x="273391" y="514340"/>
                  <a:pt x="166647" y="514340"/>
                </a:cubicBezTo>
                <a:lnTo>
                  <a:pt x="137549" y="514340"/>
                </a:lnTo>
                <a:lnTo>
                  <a:pt x="137612" y="514328"/>
                </a:lnTo>
                <a:lnTo>
                  <a:pt x="137549" y="514339"/>
                </a:lnTo>
                <a:lnTo>
                  <a:pt x="170350" y="507688"/>
                </a:lnTo>
                <a:lnTo>
                  <a:pt x="170348" y="507689"/>
                </a:lnTo>
                <a:lnTo>
                  <a:pt x="224286" y="496752"/>
                </a:lnTo>
                <a:cubicBezTo>
                  <a:pt x="304349" y="462787"/>
                  <a:pt x="360755" y="383333"/>
                  <a:pt x="360755" y="291127"/>
                </a:cubicBezTo>
                <a:close/>
                <a:moveTo>
                  <a:pt x="40512" y="0"/>
                </a:moveTo>
                <a:lnTo>
                  <a:pt x="360755" y="0"/>
                </a:lnTo>
                <a:lnTo>
                  <a:pt x="360755" y="291126"/>
                </a:lnTo>
                <a:cubicBezTo>
                  <a:pt x="360755" y="383332"/>
                  <a:pt x="304349" y="462786"/>
                  <a:pt x="224286" y="496751"/>
                </a:cubicBezTo>
                <a:lnTo>
                  <a:pt x="170350" y="507688"/>
                </a:lnTo>
                <a:lnTo>
                  <a:pt x="188473" y="492603"/>
                </a:lnTo>
                <a:cubicBezTo>
                  <a:pt x="215087" y="453479"/>
                  <a:pt x="179611" y="375230"/>
                  <a:pt x="179611" y="375230"/>
                </a:cubicBezTo>
                <a:lnTo>
                  <a:pt x="4931" y="61459"/>
                </a:lnTo>
                <a:cubicBezTo>
                  <a:pt x="-9627" y="33956"/>
                  <a:pt x="9784" y="0"/>
                  <a:pt x="40512" y="0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81C3FE4-1300-465A-9269-EC1A9FF47EFD}"/>
              </a:ext>
            </a:extLst>
          </p:cNvPr>
          <p:cNvSpPr/>
          <p:nvPr/>
        </p:nvSpPr>
        <p:spPr>
          <a:xfrm>
            <a:off x="1954261" y="3992727"/>
            <a:ext cx="294218" cy="419475"/>
          </a:xfrm>
          <a:custGeom>
            <a:avLst/>
            <a:gdLst>
              <a:gd name="connsiteX0" fmla="*/ 0 w 360755"/>
              <a:gd name="connsiteY0" fmla="*/ 291126 h 514339"/>
              <a:gd name="connsiteX1" fmla="*/ 136470 w 360755"/>
              <a:gd name="connsiteY1" fmla="*/ 496751 h 514339"/>
              <a:gd name="connsiteX2" fmla="*/ 190406 w 360755"/>
              <a:gd name="connsiteY2" fmla="*/ 507688 h 514339"/>
              <a:gd name="connsiteX3" fmla="*/ 190406 w 360755"/>
              <a:gd name="connsiteY3" fmla="*/ 507688 h 514339"/>
              <a:gd name="connsiteX4" fmla="*/ 223207 w 360755"/>
              <a:gd name="connsiteY4" fmla="*/ 514339 h 514339"/>
              <a:gd name="connsiteX5" fmla="*/ 194108 w 360755"/>
              <a:gd name="connsiteY5" fmla="*/ 514339 h 514339"/>
              <a:gd name="connsiteX6" fmla="*/ 0 w 360755"/>
              <a:gd name="connsiteY6" fmla="*/ 320249 h 514339"/>
              <a:gd name="connsiteX7" fmla="*/ 0 w 360755"/>
              <a:gd name="connsiteY7" fmla="*/ 0 h 514339"/>
              <a:gd name="connsiteX8" fmla="*/ 320244 w 360755"/>
              <a:gd name="connsiteY8" fmla="*/ 0 h 514339"/>
              <a:gd name="connsiteX9" fmla="*/ 355825 w 360755"/>
              <a:gd name="connsiteY9" fmla="*/ 61459 h 514339"/>
              <a:gd name="connsiteX10" fmla="*/ 181145 w 360755"/>
              <a:gd name="connsiteY10" fmla="*/ 375230 h 514339"/>
              <a:gd name="connsiteX11" fmla="*/ 172283 w 360755"/>
              <a:gd name="connsiteY11" fmla="*/ 492603 h 514339"/>
              <a:gd name="connsiteX12" fmla="*/ 190406 w 360755"/>
              <a:gd name="connsiteY12" fmla="*/ 507688 h 514339"/>
              <a:gd name="connsiteX13" fmla="*/ 136470 w 360755"/>
              <a:gd name="connsiteY13" fmla="*/ 496751 h 514339"/>
              <a:gd name="connsiteX14" fmla="*/ 0 w 360755"/>
              <a:gd name="connsiteY14" fmla="*/ 291125 h 51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0755" h="514339">
                <a:moveTo>
                  <a:pt x="0" y="291126"/>
                </a:moveTo>
                <a:cubicBezTo>
                  <a:pt x="0" y="383332"/>
                  <a:pt x="56407" y="462786"/>
                  <a:pt x="136470" y="496751"/>
                </a:cubicBezTo>
                <a:lnTo>
                  <a:pt x="190406" y="507688"/>
                </a:lnTo>
                <a:lnTo>
                  <a:pt x="190406" y="507688"/>
                </a:lnTo>
                <a:lnTo>
                  <a:pt x="223207" y="514339"/>
                </a:lnTo>
                <a:lnTo>
                  <a:pt x="194108" y="514339"/>
                </a:lnTo>
                <a:cubicBezTo>
                  <a:pt x="87364" y="514339"/>
                  <a:pt x="0" y="426999"/>
                  <a:pt x="0" y="320249"/>
                </a:cubicBezTo>
                <a:close/>
                <a:moveTo>
                  <a:pt x="0" y="0"/>
                </a:moveTo>
                <a:lnTo>
                  <a:pt x="320244" y="0"/>
                </a:lnTo>
                <a:cubicBezTo>
                  <a:pt x="350972" y="0"/>
                  <a:pt x="370383" y="33956"/>
                  <a:pt x="355825" y="61459"/>
                </a:cubicBezTo>
                <a:lnTo>
                  <a:pt x="181145" y="375230"/>
                </a:lnTo>
                <a:cubicBezTo>
                  <a:pt x="181145" y="375230"/>
                  <a:pt x="145669" y="453479"/>
                  <a:pt x="172283" y="492603"/>
                </a:cubicBezTo>
                <a:lnTo>
                  <a:pt x="190406" y="507688"/>
                </a:lnTo>
                <a:lnTo>
                  <a:pt x="136470" y="496751"/>
                </a:lnTo>
                <a:cubicBezTo>
                  <a:pt x="56406" y="462786"/>
                  <a:pt x="0" y="383332"/>
                  <a:pt x="0" y="291125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F2B868E7-A7AF-404B-AE5F-CADAEC163541}"/>
              </a:ext>
            </a:extLst>
          </p:cNvPr>
          <p:cNvSpPr/>
          <p:nvPr/>
        </p:nvSpPr>
        <p:spPr>
          <a:xfrm>
            <a:off x="451943" y="2539072"/>
            <a:ext cx="1825642" cy="1582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27" y="21600"/>
                </a:moveTo>
                <a:lnTo>
                  <a:pt x="1873" y="21600"/>
                </a:lnTo>
                <a:cubicBezTo>
                  <a:pt x="843" y="21600"/>
                  <a:pt x="0" y="20628"/>
                  <a:pt x="0" y="19440"/>
                </a:cubicBezTo>
                <a:lnTo>
                  <a:pt x="0" y="2160"/>
                </a:lnTo>
                <a:cubicBezTo>
                  <a:pt x="0" y="972"/>
                  <a:pt x="843" y="0"/>
                  <a:pt x="1873" y="0"/>
                </a:cubicBezTo>
                <a:lnTo>
                  <a:pt x="19727" y="0"/>
                </a:lnTo>
                <a:cubicBezTo>
                  <a:pt x="20757" y="0"/>
                  <a:pt x="21600" y="972"/>
                  <a:pt x="21600" y="2160"/>
                </a:cubicBezTo>
                <a:lnTo>
                  <a:pt x="21600" y="19440"/>
                </a:lnTo>
                <a:cubicBezTo>
                  <a:pt x="21600" y="20628"/>
                  <a:pt x="20757" y="21600"/>
                  <a:pt x="19727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135000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069AC9A6-7525-4E43-AC16-38D7A5FE5EFD}"/>
              </a:ext>
            </a:extLst>
          </p:cNvPr>
          <p:cNvSpPr/>
          <p:nvPr/>
        </p:nvSpPr>
        <p:spPr>
          <a:xfrm>
            <a:off x="3472692" y="2539072"/>
            <a:ext cx="1825642" cy="1582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27" y="21600"/>
                </a:moveTo>
                <a:lnTo>
                  <a:pt x="1873" y="21600"/>
                </a:lnTo>
                <a:cubicBezTo>
                  <a:pt x="843" y="21600"/>
                  <a:pt x="0" y="20628"/>
                  <a:pt x="0" y="19440"/>
                </a:cubicBezTo>
                <a:lnTo>
                  <a:pt x="0" y="2160"/>
                </a:lnTo>
                <a:cubicBezTo>
                  <a:pt x="0" y="972"/>
                  <a:pt x="843" y="0"/>
                  <a:pt x="1873" y="0"/>
                </a:cubicBezTo>
                <a:lnTo>
                  <a:pt x="19727" y="0"/>
                </a:lnTo>
                <a:cubicBezTo>
                  <a:pt x="20757" y="0"/>
                  <a:pt x="21600" y="972"/>
                  <a:pt x="21600" y="2160"/>
                </a:cubicBezTo>
                <a:lnTo>
                  <a:pt x="21600" y="19440"/>
                </a:lnTo>
                <a:cubicBezTo>
                  <a:pt x="21600" y="20628"/>
                  <a:pt x="20757" y="21600"/>
                  <a:pt x="19727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135000" rIns="28575" bIns="28575" anchor="t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/>
              <a:t>LOREM IPSUM</a:t>
            </a:r>
            <a:endParaRPr sz="1600" b="1" dirty="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AB2BCC46-F639-4E23-B30A-020C2CBDDAB9}"/>
              </a:ext>
            </a:extLst>
          </p:cNvPr>
          <p:cNvSpPr/>
          <p:nvPr/>
        </p:nvSpPr>
        <p:spPr>
          <a:xfrm>
            <a:off x="6480251" y="2380781"/>
            <a:ext cx="2211807" cy="19198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0683" extrusionOk="0">
                <a:moveTo>
                  <a:pt x="21126" y="9391"/>
                </a:moveTo>
                <a:lnTo>
                  <a:pt x="16514" y="4190"/>
                </a:lnTo>
                <a:lnTo>
                  <a:pt x="13157" y="410"/>
                </a:lnTo>
                <a:cubicBezTo>
                  <a:pt x="12376" y="-457"/>
                  <a:pt x="11043" y="140"/>
                  <a:pt x="11043" y="1376"/>
                </a:cubicBezTo>
                <a:lnTo>
                  <a:pt x="11043" y="1817"/>
                </a:lnTo>
                <a:lnTo>
                  <a:pt x="1768" y="1817"/>
                </a:lnTo>
                <a:cubicBezTo>
                  <a:pt x="794" y="1817"/>
                  <a:pt x="0" y="2698"/>
                  <a:pt x="0" y="3778"/>
                </a:cubicBezTo>
                <a:lnTo>
                  <a:pt x="0" y="16908"/>
                </a:lnTo>
                <a:cubicBezTo>
                  <a:pt x="0" y="17988"/>
                  <a:pt x="794" y="18869"/>
                  <a:pt x="1768" y="18869"/>
                </a:cubicBezTo>
                <a:lnTo>
                  <a:pt x="11043" y="18869"/>
                </a:lnTo>
                <a:lnTo>
                  <a:pt x="11043" y="19310"/>
                </a:lnTo>
                <a:cubicBezTo>
                  <a:pt x="11043" y="20532"/>
                  <a:pt x="12389" y="21143"/>
                  <a:pt x="13157" y="20276"/>
                </a:cubicBezTo>
                <a:lnTo>
                  <a:pt x="16514" y="16496"/>
                </a:lnTo>
                <a:lnTo>
                  <a:pt x="21126" y="11295"/>
                </a:lnTo>
                <a:cubicBezTo>
                  <a:pt x="21600" y="10784"/>
                  <a:pt x="21600" y="9931"/>
                  <a:pt x="21126" y="939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70000" rIns="28575" bIns="28575" anchor="t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LOREM IPSUM</a:t>
            </a:r>
            <a:endParaRPr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FC732EB-70E7-4BC2-925E-1CC414FCDAEE}"/>
              </a:ext>
            </a:extLst>
          </p:cNvPr>
          <p:cNvGrpSpPr/>
          <p:nvPr/>
        </p:nvGrpSpPr>
        <p:grpSpPr>
          <a:xfrm>
            <a:off x="2349950" y="1388864"/>
            <a:ext cx="1063567" cy="1182891"/>
            <a:chOff x="8921977" y="1532143"/>
            <a:chExt cx="2926080" cy="145040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15C82CB-DB08-4B77-9BC9-3DE7A212FDA7}"/>
                </a:ext>
              </a:extLst>
            </p:cNvPr>
            <p:cNvSpPr txBox="1"/>
            <p:nvPr/>
          </p:nvSpPr>
          <p:spPr>
            <a:xfrm>
              <a:off x="8921977" y="1532143"/>
              <a:ext cx="2926080" cy="3962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39CD139-B9E1-4A6B-A21D-EFFAEE75A031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1056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F142514-FAD0-413F-A69A-9A2284E2CFF3}"/>
              </a:ext>
            </a:extLst>
          </p:cNvPr>
          <p:cNvGrpSpPr/>
          <p:nvPr/>
        </p:nvGrpSpPr>
        <p:grpSpPr>
          <a:xfrm>
            <a:off x="5386767" y="1388864"/>
            <a:ext cx="1063567" cy="1182892"/>
            <a:chOff x="8921977" y="1532142"/>
            <a:chExt cx="2926080" cy="145040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3527C45-08AC-48A0-8344-832322B8035C}"/>
                </a:ext>
              </a:extLst>
            </p:cNvPr>
            <p:cNvSpPr txBox="1"/>
            <p:nvPr/>
          </p:nvSpPr>
          <p:spPr>
            <a:xfrm>
              <a:off x="8921977" y="1532142"/>
              <a:ext cx="2926080" cy="3962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8AF9020-3241-4E65-B772-8E053C5E72AC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1056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928B910-6D04-4500-BFD4-2648D4DADA51}"/>
              </a:ext>
            </a:extLst>
          </p:cNvPr>
          <p:cNvGrpSpPr/>
          <p:nvPr/>
        </p:nvGrpSpPr>
        <p:grpSpPr>
          <a:xfrm>
            <a:off x="812320" y="4386999"/>
            <a:ext cx="1063567" cy="1182892"/>
            <a:chOff x="8921977" y="1532142"/>
            <a:chExt cx="2926080" cy="1450401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79279C7-C71B-4928-BFC2-21A5E9D65F3C}"/>
                </a:ext>
              </a:extLst>
            </p:cNvPr>
            <p:cNvSpPr txBox="1"/>
            <p:nvPr/>
          </p:nvSpPr>
          <p:spPr>
            <a:xfrm>
              <a:off x="8921977" y="1532142"/>
              <a:ext cx="2926080" cy="3962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47F976F-0893-4E7F-BCE0-3F2025BA91F5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1056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4A04C18-A7D1-4400-A840-D85548499EDE}"/>
              </a:ext>
            </a:extLst>
          </p:cNvPr>
          <p:cNvGrpSpPr/>
          <p:nvPr/>
        </p:nvGrpSpPr>
        <p:grpSpPr>
          <a:xfrm>
            <a:off x="3849137" y="4386999"/>
            <a:ext cx="1063567" cy="1182892"/>
            <a:chOff x="8921977" y="1532142"/>
            <a:chExt cx="2926080" cy="145040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AD7EA74-9DCD-4147-A1F7-92A414AE11E7}"/>
                </a:ext>
              </a:extLst>
            </p:cNvPr>
            <p:cNvSpPr txBox="1"/>
            <p:nvPr/>
          </p:nvSpPr>
          <p:spPr>
            <a:xfrm>
              <a:off x="8921977" y="1532142"/>
              <a:ext cx="2926080" cy="3962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B213825-10AE-4787-A92D-65E415D69A36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1056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BA70DE3-D301-4E11-842C-F1E03FE29980}"/>
              </a:ext>
            </a:extLst>
          </p:cNvPr>
          <p:cNvGrpSpPr/>
          <p:nvPr/>
        </p:nvGrpSpPr>
        <p:grpSpPr>
          <a:xfrm>
            <a:off x="6870579" y="4386999"/>
            <a:ext cx="1063567" cy="1182892"/>
            <a:chOff x="8921977" y="1532142"/>
            <a:chExt cx="2926080" cy="145040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584F094-A8AC-4F1C-8E12-053EDF065017}"/>
                </a:ext>
              </a:extLst>
            </p:cNvPr>
            <p:cNvSpPr txBox="1"/>
            <p:nvPr/>
          </p:nvSpPr>
          <p:spPr>
            <a:xfrm>
              <a:off x="8921977" y="1532142"/>
              <a:ext cx="2926080" cy="39624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0DDF00D-F405-42CD-A099-0B3E3B409549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1056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" name="Graphic 29" descr="Lightbulb">
            <a:extLst>
              <a:ext uri="{FF2B5EF4-FFF2-40B4-BE49-F238E27FC236}">
                <a16:creationId xmlns:a16="http://schemas.microsoft.com/office/drawing/2014/main" id="{5AC2E4D4-5F27-491A-BC67-EEBA585C2FCB}"/>
              </a:ext>
            </a:extLst>
          </p:cNvPr>
          <p:cNvGrpSpPr/>
          <p:nvPr/>
        </p:nvGrpSpPr>
        <p:grpSpPr>
          <a:xfrm>
            <a:off x="1085188" y="3160315"/>
            <a:ext cx="559154" cy="559154"/>
            <a:chOff x="1085188" y="3160315"/>
            <a:chExt cx="559154" cy="55915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1D024FC-2889-442E-8477-563E90C4725E}"/>
                </a:ext>
              </a:extLst>
            </p:cNvPr>
            <p:cNvSpPr/>
            <p:nvPr/>
          </p:nvSpPr>
          <p:spPr>
            <a:xfrm>
              <a:off x="1289046" y="3533084"/>
              <a:ext cx="151437" cy="34947"/>
            </a:xfrm>
            <a:custGeom>
              <a:avLst/>
              <a:gdLst>
                <a:gd name="connsiteX0" fmla="*/ 17474 w 151437"/>
                <a:gd name="connsiteY0" fmla="*/ 0 h 34947"/>
                <a:gd name="connsiteX1" fmla="*/ 133964 w 151437"/>
                <a:gd name="connsiteY1" fmla="*/ 0 h 34947"/>
                <a:gd name="connsiteX2" fmla="*/ 151438 w 151437"/>
                <a:gd name="connsiteY2" fmla="*/ 17474 h 34947"/>
                <a:gd name="connsiteX3" fmla="*/ 133964 w 151437"/>
                <a:gd name="connsiteY3" fmla="*/ 34947 h 34947"/>
                <a:gd name="connsiteX4" fmla="*/ 17474 w 151437"/>
                <a:gd name="connsiteY4" fmla="*/ 34947 h 34947"/>
                <a:gd name="connsiteX5" fmla="*/ 0 w 151437"/>
                <a:gd name="connsiteY5" fmla="*/ 17474 h 34947"/>
                <a:gd name="connsiteX6" fmla="*/ 17474 w 151437"/>
                <a:gd name="connsiteY6" fmla="*/ 0 h 3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437" h="34947">
                  <a:moveTo>
                    <a:pt x="17474" y="0"/>
                  </a:moveTo>
                  <a:lnTo>
                    <a:pt x="133964" y="0"/>
                  </a:lnTo>
                  <a:cubicBezTo>
                    <a:pt x="143866" y="0"/>
                    <a:pt x="151438" y="7572"/>
                    <a:pt x="151438" y="17474"/>
                  </a:cubicBezTo>
                  <a:cubicBezTo>
                    <a:pt x="151438" y="27375"/>
                    <a:pt x="143866" y="34947"/>
                    <a:pt x="133964" y="34947"/>
                  </a:cubicBezTo>
                  <a:lnTo>
                    <a:pt x="17474" y="34947"/>
                  </a:lnTo>
                  <a:cubicBezTo>
                    <a:pt x="7572" y="34947"/>
                    <a:pt x="0" y="27375"/>
                    <a:pt x="0" y="17474"/>
                  </a:cubicBezTo>
                  <a:cubicBezTo>
                    <a:pt x="0" y="7572"/>
                    <a:pt x="7572" y="0"/>
                    <a:pt x="17474" y="0"/>
                  </a:cubicBez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96222AA-A8D1-452A-A48A-71DFAFB474ED}"/>
                </a:ext>
              </a:extLst>
            </p:cNvPr>
            <p:cNvSpPr/>
            <p:nvPr/>
          </p:nvSpPr>
          <p:spPr>
            <a:xfrm>
              <a:off x="1289046" y="3591329"/>
              <a:ext cx="151437" cy="34947"/>
            </a:xfrm>
            <a:custGeom>
              <a:avLst/>
              <a:gdLst>
                <a:gd name="connsiteX0" fmla="*/ 17474 w 151437"/>
                <a:gd name="connsiteY0" fmla="*/ 0 h 34947"/>
                <a:gd name="connsiteX1" fmla="*/ 133964 w 151437"/>
                <a:gd name="connsiteY1" fmla="*/ 0 h 34947"/>
                <a:gd name="connsiteX2" fmla="*/ 151438 w 151437"/>
                <a:gd name="connsiteY2" fmla="*/ 17474 h 34947"/>
                <a:gd name="connsiteX3" fmla="*/ 133964 w 151437"/>
                <a:gd name="connsiteY3" fmla="*/ 34947 h 34947"/>
                <a:gd name="connsiteX4" fmla="*/ 17474 w 151437"/>
                <a:gd name="connsiteY4" fmla="*/ 34947 h 34947"/>
                <a:gd name="connsiteX5" fmla="*/ 0 w 151437"/>
                <a:gd name="connsiteY5" fmla="*/ 17474 h 34947"/>
                <a:gd name="connsiteX6" fmla="*/ 17474 w 151437"/>
                <a:gd name="connsiteY6" fmla="*/ 0 h 3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437" h="34947">
                  <a:moveTo>
                    <a:pt x="17474" y="0"/>
                  </a:moveTo>
                  <a:lnTo>
                    <a:pt x="133964" y="0"/>
                  </a:lnTo>
                  <a:cubicBezTo>
                    <a:pt x="143866" y="0"/>
                    <a:pt x="151438" y="7572"/>
                    <a:pt x="151438" y="17474"/>
                  </a:cubicBezTo>
                  <a:cubicBezTo>
                    <a:pt x="151438" y="27375"/>
                    <a:pt x="143866" y="34947"/>
                    <a:pt x="133964" y="34947"/>
                  </a:cubicBezTo>
                  <a:lnTo>
                    <a:pt x="17474" y="34947"/>
                  </a:lnTo>
                  <a:cubicBezTo>
                    <a:pt x="7572" y="34947"/>
                    <a:pt x="0" y="27375"/>
                    <a:pt x="0" y="17474"/>
                  </a:cubicBezTo>
                  <a:cubicBezTo>
                    <a:pt x="0" y="7572"/>
                    <a:pt x="7572" y="0"/>
                    <a:pt x="17474" y="0"/>
                  </a:cubicBez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859975E9-5EB1-438B-93FF-10A416AFD260}"/>
                </a:ext>
              </a:extLst>
            </p:cNvPr>
            <p:cNvSpPr/>
            <p:nvPr/>
          </p:nvSpPr>
          <p:spPr>
            <a:xfrm>
              <a:off x="1326905" y="3649574"/>
              <a:ext cx="75718" cy="34947"/>
            </a:xfrm>
            <a:custGeom>
              <a:avLst/>
              <a:gdLst>
                <a:gd name="connsiteX0" fmla="*/ 0 w 75718"/>
                <a:gd name="connsiteY0" fmla="*/ 0 h 34947"/>
                <a:gd name="connsiteX1" fmla="*/ 37859 w 75718"/>
                <a:gd name="connsiteY1" fmla="*/ 34947 h 34947"/>
                <a:gd name="connsiteX2" fmla="*/ 75719 w 75718"/>
                <a:gd name="connsiteY2" fmla="*/ 0 h 34947"/>
                <a:gd name="connsiteX3" fmla="*/ 0 w 75718"/>
                <a:gd name="connsiteY3" fmla="*/ 0 h 34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18" h="34947">
                  <a:moveTo>
                    <a:pt x="0" y="0"/>
                  </a:moveTo>
                  <a:cubicBezTo>
                    <a:pt x="1747" y="19803"/>
                    <a:pt x="18056" y="34947"/>
                    <a:pt x="37859" y="34947"/>
                  </a:cubicBezTo>
                  <a:cubicBezTo>
                    <a:pt x="57663" y="34947"/>
                    <a:pt x="73971" y="19803"/>
                    <a:pt x="7571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501AFE8-4D9F-47C8-AC52-01F1F7060D05}"/>
                </a:ext>
              </a:extLst>
            </p:cNvPr>
            <p:cNvSpPr/>
            <p:nvPr/>
          </p:nvSpPr>
          <p:spPr>
            <a:xfrm>
              <a:off x="1213327" y="3195262"/>
              <a:ext cx="302875" cy="314524"/>
            </a:xfrm>
            <a:custGeom>
              <a:avLst/>
              <a:gdLst>
                <a:gd name="connsiteX0" fmla="*/ 151438 w 302875"/>
                <a:gd name="connsiteY0" fmla="*/ 0 h 314524"/>
                <a:gd name="connsiteX1" fmla="*/ 151438 w 302875"/>
                <a:gd name="connsiteY1" fmla="*/ 0 h 314524"/>
                <a:gd name="connsiteX2" fmla="*/ 151438 w 302875"/>
                <a:gd name="connsiteY2" fmla="*/ 0 h 314524"/>
                <a:gd name="connsiteX3" fmla="*/ 0 w 302875"/>
                <a:gd name="connsiteY3" fmla="*/ 149690 h 314524"/>
                <a:gd name="connsiteX4" fmla="*/ 0 w 302875"/>
                <a:gd name="connsiteY4" fmla="*/ 154932 h 314524"/>
                <a:gd name="connsiteX5" fmla="*/ 10484 w 302875"/>
                <a:gd name="connsiteY5" fmla="*/ 207353 h 314524"/>
                <a:gd name="connsiteX6" fmla="*/ 36694 w 302875"/>
                <a:gd name="connsiteY6" fmla="*/ 250454 h 314524"/>
                <a:gd name="connsiteX7" fmla="*/ 72224 w 302875"/>
                <a:gd name="connsiteY7" fmla="*/ 308117 h 314524"/>
                <a:gd name="connsiteX8" fmla="*/ 82708 w 302875"/>
                <a:gd name="connsiteY8" fmla="*/ 314524 h 314524"/>
                <a:gd name="connsiteX9" fmla="*/ 220167 w 302875"/>
                <a:gd name="connsiteY9" fmla="*/ 314524 h 314524"/>
                <a:gd name="connsiteX10" fmla="*/ 230651 w 302875"/>
                <a:gd name="connsiteY10" fmla="*/ 308117 h 314524"/>
                <a:gd name="connsiteX11" fmla="*/ 266181 w 302875"/>
                <a:gd name="connsiteY11" fmla="*/ 250454 h 314524"/>
                <a:gd name="connsiteX12" fmla="*/ 292391 w 302875"/>
                <a:gd name="connsiteY12" fmla="*/ 207353 h 314524"/>
                <a:gd name="connsiteX13" fmla="*/ 302875 w 302875"/>
                <a:gd name="connsiteY13" fmla="*/ 154932 h 314524"/>
                <a:gd name="connsiteX14" fmla="*/ 302875 w 302875"/>
                <a:gd name="connsiteY14" fmla="*/ 149690 h 314524"/>
                <a:gd name="connsiteX15" fmla="*/ 151438 w 302875"/>
                <a:gd name="connsiteY15" fmla="*/ 0 h 314524"/>
                <a:gd name="connsiteX16" fmla="*/ 267928 w 302875"/>
                <a:gd name="connsiteY16" fmla="*/ 154350 h 314524"/>
                <a:gd name="connsiteX17" fmla="*/ 259774 w 302875"/>
                <a:gd name="connsiteY17" fmla="*/ 195121 h 314524"/>
                <a:gd name="connsiteX18" fmla="*/ 239970 w 302875"/>
                <a:gd name="connsiteY18" fmla="*/ 227156 h 314524"/>
                <a:gd name="connsiteX19" fmla="*/ 206188 w 302875"/>
                <a:gd name="connsiteY19" fmla="*/ 279577 h 314524"/>
                <a:gd name="connsiteX20" fmla="*/ 151438 w 302875"/>
                <a:gd name="connsiteY20" fmla="*/ 279577 h 314524"/>
                <a:gd name="connsiteX21" fmla="*/ 97270 w 302875"/>
                <a:gd name="connsiteY21" fmla="*/ 279577 h 314524"/>
                <a:gd name="connsiteX22" fmla="*/ 63487 w 302875"/>
                <a:gd name="connsiteY22" fmla="*/ 227156 h 314524"/>
                <a:gd name="connsiteX23" fmla="*/ 43684 w 302875"/>
                <a:gd name="connsiteY23" fmla="*/ 195121 h 314524"/>
                <a:gd name="connsiteX24" fmla="*/ 35530 w 302875"/>
                <a:gd name="connsiteY24" fmla="*/ 154350 h 314524"/>
                <a:gd name="connsiteX25" fmla="*/ 35530 w 302875"/>
                <a:gd name="connsiteY25" fmla="*/ 149690 h 314524"/>
                <a:gd name="connsiteX26" fmla="*/ 152020 w 302875"/>
                <a:gd name="connsiteY26" fmla="*/ 34365 h 314524"/>
                <a:gd name="connsiteX27" fmla="*/ 152020 w 302875"/>
                <a:gd name="connsiteY27" fmla="*/ 34365 h 314524"/>
                <a:gd name="connsiteX28" fmla="*/ 152020 w 302875"/>
                <a:gd name="connsiteY28" fmla="*/ 34365 h 314524"/>
                <a:gd name="connsiteX29" fmla="*/ 152020 w 302875"/>
                <a:gd name="connsiteY29" fmla="*/ 34365 h 314524"/>
                <a:gd name="connsiteX30" fmla="*/ 152020 w 302875"/>
                <a:gd name="connsiteY30" fmla="*/ 34365 h 314524"/>
                <a:gd name="connsiteX31" fmla="*/ 152020 w 302875"/>
                <a:gd name="connsiteY31" fmla="*/ 34365 h 314524"/>
                <a:gd name="connsiteX32" fmla="*/ 152020 w 302875"/>
                <a:gd name="connsiteY32" fmla="*/ 34365 h 314524"/>
                <a:gd name="connsiteX33" fmla="*/ 268510 w 302875"/>
                <a:gd name="connsiteY33" fmla="*/ 149690 h 314524"/>
                <a:gd name="connsiteX34" fmla="*/ 268510 w 302875"/>
                <a:gd name="connsiteY34" fmla="*/ 154350 h 314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02875" h="314524">
                  <a:moveTo>
                    <a:pt x="151438" y="0"/>
                  </a:moveTo>
                  <a:cubicBezTo>
                    <a:pt x="151438" y="0"/>
                    <a:pt x="151438" y="0"/>
                    <a:pt x="151438" y="0"/>
                  </a:cubicBezTo>
                  <a:cubicBezTo>
                    <a:pt x="151438" y="0"/>
                    <a:pt x="151438" y="0"/>
                    <a:pt x="151438" y="0"/>
                  </a:cubicBezTo>
                  <a:cubicBezTo>
                    <a:pt x="68729" y="582"/>
                    <a:pt x="1747" y="66982"/>
                    <a:pt x="0" y="149690"/>
                  </a:cubicBezTo>
                  <a:lnTo>
                    <a:pt x="0" y="154932"/>
                  </a:lnTo>
                  <a:cubicBezTo>
                    <a:pt x="582" y="172988"/>
                    <a:pt x="4077" y="190462"/>
                    <a:pt x="10484" y="207353"/>
                  </a:cubicBezTo>
                  <a:cubicBezTo>
                    <a:pt x="16891" y="223079"/>
                    <a:pt x="25628" y="237640"/>
                    <a:pt x="36694" y="250454"/>
                  </a:cubicBezTo>
                  <a:cubicBezTo>
                    <a:pt x="50673" y="265598"/>
                    <a:pt x="65817" y="295303"/>
                    <a:pt x="72224" y="308117"/>
                  </a:cubicBezTo>
                  <a:cubicBezTo>
                    <a:pt x="73971" y="312194"/>
                    <a:pt x="78049" y="314524"/>
                    <a:pt x="82708" y="314524"/>
                  </a:cubicBezTo>
                  <a:lnTo>
                    <a:pt x="220167" y="314524"/>
                  </a:lnTo>
                  <a:cubicBezTo>
                    <a:pt x="224827" y="314524"/>
                    <a:pt x="228904" y="312194"/>
                    <a:pt x="230651" y="308117"/>
                  </a:cubicBezTo>
                  <a:cubicBezTo>
                    <a:pt x="237058" y="295303"/>
                    <a:pt x="252202" y="265598"/>
                    <a:pt x="266181" y="250454"/>
                  </a:cubicBezTo>
                  <a:cubicBezTo>
                    <a:pt x="277247" y="237640"/>
                    <a:pt x="286566" y="223079"/>
                    <a:pt x="292391" y="207353"/>
                  </a:cubicBezTo>
                  <a:cubicBezTo>
                    <a:pt x="298798" y="190462"/>
                    <a:pt x="302293" y="172988"/>
                    <a:pt x="302875" y="154932"/>
                  </a:cubicBezTo>
                  <a:lnTo>
                    <a:pt x="302875" y="149690"/>
                  </a:lnTo>
                  <a:cubicBezTo>
                    <a:pt x="301128" y="66982"/>
                    <a:pt x="234146" y="582"/>
                    <a:pt x="151438" y="0"/>
                  </a:cubicBezTo>
                  <a:close/>
                  <a:moveTo>
                    <a:pt x="267928" y="154350"/>
                  </a:moveTo>
                  <a:cubicBezTo>
                    <a:pt x="267346" y="168329"/>
                    <a:pt x="264433" y="182308"/>
                    <a:pt x="259774" y="195121"/>
                  </a:cubicBezTo>
                  <a:cubicBezTo>
                    <a:pt x="255114" y="206770"/>
                    <a:pt x="248707" y="217837"/>
                    <a:pt x="239970" y="227156"/>
                  </a:cubicBezTo>
                  <a:cubicBezTo>
                    <a:pt x="226574" y="243465"/>
                    <a:pt x="214925" y="260939"/>
                    <a:pt x="206188" y="279577"/>
                  </a:cubicBezTo>
                  <a:lnTo>
                    <a:pt x="151438" y="279577"/>
                  </a:lnTo>
                  <a:lnTo>
                    <a:pt x="97270" y="279577"/>
                  </a:lnTo>
                  <a:cubicBezTo>
                    <a:pt x="87950" y="260939"/>
                    <a:pt x="76301" y="243465"/>
                    <a:pt x="63487" y="227156"/>
                  </a:cubicBezTo>
                  <a:cubicBezTo>
                    <a:pt x="55333" y="217837"/>
                    <a:pt x="48344" y="206770"/>
                    <a:pt x="43684" y="195121"/>
                  </a:cubicBezTo>
                  <a:cubicBezTo>
                    <a:pt x="38442" y="182308"/>
                    <a:pt x="36112" y="168329"/>
                    <a:pt x="35530" y="154350"/>
                  </a:cubicBezTo>
                  <a:lnTo>
                    <a:pt x="35530" y="149690"/>
                  </a:lnTo>
                  <a:cubicBezTo>
                    <a:pt x="36694" y="86203"/>
                    <a:pt x="88533" y="34947"/>
                    <a:pt x="152020" y="34365"/>
                  </a:cubicBezTo>
                  <a:lnTo>
                    <a:pt x="152020" y="34365"/>
                  </a:lnTo>
                  <a:lnTo>
                    <a:pt x="152020" y="34365"/>
                  </a:lnTo>
                  <a:cubicBezTo>
                    <a:pt x="152020" y="34365"/>
                    <a:pt x="152020" y="34365"/>
                    <a:pt x="152020" y="34365"/>
                  </a:cubicBezTo>
                  <a:cubicBezTo>
                    <a:pt x="152020" y="34365"/>
                    <a:pt x="152020" y="34365"/>
                    <a:pt x="152020" y="34365"/>
                  </a:cubicBezTo>
                  <a:lnTo>
                    <a:pt x="152020" y="34365"/>
                  </a:lnTo>
                  <a:lnTo>
                    <a:pt x="152020" y="34365"/>
                  </a:lnTo>
                  <a:cubicBezTo>
                    <a:pt x="215507" y="34947"/>
                    <a:pt x="267346" y="85620"/>
                    <a:pt x="268510" y="149690"/>
                  </a:cubicBezTo>
                  <a:lnTo>
                    <a:pt x="268510" y="154350"/>
                  </a:ln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3" name="Graphic 30" descr="Bullseye">
            <a:extLst>
              <a:ext uri="{FF2B5EF4-FFF2-40B4-BE49-F238E27FC236}">
                <a16:creationId xmlns:a16="http://schemas.microsoft.com/office/drawing/2014/main" id="{0DE6842B-3AB1-496A-9931-9C4F41A73E7C}"/>
              </a:ext>
            </a:extLst>
          </p:cNvPr>
          <p:cNvGrpSpPr/>
          <p:nvPr/>
        </p:nvGrpSpPr>
        <p:grpSpPr>
          <a:xfrm>
            <a:off x="2587505" y="3621414"/>
            <a:ext cx="559154" cy="559154"/>
            <a:chOff x="2587505" y="3621414"/>
            <a:chExt cx="559154" cy="55915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AE905AA-A87E-40CF-B717-B778BD2B8552}"/>
                </a:ext>
              </a:extLst>
            </p:cNvPr>
            <p:cNvSpPr/>
            <p:nvPr/>
          </p:nvSpPr>
          <p:spPr>
            <a:xfrm>
              <a:off x="2799517" y="3670922"/>
              <a:ext cx="297633" cy="297050"/>
            </a:xfrm>
            <a:custGeom>
              <a:avLst/>
              <a:gdLst>
                <a:gd name="connsiteX0" fmla="*/ 245212 w 297633"/>
                <a:gd name="connsiteY0" fmla="*/ 52421 h 297050"/>
                <a:gd name="connsiteX1" fmla="*/ 239388 w 297633"/>
                <a:gd name="connsiteY1" fmla="*/ 0 h 297050"/>
                <a:gd name="connsiteX2" fmla="*/ 175318 w 297633"/>
                <a:gd name="connsiteY2" fmla="*/ 64070 h 297050"/>
                <a:gd name="connsiteX3" fmla="*/ 178813 w 297633"/>
                <a:gd name="connsiteY3" fmla="*/ 94357 h 297050"/>
                <a:gd name="connsiteX4" fmla="*/ 85620 w 297633"/>
                <a:gd name="connsiteY4" fmla="*/ 187550 h 297050"/>
                <a:gd name="connsiteX5" fmla="*/ 58245 w 297633"/>
                <a:gd name="connsiteY5" fmla="*/ 180560 h 297050"/>
                <a:gd name="connsiteX6" fmla="*/ 0 w 297633"/>
                <a:gd name="connsiteY6" fmla="*/ 238805 h 297050"/>
                <a:gd name="connsiteX7" fmla="*/ 58245 w 297633"/>
                <a:gd name="connsiteY7" fmla="*/ 297051 h 297050"/>
                <a:gd name="connsiteX8" fmla="*/ 116490 w 297633"/>
                <a:gd name="connsiteY8" fmla="*/ 238805 h 297050"/>
                <a:gd name="connsiteX9" fmla="*/ 110083 w 297633"/>
                <a:gd name="connsiteY9" fmla="*/ 212013 h 297050"/>
                <a:gd name="connsiteX10" fmla="*/ 203276 w 297633"/>
                <a:gd name="connsiteY10" fmla="*/ 118820 h 297050"/>
                <a:gd name="connsiteX11" fmla="*/ 233563 w 297633"/>
                <a:gd name="connsiteY11" fmla="*/ 122315 h 297050"/>
                <a:gd name="connsiteX12" fmla="*/ 297633 w 297633"/>
                <a:gd name="connsiteY12" fmla="*/ 58245 h 297050"/>
                <a:gd name="connsiteX13" fmla="*/ 245212 w 297633"/>
                <a:gd name="connsiteY13" fmla="*/ 52421 h 297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7633" h="297050">
                  <a:moveTo>
                    <a:pt x="245212" y="52421"/>
                  </a:moveTo>
                  <a:lnTo>
                    <a:pt x="239388" y="0"/>
                  </a:lnTo>
                  <a:lnTo>
                    <a:pt x="175318" y="64070"/>
                  </a:lnTo>
                  <a:lnTo>
                    <a:pt x="178813" y="94357"/>
                  </a:lnTo>
                  <a:lnTo>
                    <a:pt x="85620" y="187550"/>
                  </a:lnTo>
                  <a:cubicBezTo>
                    <a:pt x="77466" y="183472"/>
                    <a:pt x="68147" y="180560"/>
                    <a:pt x="58245" y="180560"/>
                  </a:cubicBezTo>
                  <a:cubicBezTo>
                    <a:pt x="26210" y="180560"/>
                    <a:pt x="0" y="206770"/>
                    <a:pt x="0" y="238805"/>
                  </a:cubicBezTo>
                  <a:cubicBezTo>
                    <a:pt x="0" y="270840"/>
                    <a:pt x="26210" y="297051"/>
                    <a:pt x="58245" y="297051"/>
                  </a:cubicBezTo>
                  <a:cubicBezTo>
                    <a:pt x="90280" y="297051"/>
                    <a:pt x="116490" y="270840"/>
                    <a:pt x="116490" y="238805"/>
                  </a:cubicBezTo>
                  <a:cubicBezTo>
                    <a:pt x="116490" y="228904"/>
                    <a:pt x="114161" y="220167"/>
                    <a:pt x="110083" y="212013"/>
                  </a:cubicBezTo>
                  <a:lnTo>
                    <a:pt x="203276" y="118820"/>
                  </a:lnTo>
                  <a:lnTo>
                    <a:pt x="233563" y="122315"/>
                  </a:lnTo>
                  <a:lnTo>
                    <a:pt x="297633" y="58245"/>
                  </a:lnTo>
                  <a:lnTo>
                    <a:pt x="245212" y="52421"/>
                  </a:ln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D65F3E9-C24C-4ABC-9804-201BE26264F2}"/>
                </a:ext>
              </a:extLst>
            </p:cNvPr>
            <p:cNvSpPr/>
            <p:nvPr/>
          </p:nvSpPr>
          <p:spPr>
            <a:xfrm>
              <a:off x="2637013" y="3688395"/>
              <a:ext cx="442663" cy="442663"/>
            </a:xfrm>
            <a:custGeom>
              <a:avLst/>
              <a:gdLst>
                <a:gd name="connsiteX0" fmla="*/ 412376 w 442663"/>
                <a:gd name="connsiteY0" fmla="*/ 121150 h 442663"/>
                <a:gd name="connsiteX1" fmla="*/ 404804 w 442663"/>
                <a:gd name="connsiteY1" fmla="*/ 129304 h 442663"/>
                <a:gd name="connsiteX2" fmla="*/ 393738 w 442663"/>
                <a:gd name="connsiteY2" fmla="*/ 128139 h 442663"/>
                <a:gd name="connsiteX3" fmla="*/ 381506 w 442663"/>
                <a:gd name="connsiteY3" fmla="*/ 126392 h 442663"/>
                <a:gd name="connsiteX4" fmla="*/ 407716 w 442663"/>
                <a:gd name="connsiteY4" fmla="*/ 221332 h 442663"/>
                <a:gd name="connsiteX5" fmla="*/ 221332 w 442663"/>
                <a:gd name="connsiteY5" fmla="*/ 407716 h 442663"/>
                <a:gd name="connsiteX6" fmla="*/ 34947 w 442663"/>
                <a:gd name="connsiteY6" fmla="*/ 221332 h 442663"/>
                <a:gd name="connsiteX7" fmla="*/ 221332 w 442663"/>
                <a:gd name="connsiteY7" fmla="*/ 34947 h 442663"/>
                <a:gd name="connsiteX8" fmla="*/ 316271 w 442663"/>
                <a:gd name="connsiteY8" fmla="*/ 61157 h 442663"/>
                <a:gd name="connsiteX9" fmla="*/ 315107 w 442663"/>
                <a:gd name="connsiteY9" fmla="*/ 49508 h 442663"/>
                <a:gd name="connsiteX10" fmla="*/ 313359 w 442663"/>
                <a:gd name="connsiteY10" fmla="*/ 37859 h 442663"/>
                <a:gd name="connsiteX11" fmla="*/ 321514 w 442663"/>
                <a:gd name="connsiteY11" fmla="*/ 29705 h 442663"/>
                <a:gd name="connsiteX12" fmla="*/ 325591 w 442663"/>
                <a:gd name="connsiteY12" fmla="*/ 25628 h 442663"/>
                <a:gd name="connsiteX13" fmla="*/ 221332 w 442663"/>
                <a:gd name="connsiteY13" fmla="*/ 0 h 442663"/>
                <a:gd name="connsiteX14" fmla="*/ 0 w 442663"/>
                <a:gd name="connsiteY14" fmla="*/ 221332 h 442663"/>
                <a:gd name="connsiteX15" fmla="*/ 221332 w 442663"/>
                <a:gd name="connsiteY15" fmla="*/ 442664 h 442663"/>
                <a:gd name="connsiteX16" fmla="*/ 442664 w 442663"/>
                <a:gd name="connsiteY16" fmla="*/ 221332 h 442663"/>
                <a:gd name="connsiteX17" fmla="*/ 416453 w 442663"/>
                <a:gd name="connsiteY17" fmla="*/ 117655 h 442663"/>
                <a:gd name="connsiteX18" fmla="*/ 412376 w 442663"/>
                <a:gd name="connsiteY18" fmla="*/ 121150 h 442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2663" h="442663">
                  <a:moveTo>
                    <a:pt x="412376" y="121150"/>
                  </a:moveTo>
                  <a:lnTo>
                    <a:pt x="404804" y="129304"/>
                  </a:lnTo>
                  <a:lnTo>
                    <a:pt x="393738" y="128139"/>
                  </a:lnTo>
                  <a:lnTo>
                    <a:pt x="381506" y="126392"/>
                  </a:lnTo>
                  <a:cubicBezTo>
                    <a:pt x="397815" y="154350"/>
                    <a:pt x="407716" y="186385"/>
                    <a:pt x="407716" y="221332"/>
                  </a:cubicBezTo>
                  <a:cubicBezTo>
                    <a:pt x="407716" y="323843"/>
                    <a:pt x="323843" y="407716"/>
                    <a:pt x="221332" y="407716"/>
                  </a:cubicBezTo>
                  <a:cubicBezTo>
                    <a:pt x="118820" y="407716"/>
                    <a:pt x="34947" y="323843"/>
                    <a:pt x="34947" y="221332"/>
                  </a:cubicBezTo>
                  <a:cubicBezTo>
                    <a:pt x="34947" y="118820"/>
                    <a:pt x="118820" y="34947"/>
                    <a:pt x="221332" y="34947"/>
                  </a:cubicBezTo>
                  <a:cubicBezTo>
                    <a:pt x="255696" y="34947"/>
                    <a:pt x="288314" y="44266"/>
                    <a:pt x="316271" y="61157"/>
                  </a:cubicBezTo>
                  <a:lnTo>
                    <a:pt x="315107" y="49508"/>
                  </a:lnTo>
                  <a:lnTo>
                    <a:pt x="313359" y="37859"/>
                  </a:lnTo>
                  <a:lnTo>
                    <a:pt x="321514" y="29705"/>
                  </a:lnTo>
                  <a:lnTo>
                    <a:pt x="325591" y="25628"/>
                  </a:lnTo>
                  <a:cubicBezTo>
                    <a:pt x="294138" y="9319"/>
                    <a:pt x="259191" y="0"/>
                    <a:pt x="221332" y="0"/>
                  </a:cubicBezTo>
                  <a:cubicBezTo>
                    <a:pt x="99017" y="0"/>
                    <a:pt x="0" y="99017"/>
                    <a:pt x="0" y="221332"/>
                  </a:cubicBezTo>
                  <a:cubicBezTo>
                    <a:pt x="0" y="343647"/>
                    <a:pt x="99017" y="442664"/>
                    <a:pt x="221332" y="442664"/>
                  </a:cubicBezTo>
                  <a:cubicBezTo>
                    <a:pt x="343647" y="442664"/>
                    <a:pt x="442664" y="343647"/>
                    <a:pt x="442664" y="221332"/>
                  </a:cubicBezTo>
                  <a:cubicBezTo>
                    <a:pt x="442664" y="183472"/>
                    <a:pt x="433344" y="148525"/>
                    <a:pt x="416453" y="117655"/>
                  </a:cubicBezTo>
                  <a:lnTo>
                    <a:pt x="412376" y="121150"/>
                  </a:ln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850D9F5-2706-46C5-BB3C-ADC33A70C3D0}"/>
                </a:ext>
              </a:extLst>
            </p:cNvPr>
            <p:cNvSpPr/>
            <p:nvPr/>
          </p:nvSpPr>
          <p:spPr>
            <a:xfrm>
              <a:off x="2718556" y="3769939"/>
              <a:ext cx="279577" cy="279577"/>
            </a:xfrm>
            <a:custGeom>
              <a:avLst/>
              <a:gdLst>
                <a:gd name="connsiteX0" fmla="*/ 237058 w 279577"/>
                <a:gd name="connsiteY0" fmla="*/ 100182 h 279577"/>
                <a:gd name="connsiteX1" fmla="*/ 244630 w 279577"/>
                <a:gd name="connsiteY1" fmla="*/ 139789 h 279577"/>
                <a:gd name="connsiteX2" fmla="*/ 139789 w 279577"/>
                <a:gd name="connsiteY2" fmla="*/ 244630 h 279577"/>
                <a:gd name="connsiteX3" fmla="*/ 34947 w 279577"/>
                <a:gd name="connsiteY3" fmla="*/ 139789 h 279577"/>
                <a:gd name="connsiteX4" fmla="*/ 139789 w 279577"/>
                <a:gd name="connsiteY4" fmla="*/ 34947 h 279577"/>
                <a:gd name="connsiteX5" fmla="*/ 179395 w 279577"/>
                <a:gd name="connsiteY5" fmla="*/ 42519 h 279577"/>
                <a:gd name="connsiteX6" fmla="*/ 205606 w 279577"/>
                <a:gd name="connsiteY6" fmla="*/ 16309 h 279577"/>
                <a:gd name="connsiteX7" fmla="*/ 139789 w 279577"/>
                <a:gd name="connsiteY7" fmla="*/ 0 h 279577"/>
                <a:gd name="connsiteX8" fmla="*/ 0 w 279577"/>
                <a:gd name="connsiteY8" fmla="*/ 139789 h 279577"/>
                <a:gd name="connsiteX9" fmla="*/ 139789 w 279577"/>
                <a:gd name="connsiteY9" fmla="*/ 279577 h 279577"/>
                <a:gd name="connsiteX10" fmla="*/ 279577 w 279577"/>
                <a:gd name="connsiteY10" fmla="*/ 139789 h 279577"/>
                <a:gd name="connsiteX11" fmla="*/ 263268 w 279577"/>
                <a:gd name="connsiteY11" fmla="*/ 73971 h 279577"/>
                <a:gd name="connsiteX12" fmla="*/ 237058 w 279577"/>
                <a:gd name="connsiteY12" fmla="*/ 100182 h 279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9577" h="279577">
                  <a:moveTo>
                    <a:pt x="237058" y="100182"/>
                  </a:moveTo>
                  <a:cubicBezTo>
                    <a:pt x="242300" y="112413"/>
                    <a:pt x="244630" y="125810"/>
                    <a:pt x="244630" y="139789"/>
                  </a:cubicBezTo>
                  <a:cubicBezTo>
                    <a:pt x="244630" y="197451"/>
                    <a:pt x="197451" y="244630"/>
                    <a:pt x="139789" y="244630"/>
                  </a:cubicBezTo>
                  <a:cubicBezTo>
                    <a:pt x="82126" y="244630"/>
                    <a:pt x="34947" y="197451"/>
                    <a:pt x="34947" y="139789"/>
                  </a:cubicBezTo>
                  <a:cubicBezTo>
                    <a:pt x="34947" y="82126"/>
                    <a:pt x="82126" y="34947"/>
                    <a:pt x="139789" y="34947"/>
                  </a:cubicBezTo>
                  <a:cubicBezTo>
                    <a:pt x="153767" y="34947"/>
                    <a:pt x="167164" y="37859"/>
                    <a:pt x="179395" y="42519"/>
                  </a:cubicBezTo>
                  <a:lnTo>
                    <a:pt x="205606" y="16309"/>
                  </a:lnTo>
                  <a:cubicBezTo>
                    <a:pt x="185802" y="5825"/>
                    <a:pt x="163669" y="0"/>
                    <a:pt x="139789" y="0"/>
                  </a:cubicBezTo>
                  <a:cubicBezTo>
                    <a:pt x="62905" y="0"/>
                    <a:pt x="0" y="62905"/>
                    <a:pt x="0" y="139789"/>
                  </a:cubicBezTo>
                  <a:cubicBezTo>
                    <a:pt x="0" y="216672"/>
                    <a:pt x="62905" y="279577"/>
                    <a:pt x="139789" y="279577"/>
                  </a:cubicBezTo>
                  <a:cubicBezTo>
                    <a:pt x="216672" y="279577"/>
                    <a:pt x="279577" y="216672"/>
                    <a:pt x="279577" y="139789"/>
                  </a:cubicBezTo>
                  <a:cubicBezTo>
                    <a:pt x="279577" y="115908"/>
                    <a:pt x="273752" y="93775"/>
                    <a:pt x="263268" y="73971"/>
                  </a:cubicBezTo>
                  <a:lnTo>
                    <a:pt x="237058" y="100182"/>
                  </a:ln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Graphic 31" descr="Research">
            <a:extLst>
              <a:ext uri="{FF2B5EF4-FFF2-40B4-BE49-F238E27FC236}">
                <a16:creationId xmlns:a16="http://schemas.microsoft.com/office/drawing/2014/main" id="{A3D7BA4A-CFA0-4F34-96A0-733F8076C8CB}"/>
              </a:ext>
            </a:extLst>
          </p:cNvPr>
          <p:cNvGrpSpPr/>
          <p:nvPr/>
        </p:nvGrpSpPr>
        <p:grpSpPr>
          <a:xfrm>
            <a:off x="4105936" y="3160315"/>
            <a:ext cx="559154" cy="559154"/>
            <a:chOff x="4105936" y="3160315"/>
            <a:chExt cx="559154" cy="55915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4FF8E8B4-B38D-46A9-9EE0-A00A448EE9CB}"/>
                </a:ext>
              </a:extLst>
            </p:cNvPr>
            <p:cNvSpPr/>
            <p:nvPr/>
          </p:nvSpPr>
          <p:spPr>
            <a:xfrm>
              <a:off x="4151364" y="3208655"/>
              <a:ext cx="460868" cy="461450"/>
            </a:xfrm>
            <a:custGeom>
              <a:avLst/>
              <a:gdLst>
                <a:gd name="connsiteX0" fmla="*/ 376850 w 460868"/>
                <a:gd name="connsiteY0" fmla="*/ 319187 h 461450"/>
                <a:gd name="connsiteX1" fmla="*/ 340738 w 460868"/>
                <a:gd name="connsiteY1" fmla="*/ 308120 h 461450"/>
                <a:gd name="connsiteX2" fmla="*/ 314527 w 460868"/>
                <a:gd name="connsiteY2" fmla="*/ 282492 h 461450"/>
                <a:gd name="connsiteX3" fmla="*/ 350639 w 460868"/>
                <a:gd name="connsiteY3" fmla="*/ 176486 h 461450"/>
                <a:gd name="connsiteX4" fmla="*/ 175904 w 460868"/>
                <a:gd name="connsiteY4" fmla="*/ 3 h 461450"/>
                <a:gd name="connsiteX5" fmla="*/ 3 w 460868"/>
                <a:gd name="connsiteY5" fmla="*/ 174739 h 461450"/>
                <a:gd name="connsiteX6" fmla="*/ 174739 w 460868"/>
                <a:gd name="connsiteY6" fmla="*/ 350639 h 461450"/>
                <a:gd name="connsiteX7" fmla="*/ 281910 w 460868"/>
                <a:gd name="connsiteY7" fmla="*/ 314527 h 461450"/>
                <a:gd name="connsiteX8" fmla="*/ 307538 w 460868"/>
                <a:gd name="connsiteY8" fmla="*/ 340155 h 461450"/>
                <a:gd name="connsiteX9" fmla="*/ 318605 w 460868"/>
                <a:gd name="connsiteY9" fmla="*/ 376850 h 461450"/>
                <a:gd name="connsiteX10" fmla="*/ 391411 w 460868"/>
                <a:gd name="connsiteY10" fmla="*/ 449656 h 461450"/>
                <a:gd name="connsiteX11" fmla="*/ 449074 w 460868"/>
                <a:gd name="connsiteY11" fmla="*/ 449656 h 461450"/>
                <a:gd name="connsiteX12" fmla="*/ 449074 w 460868"/>
                <a:gd name="connsiteY12" fmla="*/ 391993 h 461450"/>
                <a:gd name="connsiteX13" fmla="*/ 376850 w 460868"/>
                <a:gd name="connsiteY13" fmla="*/ 319187 h 461450"/>
                <a:gd name="connsiteX14" fmla="*/ 175904 w 460868"/>
                <a:gd name="connsiteY14" fmla="*/ 315692 h 461450"/>
                <a:gd name="connsiteX15" fmla="*/ 36115 w 460868"/>
                <a:gd name="connsiteY15" fmla="*/ 175904 h 461450"/>
                <a:gd name="connsiteX16" fmla="*/ 175904 w 460868"/>
                <a:gd name="connsiteY16" fmla="*/ 36115 h 461450"/>
                <a:gd name="connsiteX17" fmla="*/ 315692 w 460868"/>
                <a:gd name="connsiteY17" fmla="*/ 175904 h 461450"/>
                <a:gd name="connsiteX18" fmla="*/ 175904 w 460868"/>
                <a:gd name="connsiteY18" fmla="*/ 315692 h 46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0868" h="461450">
                  <a:moveTo>
                    <a:pt x="376850" y="319187"/>
                  </a:moveTo>
                  <a:cubicBezTo>
                    <a:pt x="367531" y="309868"/>
                    <a:pt x="353552" y="305208"/>
                    <a:pt x="340738" y="308120"/>
                  </a:cubicBezTo>
                  <a:lnTo>
                    <a:pt x="314527" y="282492"/>
                  </a:lnTo>
                  <a:cubicBezTo>
                    <a:pt x="337825" y="252205"/>
                    <a:pt x="350639" y="214928"/>
                    <a:pt x="350639" y="176486"/>
                  </a:cubicBezTo>
                  <a:cubicBezTo>
                    <a:pt x="351222" y="79217"/>
                    <a:pt x="272591" y="586"/>
                    <a:pt x="175904" y="3"/>
                  </a:cubicBezTo>
                  <a:cubicBezTo>
                    <a:pt x="79217" y="-579"/>
                    <a:pt x="586" y="78052"/>
                    <a:pt x="3" y="174739"/>
                  </a:cubicBezTo>
                  <a:cubicBezTo>
                    <a:pt x="-579" y="271426"/>
                    <a:pt x="78052" y="350057"/>
                    <a:pt x="174739" y="350639"/>
                  </a:cubicBezTo>
                  <a:cubicBezTo>
                    <a:pt x="213181" y="350639"/>
                    <a:pt x="251040" y="337825"/>
                    <a:pt x="281910" y="314527"/>
                  </a:cubicBezTo>
                  <a:lnTo>
                    <a:pt x="307538" y="340155"/>
                  </a:lnTo>
                  <a:cubicBezTo>
                    <a:pt x="305208" y="353552"/>
                    <a:pt x="309285" y="366948"/>
                    <a:pt x="318605" y="376850"/>
                  </a:cubicBezTo>
                  <a:lnTo>
                    <a:pt x="391411" y="449656"/>
                  </a:lnTo>
                  <a:cubicBezTo>
                    <a:pt x="407137" y="465382"/>
                    <a:pt x="433348" y="465382"/>
                    <a:pt x="449074" y="449656"/>
                  </a:cubicBezTo>
                  <a:cubicBezTo>
                    <a:pt x="464800" y="433930"/>
                    <a:pt x="464800" y="407720"/>
                    <a:pt x="449074" y="391993"/>
                  </a:cubicBezTo>
                  <a:lnTo>
                    <a:pt x="376850" y="319187"/>
                  </a:lnTo>
                  <a:close/>
                  <a:moveTo>
                    <a:pt x="175904" y="315692"/>
                  </a:moveTo>
                  <a:cubicBezTo>
                    <a:pt x="98438" y="315692"/>
                    <a:pt x="36115" y="253370"/>
                    <a:pt x="36115" y="175904"/>
                  </a:cubicBezTo>
                  <a:cubicBezTo>
                    <a:pt x="36115" y="98438"/>
                    <a:pt x="98438" y="36115"/>
                    <a:pt x="175904" y="36115"/>
                  </a:cubicBezTo>
                  <a:cubicBezTo>
                    <a:pt x="253370" y="36115"/>
                    <a:pt x="315692" y="98438"/>
                    <a:pt x="315692" y="175904"/>
                  </a:cubicBezTo>
                  <a:cubicBezTo>
                    <a:pt x="315692" y="252787"/>
                    <a:pt x="252787" y="315692"/>
                    <a:pt x="175904" y="315692"/>
                  </a:cubicBez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811E009-3B58-48EA-A4F1-1ADF0895469D}"/>
                </a:ext>
              </a:extLst>
            </p:cNvPr>
            <p:cNvSpPr/>
            <p:nvPr/>
          </p:nvSpPr>
          <p:spPr>
            <a:xfrm>
              <a:off x="4202040" y="3295220"/>
              <a:ext cx="251036" cy="184278"/>
            </a:xfrm>
            <a:custGeom>
              <a:avLst/>
              <a:gdLst>
                <a:gd name="connsiteX0" fmla="*/ 250454 w 251036"/>
                <a:gd name="connsiteY0" fmla="*/ 80602 h 184278"/>
                <a:gd name="connsiteX1" fmla="*/ 217255 w 251036"/>
                <a:gd name="connsiteY1" fmla="*/ 80602 h 184278"/>
                <a:gd name="connsiteX2" fmla="*/ 209683 w 251036"/>
                <a:gd name="connsiteY2" fmla="*/ 85261 h 184278"/>
                <a:gd name="connsiteX3" fmla="*/ 187550 w 251036"/>
                <a:gd name="connsiteY3" fmla="*/ 109142 h 184278"/>
                <a:gd name="connsiteX4" fmla="*/ 168911 w 251036"/>
                <a:gd name="connsiteY4" fmla="*/ 44490 h 184278"/>
                <a:gd name="connsiteX5" fmla="*/ 156097 w 251036"/>
                <a:gd name="connsiteY5" fmla="*/ 37500 h 184278"/>
                <a:gd name="connsiteX6" fmla="*/ 149108 w 251036"/>
                <a:gd name="connsiteY6" fmla="*/ 43907 h 184278"/>
                <a:gd name="connsiteX7" fmla="*/ 114161 w 251036"/>
                <a:gd name="connsiteY7" fmla="*/ 136517 h 184278"/>
                <a:gd name="connsiteX8" fmla="*/ 90280 w 251036"/>
                <a:gd name="connsiteY8" fmla="*/ 8378 h 184278"/>
                <a:gd name="connsiteX9" fmla="*/ 78631 w 251036"/>
                <a:gd name="connsiteY9" fmla="*/ 223 h 184278"/>
                <a:gd name="connsiteX10" fmla="*/ 70477 w 251036"/>
                <a:gd name="connsiteY10" fmla="*/ 7213 h 184278"/>
                <a:gd name="connsiteX11" fmla="*/ 45431 w 251036"/>
                <a:gd name="connsiteY11" fmla="*/ 80602 h 184278"/>
                <a:gd name="connsiteX12" fmla="*/ 0 w 251036"/>
                <a:gd name="connsiteY12" fmla="*/ 80602 h 184278"/>
                <a:gd name="connsiteX13" fmla="*/ 0 w 251036"/>
                <a:gd name="connsiteY13" fmla="*/ 103900 h 184278"/>
                <a:gd name="connsiteX14" fmla="*/ 53003 w 251036"/>
                <a:gd name="connsiteY14" fmla="*/ 103900 h 184278"/>
                <a:gd name="connsiteX15" fmla="*/ 62905 w 251036"/>
                <a:gd name="connsiteY15" fmla="*/ 95163 h 184278"/>
                <a:gd name="connsiteX16" fmla="*/ 77466 w 251036"/>
                <a:gd name="connsiteY16" fmla="*/ 50897 h 184278"/>
                <a:gd name="connsiteX17" fmla="*/ 100764 w 251036"/>
                <a:gd name="connsiteY17" fmla="*/ 176124 h 184278"/>
                <a:gd name="connsiteX18" fmla="*/ 110083 w 251036"/>
                <a:gd name="connsiteY18" fmla="*/ 184278 h 184278"/>
                <a:gd name="connsiteX19" fmla="*/ 111248 w 251036"/>
                <a:gd name="connsiteY19" fmla="*/ 184278 h 184278"/>
                <a:gd name="connsiteX20" fmla="*/ 121150 w 251036"/>
                <a:gd name="connsiteY20" fmla="*/ 177871 h 184278"/>
                <a:gd name="connsiteX21" fmla="*/ 158427 w 251036"/>
                <a:gd name="connsiteY21" fmla="*/ 80019 h 184278"/>
                <a:gd name="connsiteX22" fmla="*/ 173571 w 251036"/>
                <a:gd name="connsiteY22" fmla="*/ 132440 h 184278"/>
                <a:gd name="connsiteX23" fmla="*/ 186385 w 251036"/>
                <a:gd name="connsiteY23" fmla="*/ 139429 h 184278"/>
                <a:gd name="connsiteX24" fmla="*/ 191044 w 251036"/>
                <a:gd name="connsiteY24" fmla="*/ 136517 h 184278"/>
                <a:gd name="connsiteX25" fmla="*/ 222497 w 251036"/>
                <a:gd name="connsiteY25" fmla="*/ 103900 h 184278"/>
                <a:gd name="connsiteX26" fmla="*/ 251037 w 251036"/>
                <a:gd name="connsiteY26" fmla="*/ 103900 h 184278"/>
                <a:gd name="connsiteX27" fmla="*/ 251037 w 251036"/>
                <a:gd name="connsiteY27" fmla="*/ 80602 h 184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1036" h="184278">
                  <a:moveTo>
                    <a:pt x="250454" y="80602"/>
                  </a:moveTo>
                  <a:lnTo>
                    <a:pt x="217255" y="80602"/>
                  </a:lnTo>
                  <a:cubicBezTo>
                    <a:pt x="214342" y="81184"/>
                    <a:pt x="211430" y="82931"/>
                    <a:pt x="209683" y="85261"/>
                  </a:cubicBezTo>
                  <a:lnTo>
                    <a:pt x="187550" y="109142"/>
                  </a:lnTo>
                  <a:lnTo>
                    <a:pt x="168911" y="44490"/>
                  </a:lnTo>
                  <a:cubicBezTo>
                    <a:pt x="167164" y="39247"/>
                    <a:pt x="161339" y="35753"/>
                    <a:pt x="156097" y="37500"/>
                  </a:cubicBezTo>
                  <a:cubicBezTo>
                    <a:pt x="153185" y="38665"/>
                    <a:pt x="150273" y="40412"/>
                    <a:pt x="149108" y="43907"/>
                  </a:cubicBezTo>
                  <a:lnTo>
                    <a:pt x="114161" y="136517"/>
                  </a:lnTo>
                  <a:lnTo>
                    <a:pt x="90280" y="8378"/>
                  </a:lnTo>
                  <a:cubicBezTo>
                    <a:pt x="89115" y="2553"/>
                    <a:pt x="83873" y="-942"/>
                    <a:pt x="78631" y="223"/>
                  </a:cubicBezTo>
                  <a:cubicBezTo>
                    <a:pt x="75136" y="806"/>
                    <a:pt x="72224" y="3718"/>
                    <a:pt x="70477" y="7213"/>
                  </a:cubicBezTo>
                  <a:lnTo>
                    <a:pt x="45431" y="80602"/>
                  </a:lnTo>
                  <a:lnTo>
                    <a:pt x="0" y="80602"/>
                  </a:lnTo>
                  <a:lnTo>
                    <a:pt x="0" y="103900"/>
                  </a:lnTo>
                  <a:lnTo>
                    <a:pt x="53003" y="103900"/>
                  </a:lnTo>
                  <a:cubicBezTo>
                    <a:pt x="57663" y="103317"/>
                    <a:pt x="61740" y="99823"/>
                    <a:pt x="62905" y="95163"/>
                  </a:cubicBezTo>
                  <a:lnTo>
                    <a:pt x="77466" y="50897"/>
                  </a:lnTo>
                  <a:lnTo>
                    <a:pt x="100764" y="176124"/>
                  </a:lnTo>
                  <a:cubicBezTo>
                    <a:pt x="101347" y="180783"/>
                    <a:pt x="105424" y="184278"/>
                    <a:pt x="110083" y="184278"/>
                  </a:cubicBezTo>
                  <a:lnTo>
                    <a:pt x="111248" y="184278"/>
                  </a:lnTo>
                  <a:cubicBezTo>
                    <a:pt x="115326" y="184278"/>
                    <a:pt x="119403" y="181948"/>
                    <a:pt x="121150" y="177871"/>
                  </a:cubicBezTo>
                  <a:lnTo>
                    <a:pt x="158427" y="80019"/>
                  </a:lnTo>
                  <a:lnTo>
                    <a:pt x="173571" y="132440"/>
                  </a:lnTo>
                  <a:cubicBezTo>
                    <a:pt x="175318" y="137682"/>
                    <a:pt x="180560" y="141177"/>
                    <a:pt x="186385" y="139429"/>
                  </a:cubicBezTo>
                  <a:cubicBezTo>
                    <a:pt x="188132" y="138847"/>
                    <a:pt x="189879" y="137682"/>
                    <a:pt x="191044" y="136517"/>
                  </a:cubicBezTo>
                  <a:lnTo>
                    <a:pt x="222497" y="103900"/>
                  </a:lnTo>
                  <a:lnTo>
                    <a:pt x="251037" y="103900"/>
                  </a:lnTo>
                  <a:lnTo>
                    <a:pt x="251037" y="80602"/>
                  </a:ln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4" name="Graphic 28" descr="Boardroom">
            <a:extLst>
              <a:ext uri="{FF2B5EF4-FFF2-40B4-BE49-F238E27FC236}">
                <a16:creationId xmlns:a16="http://schemas.microsoft.com/office/drawing/2014/main" id="{B20A9ADC-2612-44BB-8851-026C6791210E}"/>
              </a:ext>
            </a:extLst>
          </p:cNvPr>
          <p:cNvGrpSpPr/>
          <p:nvPr/>
        </p:nvGrpSpPr>
        <p:grpSpPr>
          <a:xfrm>
            <a:off x="5609715" y="3621414"/>
            <a:ext cx="559154" cy="559154"/>
            <a:chOff x="5609715" y="3621414"/>
            <a:chExt cx="559154" cy="55915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EF5F9383-FE15-44A9-84FC-77111EFDE55B}"/>
                </a:ext>
              </a:extLst>
            </p:cNvPr>
            <p:cNvSpPr/>
            <p:nvPr/>
          </p:nvSpPr>
          <p:spPr>
            <a:xfrm>
              <a:off x="5702907" y="3750660"/>
              <a:ext cx="58245" cy="58245"/>
            </a:xfrm>
            <a:custGeom>
              <a:avLst/>
              <a:gdLst>
                <a:gd name="connsiteX0" fmla="*/ 29123 w 58245"/>
                <a:gd name="connsiteY0" fmla="*/ 58245 h 58245"/>
                <a:gd name="connsiteX1" fmla="*/ 58245 w 58245"/>
                <a:gd name="connsiteY1" fmla="*/ 29123 h 58245"/>
                <a:gd name="connsiteX2" fmla="*/ 29123 w 58245"/>
                <a:gd name="connsiteY2" fmla="*/ 0 h 58245"/>
                <a:gd name="connsiteX3" fmla="*/ 0 w 58245"/>
                <a:gd name="connsiteY3" fmla="*/ 29123 h 58245"/>
                <a:gd name="connsiteX4" fmla="*/ 29123 w 58245"/>
                <a:gd name="connsiteY4" fmla="*/ 58245 h 58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45" h="58245">
                  <a:moveTo>
                    <a:pt x="29123" y="58245"/>
                  </a:moveTo>
                  <a:cubicBezTo>
                    <a:pt x="45206" y="58245"/>
                    <a:pt x="58245" y="45206"/>
                    <a:pt x="58245" y="29123"/>
                  </a:cubicBezTo>
                  <a:cubicBezTo>
                    <a:pt x="58245" y="13039"/>
                    <a:pt x="45206" y="0"/>
                    <a:pt x="29123" y="0"/>
                  </a:cubicBezTo>
                  <a:cubicBezTo>
                    <a:pt x="13039" y="0"/>
                    <a:pt x="0" y="13039"/>
                    <a:pt x="0" y="29123"/>
                  </a:cubicBezTo>
                  <a:cubicBezTo>
                    <a:pt x="0" y="45206"/>
                    <a:pt x="13039" y="58245"/>
                    <a:pt x="29123" y="58245"/>
                  </a:cubicBez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78615F8-8220-4EDA-8F10-DD79E8E43111}"/>
                </a:ext>
              </a:extLst>
            </p:cNvPr>
            <p:cNvSpPr/>
            <p:nvPr/>
          </p:nvSpPr>
          <p:spPr>
            <a:xfrm>
              <a:off x="5703310" y="3816424"/>
              <a:ext cx="130648" cy="231460"/>
            </a:xfrm>
            <a:custGeom>
              <a:avLst/>
              <a:gdLst>
                <a:gd name="connsiteX0" fmla="*/ 66695 w 130648"/>
                <a:gd name="connsiteY0" fmla="*/ 58473 h 231460"/>
                <a:gd name="connsiteX1" fmla="*/ 75316 w 130648"/>
                <a:gd name="connsiteY1" fmla="*/ 61268 h 231460"/>
                <a:gd name="connsiteX2" fmla="*/ 116087 w 130648"/>
                <a:gd name="connsiteY2" fmla="*/ 61268 h 231460"/>
                <a:gd name="connsiteX3" fmla="*/ 130649 w 130648"/>
                <a:gd name="connsiteY3" fmla="*/ 46707 h 231460"/>
                <a:gd name="connsiteX4" fmla="*/ 116087 w 130648"/>
                <a:gd name="connsiteY4" fmla="*/ 32146 h 231460"/>
                <a:gd name="connsiteX5" fmla="*/ 80092 w 130648"/>
                <a:gd name="connsiteY5" fmla="*/ 32146 h 231460"/>
                <a:gd name="connsiteX6" fmla="*/ 52367 w 130648"/>
                <a:gd name="connsiteY6" fmla="*/ 11818 h 231460"/>
                <a:gd name="connsiteX7" fmla="*/ 26040 w 130648"/>
                <a:gd name="connsiteY7" fmla="*/ 169 h 231460"/>
                <a:gd name="connsiteX8" fmla="*/ 5 w 130648"/>
                <a:gd name="connsiteY8" fmla="*/ 30166 h 231460"/>
                <a:gd name="connsiteX9" fmla="*/ 5 w 130648"/>
                <a:gd name="connsiteY9" fmla="*/ 113689 h 231460"/>
                <a:gd name="connsiteX10" fmla="*/ 29127 w 130648"/>
                <a:gd name="connsiteY10" fmla="*/ 142812 h 231460"/>
                <a:gd name="connsiteX11" fmla="*/ 57842 w 130648"/>
                <a:gd name="connsiteY11" fmla="*/ 142812 h 231460"/>
                <a:gd name="connsiteX12" fmla="*/ 57842 w 130648"/>
                <a:gd name="connsiteY12" fmla="*/ 142812 h 231460"/>
                <a:gd name="connsiteX13" fmla="*/ 92789 w 130648"/>
                <a:gd name="connsiteY13" fmla="*/ 142812 h 231460"/>
                <a:gd name="connsiteX14" fmla="*/ 92789 w 130648"/>
                <a:gd name="connsiteY14" fmla="*/ 216900 h 231460"/>
                <a:gd name="connsiteX15" fmla="*/ 107351 w 130648"/>
                <a:gd name="connsiteY15" fmla="*/ 231461 h 231460"/>
                <a:gd name="connsiteX16" fmla="*/ 121912 w 130648"/>
                <a:gd name="connsiteY16" fmla="*/ 216900 h 231460"/>
                <a:gd name="connsiteX17" fmla="*/ 121912 w 130648"/>
                <a:gd name="connsiteY17" fmla="*/ 128076 h 231460"/>
                <a:gd name="connsiteX18" fmla="*/ 107351 w 130648"/>
                <a:gd name="connsiteY18" fmla="*/ 113514 h 231460"/>
                <a:gd name="connsiteX19" fmla="*/ 57842 w 130648"/>
                <a:gd name="connsiteY19" fmla="*/ 113514 h 231460"/>
                <a:gd name="connsiteX20" fmla="*/ 57842 w 130648"/>
                <a:gd name="connsiteY20" fmla="*/ 51891 h 23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30648" h="231460">
                  <a:moveTo>
                    <a:pt x="66695" y="58473"/>
                  </a:moveTo>
                  <a:cubicBezTo>
                    <a:pt x="69206" y="60284"/>
                    <a:pt x="72220" y="61261"/>
                    <a:pt x="75316" y="61268"/>
                  </a:cubicBezTo>
                  <a:lnTo>
                    <a:pt x="116087" y="61268"/>
                  </a:lnTo>
                  <a:cubicBezTo>
                    <a:pt x="124129" y="61268"/>
                    <a:pt x="130649" y="54749"/>
                    <a:pt x="130649" y="46707"/>
                  </a:cubicBezTo>
                  <a:cubicBezTo>
                    <a:pt x="130649" y="38665"/>
                    <a:pt x="124129" y="32146"/>
                    <a:pt x="116087" y="32146"/>
                  </a:cubicBezTo>
                  <a:lnTo>
                    <a:pt x="80092" y="32146"/>
                  </a:lnTo>
                  <a:lnTo>
                    <a:pt x="52367" y="11818"/>
                  </a:lnTo>
                  <a:cubicBezTo>
                    <a:pt x="46312" y="3499"/>
                    <a:pt x="36269" y="-945"/>
                    <a:pt x="26040" y="169"/>
                  </a:cubicBezTo>
                  <a:cubicBezTo>
                    <a:pt x="10970" y="2043"/>
                    <a:pt x="-260" y="14982"/>
                    <a:pt x="5" y="30166"/>
                  </a:cubicBezTo>
                  <a:lnTo>
                    <a:pt x="5" y="113689"/>
                  </a:lnTo>
                  <a:cubicBezTo>
                    <a:pt x="5" y="129773"/>
                    <a:pt x="13043" y="142812"/>
                    <a:pt x="29127" y="142812"/>
                  </a:cubicBezTo>
                  <a:lnTo>
                    <a:pt x="57842" y="142812"/>
                  </a:lnTo>
                  <a:lnTo>
                    <a:pt x="57842" y="142812"/>
                  </a:lnTo>
                  <a:lnTo>
                    <a:pt x="92789" y="142812"/>
                  </a:lnTo>
                  <a:lnTo>
                    <a:pt x="92789" y="216900"/>
                  </a:lnTo>
                  <a:cubicBezTo>
                    <a:pt x="92789" y="224942"/>
                    <a:pt x="99309" y="231461"/>
                    <a:pt x="107351" y="231461"/>
                  </a:cubicBezTo>
                  <a:cubicBezTo>
                    <a:pt x="115392" y="231461"/>
                    <a:pt x="121912" y="224942"/>
                    <a:pt x="121912" y="216900"/>
                  </a:cubicBezTo>
                  <a:lnTo>
                    <a:pt x="121912" y="128076"/>
                  </a:lnTo>
                  <a:cubicBezTo>
                    <a:pt x="121912" y="120034"/>
                    <a:pt x="115392" y="113514"/>
                    <a:pt x="107351" y="113514"/>
                  </a:cubicBezTo>
                  <a:lnTo>
                    <a:pt x="57842" y="113514"/>
                  </a:lnTo>
                  <a:lnTo>
                    <a:pt x="57842" y="51891"/>
                  </a:ln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6DAACCA-AB19-43DE-BEA2-51254F12B3DE}"/>
                </a:ext>
              </a:extLst>
            </p:cNvPr>
            <p:cNvSpPr/>
            <p:nvPr/>
          </p:nvSpPr>
          <p:spPr>
            <a:xfrm>
              <a:off x="6017431" y="3750660"/>
              <a:ext cx="58245" cy="58245"/>
            </a:xfrm>
            <a:custGeom>
              <a:avLst/>
              <a:gdLst>
                <a:gd name="connsiteX0" fmla="*/ 29123 w 58245"/>
                <a:gd name="connsiteY0" fmla="*/ 58245 h 58245"/>
                <a:gd name="connsiteX1" fmla="*/ 58245 w 58245"/>
                <a:gd name="connsiteY1" fmla="*/ 29123 h 58245"/>
                <a:gd name="connsiteX2" fmla="*/ 29123 w 58245"/>
                <a:gd name="connsiteY2" fmla="*/ 0 h 58245"/>
                <a:gd name="connsiteX3" fmla="*/ 0 w 58245"/>
                <a:gd name="connsiteY3" fmla="*/ 29123 h 58245"/>
                <a:gd name="connsiteX4" fmla="*/ 29123 w 58245"/>
                <a:gd name="connsiteY4" fmla="*/ 58245 h 58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45" h="58245">
                  <a:moveTo>
                    <a:pt x="29123" y="58245"/>
                  </a:moveTo>
                  <a:cubicBezTo>
                    <a:pt x="45206" y="58245"/>
                    <a:pt x="58245" y="45206"/>
                    <a:pt x="58245" y="29123"/>
                  </a:cubicBezTo>
                  <a:cubicBezTo>
                    <a:pt x="58245" y="13039"/>
                    <a:pt x="45206" y="0"/>
                    <a:pt x="29123" y="0"/>
                  </a:cubicBezTo>
                  <a:cubicBezTo>
                    <a:pt x="13039" y="0"/>
                    <a:pt x="0" y="13039"/>
                    <a:pt x="0" y="29123"/>
                  </a:cubicBezTo>
                  <a:cubicBezTo>
                    <a:pt x="0" y="45206"/>
                    <a:pt x="13039" y="58245"/>
                    <a:pt x="29123" y="58245"/>
                  </a:cubicBez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B0EC3403-22E8-4799-B594-5399D1728D0E}"/>
                </a:ext>
              </a:extLst>
            </p:cNvPr>
            <p:cNvSpPr/>
            <p:nvPr/>
          </p:nvSpPr>
          <p:spPr>
            <a:xfrm>
              <a:off x="5944624" y="3816133"/>
              <a:ext cx="130532" cy="231752"/>
            </a:xfrm>
            <a:custGeom>
              <a:avLst/>
              <a:gdLst>
                <a:gd name="connsiteX0" fmla="*/ 104608 w 130532"/>
                <a:gd name="connsiteY0" fmla="*/ 169 h 231752"/>
                <a:gd name="connsiteX1" fmla="*/ 78282 w 130532"/>
                <a:gd name="connsiteY1" fmla="*/ 11818 h 231752"/>
                <a:gd name="connsiteX2" fmla="*/ 50557 w 130532"/>
                <a:gd name="connsiteY2" fmla="*/ 32437 h 231752"/>
                <a:gd name="connsiteX3" fmla="*/ 14561 w 130532"/>
                <a:gd name="connsiteY3" fmla="*/ 32437 h 231752"/>
                <a:gd name="connsiteX4" fmla="*/ 0 w 130532"/>
                <a:gd name="connsiteY4" fmla="*/ 46998 h 231752"/>
                <a:gd name="connsiteX5" fmla="*/ 14561 w 130532"/>
                <a:gd name="connsiteY5" fmla="*/ 61560 h 231752"/>
                <a:gd name="connsiteX6" fmla="*/ 55333 w 130532"/>
                <a:gd name="connsiteY6" fmla="*/ 61560 h 231752"/>
                <a:gd name="connsiteX7" fmla="*/ 63953 w 130532"/>
                <a:gd name="connsiteY7" fmla="*/ 58764 h 231752"/>
                <a:gd name="connsiteX8" fmla="*/ 72807 w 130532"/>
                <a:gd name="connsiteY8" fmla="*/ 52182 h 231752"/>
                <a:gd name="connsiteX9" fmla="*/ 72807 w 130532"/>
                <a:gd name="connsiteY9" fmla="*/ 113980 h 231752"/>
                <a:gd name="connsiteX10" fmla="*/ 23473 w 130532"/>
                <a:gd name="connsiteY10" fmla="*/ 113980 h 231752"/>
                <a:gd name="connsiteX11" fmla="*/ 8912 w 130532"/>
                <a:gd name="connsiteY11" fmla="*/ 128542 h 231752"/>
                <a:gd name="connsiteX12" fmla="*/ 8912 w 130532"/>
                <a:gd name="connsiteY12" fmla="*/ 217191 h 231752"/>
                <a:gd name="connsiteX13" fmla="*/ 23473 w 130532"/>
                <a:gd name="connsiteY13" fmla="*/ 231752 h 231752"/>
                <a:gd name="connsiteX14" fmla="*/ 38034 w 130532"/>
                <a:gd name="connsiteY14" fmla="*/ 217191 h 231752"/>
                <a:gd name="connsiteX15" fmla="*/ 38034 w 130532"/>
                <a:gd name="connsiteY15" fmla="*/ 143103 h 231752"/>
                <a:gd name="connsiteX16" fmla="*/ 72981 w 130532"/>
                <a:gd name="connsiteY16" fmla="*/ 143103 h 231752"/>
                <a:gd name="connsiteX17" fmla="*/ 72981 w 130532"/>
                <a:gd name="connsiteY17" fmla="*/ 143103 h 231752"/>
                <a:gd name="connsiteX18" fmla="*/ 101405 w 130532"/>
                <a:gd name="connsiteY18" fmla="*/ 143103 h 231752"/>
                <a:gd name="connsiteX19" fmla="*/ 130528 w 130532"/>
                <a:gd name="connsiteY19" fmla="*/ 113980 h 231752"/>
                <a:gd name="connsiteX20" fmla="*/ 130528 w 130532"/>
                <a:gd name="connsiteY20" fmla="*/ 30166 h 231752"/>
                <a:gd name="connsiteX21" fmla="*/ 104608 w 130532"/>
                <a:gd name="connsiteY21" fmla="*/ 169 h 231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0532" h="231752">
                  <a:moveTo>
                    <a:pt x="104608" y="169"/>
                  </a:moveTo>
                  <a:cubicBezTo>
                    <a:pt x="94379" y="-945"/>
                    <a:pt x="84336" y="3499"/>
                    <a:pt x="78282" y="11818"/>
                  </a:cubicBezTo>
                  <a:lnTo>
                    <a:pt x="50557" y="32437"/>
                  </a:lnTo>
                  <a:lnTo>
                    <a:pt x="14561" y="32437"/>
                  </a:lnTo>
                  <a:cubicBezTo>
                    <a:pt x="6519" y="32437"/>
                    <a:pt x="0" y="38956"/>
                    <a:pt x="0" y="46998"/>
                  </a:cubicBezTo>
                  <a:cubicBezTo>
                    <a:pt x="0" y="55040"/>
                    <a:pt x="6519" y="61560"/>
                    <a:pt x="14561" y="61560"/>
                  </a:cubicBezTo>
                  <a:lnTo>
                    <a:pt x="55333" y="61560"/>
                  </a:lnTo>
                  <a:cubicBezTo>
                    <a:pt x="58428" y="61553"/>
                    <a:pt x="61443" y="60575"/>
                    <a:pt x="63953" y="58764"/>
                  </a:cubicBezTo>
                  <a:lnTo>
                    <a:pt x="72807" y="52182"/>
                  </a:lnTo>
                  <a:lnTo>
                    <a:pt x="72807" y="113980"/>
                  </a:lnTo>
                  <a:lnTo>
                    <a:pt x="23473" y="113980"/>
                  </a:lnTo>
                  <a:cubicBezTo>
                    <a:pt x="15431" y="113980"/>
                    <a:pt x="8912" y="120500"/>
                    <a:pt x="8912" y="128542"/>
                  </a:cubicBezTo>
                  <a:lnTo>
                    <a:pt x="8912" y="217191"/>
                  </a:lnTo>
                  <a:cubicBezTo>
                    <a:pt x="8912" y="225233"/>
                    <a:pt x="15431" y="231752"/>
                    <a:pt x="23473" y="231752"/>
                  </a:cubicBezTo>
                  <a:cubicBezTo>
                    <a:pt x="31515" y="231752"/>
                    <a:pt x="38034" y="225233"/>
                    <a:pt x="38034" y="217191"/>
                  </a:cubicBezTo>
                  <a:lnTo>
                    <a:pt x="38034" y="143103"/>
                  </a:lnTo>
                  <a:lnTo>
                    <a:pt x="72981" y="143103"/>
                  </a:lnTo>
                  <a:lnTo>
                    <a:pt x="72981" y="143103"/>
                  </a:lnTo>
                  <a:lnTo>
                    <a:pt x="101405" y="143103"/>
                  </a:lnTo>
                  <a:cubicBezTo>
                    <a:pt x="117489" y="143103"/>
                    <a:pt x="130528" y="130064"/>
                    <a:pt x="130528" y="113980"/>
                  </a:cubicBezTo>
                  <a:lnTo>
                    <a:pt x="130528" y="30166"/>
                  </a:lnTo>
                  <a:cubicBezTo>
                    <a:pt x="130800" y="15021"/>
                    <a:pt x="119632" y="2097"/>
                    <a:pt x="104608" y="169"/>
                  </a:cubicBez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6ADAFA1-AFAC-439D-B00C-F49EDE4E8E9A}"/>
                </a:ext>
              </a:extLst>
            </p:cNvPr>
            <p:cNvSpPr/>
            <p:nvPr/>
          </p:nvSpPr>
          <p:spPr>
            <a:xfrm>
              <a:off x="5778626" y="3889341"/>
              <a:ext cx="221331" cy="163086"/>
            </a:xfrm>
            <a:custGeom>
              <a:avLst/>
              <a:gdLst>
                <a:gd name="connsiteX0" fmla="*/ 209683 w 221331"/>
                <a:gd name="connsiteY0" fmla="*/ 0 h 163086"/>
                <a:gd name="connsiteX1" fmla="*/ 11649 w 221331"/>
                <a:gd name="connsiteY1" fmla="*/ 0 h 163086"/>
                <a:gd name="connsiteX2" fmla="*/ 0 w 221331"/>
                <a:gd name="connsiteY2" fmla="*/ 11649 h 163086"/>
                <a:gd name="connsiteX3" fmla="*/ 11649 w 221331"/>
                <a:gd name="connsiteY3" fmla="*/ 23298 h 163086"/>
                <a:gd name="connsiteX4" fmla="*/ 99017 w 221331"/>
                <a:gd name="connsiteY4" fmla="*/ 23298 h 163086"/>
                <a:gd name="connsiteX5" fmla="*/ 99017 w 221331"/>
                <a:gd name="connsiteY5" fmla="*/ 139789 h 163086"/>
                <a:gd name="connsiteX6" fmla="*/ 64070 w 221331"/>
                <a:gd name="connsiteY6" fmla="*/ 139789 h 163086"/>
                <a:gd name="connsiteX7" fmla="*/ 64070 w 221331"/>
                <a:gd name="connsiteY7" fmla="*/ 163087 h 163086"/>
                <a:gd name="connsiteX8" fmla="*/ 157262 w 221331"/>
                <a:gd name="connsiteY8" fmla="*/ 163087 h 163086"/>
                <a:gd name="connsiteX9" fmla="*/ 157262 w 221331"/>
                <a:gd name="connsiteY9" fmla="*/ 139789 h 163086"/>
                <a:gd name="connsiteX10" fmla="*/ 122315 w 221331"/>
                <a:gd name="connsiteY10" fmla="*/ 139789 h 163086"/>
                <a:gd name="connsiteX11" fmla="*/ 122315 w 221331"/>
                <a:gd name="connsiteY11" fmla="*/ 23298 h 163086"/>
                <a:gd name="connsiteX12" fmla="*/ 209683 w 221331"/>
                <a:gd name="connsiteY12" fmla="*/ 23298 h 163086"/>
                <a:gd name="connsiteX13" fmla="*/ 221332 w 221331"/>
                <a:gd name="connsiteY13" fmla="*/ 11649 h 163086"/>
                <a:gd name="connsiteX14" fmla="*/ 209683 w 221331"/>
                <a:gd name="connsiteY14" fmla="*/ 0 h 163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1331" h="163086">
                  <a:moveTo>
                    <a:pt x="209683" y="0"/>
                  </a:moveTo>
                  <a:lnTo>
                    <a:pt x="11649" y="0"/>
                  </a:lnTo>
                  <a:cubicBezTo>
                    <a:pt x="5215" y="0"/>
                    <a:pt x="0" y="5215"/>
                    <a:pt x="0" y="11649"/>
                  </a:cubicBezTo>
                  <a:cubicBezTo>
                    <a:pt x="0" y="18083"/>
                    <a:pt x="5215" y="23298"/>
                    <a:pt x="11649" y="23298"/>
                  </a:cubicBezTo>
                  <a:lnTo>
                    <a:pt x="99017" y="23298"/>
                  </a:lnTo>
                  <a:lnTo>
                    <a:pt x="99017" y="139789"/>
                  </a:lnTo>
                  <a:lnTo>
                    <a:pt x="64070" y="139789"/>
                  </a:lnTo>
                  <a:lnTo>
                    <a:pt x="64070" y="163087"/>
                  </a:lnTo>
                  <a:lnTo>
                    <a:pt x="157262" y="163087"/>
                  </a:lnTo>
                  <a:lnTo>
                    <a:pt x="157262" y="139789"/>
                  </a:lnTo>
                  <a:lnTo>
                    <a:pt x="122315" y="139789"/>
                  </a:lnTo>
                  <a:lnTo>
                    <a:pt x="122315" y="23298"/>
                  </a:lnTo>
                  <a:lnTo>
                    <a:pt x="209683" y="23298"/>
                  </a:lnTo>
                  <a:cubicBezTo>
                    <a:pt x="216117" y="23298"/>
                    <a:pt x="221332" y="18083"/>
                    <a:pt x="221332" y="11649"/>
                  </a:cubicBezTo>
                  <a:cubicBezTo>
                    <a:pt x="221332" y="5215"/>
                    <a:pt x="216117" y="0"/>
                    <a:pt x="209683" y="0"/>
                  </a:cubicBez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14949B7B-B953-44F1-8F2D-C03AA592BE0F}"/>
                </a:ext>
              </a:extLst>
            </p:cNvPr>
            <p:cNvSpPr/>
            <p:nvPr/>
          </p:nvSpPr>
          <p:spPr>
            <a:xfrm>
              <a:off x="5667960" y="3842745"/>
              <a:ext cx="116490" cy="209682"/>
            </a:xfrm>
            <a:custGeom>
              <a:avLst/>
              <a:gdLst>
                <a:gd name="connsiteX0" fmla="*/ 104841 w 116490"/>
                <a:gd name="connsiteY0" fmla="*/ 128139 h 209682"/>
                <a:gd name="connsiteX1" fmla="*/ 23298 w 116490"/>
                <a:gd name="connsiteY1" fmla="*/ 128139 h 209682"/>
                <a:gd name="connsiteX2" fmla="*/ 23298 w 116490"/>
                <a:gd name="connsiteY2" fmla="*/ 11649 h 209682"/>
                <a:gd name="connsiteX3" fmla="*/ 11649 w 116490"/>
                <a:gd name="connsiteY3" fmla="*/ 0 h 209682"/>
                <a:gd name="connsiteX4" fmla="*/ 0 w 116490"/>
                <a:gd name="connsiteY4" fmla="*/ 11649 h 209682"/>
                <a:gd name="connsiteX5" fmla="*/ 0 w 116490"/>
                <a:gd name="connsiteY5" fmla="*/ 139789 h 209682"/>
                <a:gd name="connsiteX6" fmla="*/ 11649 w 116490"/>
                <a:gd name="connsiteY6" fmla="*/ 151438 h 209682"/>
                <a:gd name="connsiteX7" fmla="*/ 46596 w 116490"/>
                <a:gd name="connsiteY7" fmla="*/ 151438 h 209682"/>
                <a:gd name="connsiteX8" fmla="*/ 46596 w 116490"/>
                <a:gd name="connsiteY8" fmla="*/ 186385 h 209682"/>
                <a:gd name="connsiteX9" fmla="*/ 23298 w 116490"/>
                <a:gd name="connsiteY9" fmla="*/ 186385 h 209682"/>
                <a:gd name="connsiteX10" fmla="*/ 23298 w 116490"/>
                <a:gd name="connsiteY10" fmla="*/ 209683 h 209682"/>
                <a:gd name="connsiteX11" fmla="*/ 93192 w 116490"/>
                <a:gd name="connsiteY11" fmla="*/ 209683 h 209682"/>
                <a:gd name="connsiteX12" fmla="*/ 93192 w 116490"/>
                <a:gd name="connsiteY12" fmla="*/ 186385 h 209682"/>
                <a:gd name="connsiteX13" fmla="*/ 69894 w 116490"/>
                <a:gd name="connsiteY13" fmla="*/ 186385 h 209682"/>
                <a:gd name="connsiteX14" fmla="*/ 69894 w 116490"/>
                <a:gd name="connsiteY14" fmla="*/ 151438 h 209682"/>
                <a:gd name="connsiteX15" fmla="*/ 104841 w 116490"/>
                <a:gd name="connsiteY15" fmla="*/ 151438 h 209682"/>
                <a:gd name="connsiteX16" fmla="*/ 116490 w 116490"/>
                <a:gd name="connsiteY16" fmla="*/ 139789 h 209682"/>
                <a:gd name="connsiteX17" fmla="*/ 104841 w 116490"/>
                <a:gd name="connsiteY17" fmla="*/ 128139 h 209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6490" h="209682">
                  <a:moveTo>
                    <a:pt x="104841" y="128139"/>
                  </a:moveTo>
                  <a:lnTo>
                    <a:pt x="23298" y="128139"/>
                  </a:lnTo>
                  <a:lnTo>
                    <a:pt x="23298" y="11649"/>
                  </a:lnTo>
                  <a:cubicBezTo>
                    <a:pt x="23298" y="5215"/>
                    <a:pt x="18083" y="0"/>
                    <a:pt x="11649" y="0"/>
                  </a:cubicBezTo>
                  <a:cubicBezTo>
                    <a:pt x="5215" y="0"/>
                    <a:pt x="0" y="5215"/>
                    <a:pt x="0" y="11649"/>
                  </a:cubicBezTo>
                  <a:lnTo>
                    <a:pt x="0" y="139789"/>
                  </a:lnTo>
                  <a:cubicBezTo>
                    <a:pt x="0" y="146222"/>
                    <a:pt x="5215" y="151438"/>
                    <a:pt x="11649" y="151438"/>
                  </a:cubicBezTo>
                  <a:lnTo>
                    <a:pt x="46596" y="151438"/>
                  </a:lnTo>
                  <a:lnTo>
                    <a:pt x="46596" y="186385"/>
                  </a:lnTo>
                  <a:lnTo>
                    <a:pt x="23298" y="186385"/>
                  </a:lnTo>
                  <a:lnTo>
                    <a:pt x="23298" y="209683"/>
                  </a:lnTo>
                  <a:lnTo>
                    <a:pt x="93192" y="209683"/>
                  </a:lnTo>
                  <a:lnTo>
                    <a:pt x="93192" y="186385"/>
                  </a:lnTo>
                  <a:lnTo>
                    <a:pt x="69894" y="186385"/>
                  </a:lnTo>
                  <a:lnTo>
                    <a:pt x="69894" y="151438"/>
                  </a:lnTo>
                  <a:lnTo>
                    <a:pt x="104841" y="151438"/>
                  </a:lnTo>
                  <a:cubicBezTo>
                    <a:pt x="111275" y="151438"/>
                    <a:pt x="116490" y="146222"/>
                    <a:pt x="116490" y="139789"/>
                  </a:cubicBezTo>
                  <a:cubicBezTo>
                    <a:pt x="116490" y="133355"/>
                    <a:pt x="111275" y="128139"/>
                    <a:pt x="104841" y="128139"/>
                  </a:cubicBez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8BD5C73-7692-4E45-AACC-8CF4144E4D11}"/>
                </a:ext>
              </a:extLst>
            </p:cNvPr>
            <p:cNvSpPr/>
            <p:nvPr/>
          </p:nvSpPr>
          <p:spPr>
            <a:xfrm>
              <a:off x="5994133" y="3845658"/>
              <a:ext cx="116490" cy="206770"/>
            </a:xfrm>
            <a:custGeom>
              <a:avLst/>
              <a:gdLst>
                <a:gd name="connsiteX0" fmla="*/ 104841 w 116490"/>
                <a:gd name="connsiteY0" fmla="*/ 0 h 206770"/>
                <a:gd name="connsiteX1" fmla="*/ 93192 w 116490"/>
                <a:gd name="connsiteY1" fmla="*/ 11649 h 206770"/>
                <a:gd name="connsiteX2" fmla="*/ 93192 w 116490"/>
                <a:gd name="connsiteY2" fmla="*/ 125227 h 206770"/>
                <a:gd name="connsiteX3" fmla="*/ 11649 w 116490"/>
                <a:gd name="connsiteY3" fmla="*/ 125227 h 206770"/>
                <a:gd name="connsiteX4" fmla="*/ 0 w 116490"/>
                <a:gd name="connsiteY4" fmla="*/ 136876 h 206770"/>
                <a:gd name="connsiteX5" fmla="*/ 11649 w 116490"/>
                <a:gd name="connsiteY5" fmla="*/ 148525 h 206770"/>
                <a:gd name="connsiteX6" fmla="*/ 46596 w 116490"/>
                <a:gd name="connsiteY6" fmla="*/ 148525 h 206770"/>
                <a:gd name="connsiteX7" fmla="*/ 46596 w 116490"/>
                <a:gd name="connsiteY7" fmla="*/ 183472 h 206770"/>
                <a:gd name="connsiteX8" fmla="*/ 23298 w 116490"/>
                <a:gd name="connsiteY8" fmla="*/ 183472 h 206770"/>
                <a:gd name="connsiteX9" fmla="*/ 23298 w 116490"/>
                <a:gd name="connsiteY9" fmla="*/ 206770 h 206770"/>
                <a:gd name="connsiteX10" fmla="*/ 93192 w 116490"/>
                <a:gd name="connsiteY10" fmla="*/ 206770 h 206770"/>
                <a:gd name="connsiteX11" fmla="*/ 93192 w 116490"/>
                <a:gd name="connsiteY11" fmla="*/ 183472 h 206770"/>
                <a:gd name="connsiteX12" fmla="*/ 69894 w 116490"/>
                <a:gd name="connsiteY12" fmla="*/ 183472 h 206770"/>
                <a:gd name="connsiteX13" fmla="*/ 69894 w 116490"/>
                <a:gd name="connsiteY13" fmla="*/ 148525 h 206770"/>
                <a:gd name="connsiteX14" fmla="*/ 104841 w 116490"/>
                <a:gd name="connsiteY14" fmla="*/ 148525 h 206770"/>
                <a:gd name="connsiteX15" fmla="*/ 116490 w 116490"/>
                <a:gd name="connsiteY15" fmla="*/ 136876 h 206770"/>
                <a:gd name="connsiteX16" fmla="*/ 116490 w 116490"/>
                <a:gd name="connsiteY16" fmla="*/ 11649 h 206770"/>
                <a:gd name="connsiteX17" fmla="*/ 104841 w 116490"/>
                <a:gd name="connsiteY17" fmla="*/ 0 h 206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16490" h="206770">
                  <a:moveTo>
                    <a:pt x="104841" y="0"/>
                  </a:moveTo>
                  <a:cubicBezTo>
                    <a:pt x="98408" y="0"/>
                    <a:pt x="93192" y="5215"/>
                    <a:pt x="93192" y="11649"/>
                  </a:cubicBezTo>
                  <a:lnTo>
                    <a:pt x="93192" y="125227"/>
                  </a:lnTo>
                  <a:lnTo>
                    <a:pt x="11649" y="125227"/>
                  </a:lnTo>
                  <a:cubicBezTo>
                    <a:pt x="5215" y="125227"/>
                    <a:pt x="0" y="130442"/>
                    <a:pt x="0" y="136876"/>
                  </a:cubicBezTo>
                  <a:cubicBezTo>
                    <a:pt x="0" y="143310"/>
                    <a:pt x="5215" y="148525"/>
                    <a:pt x="11649" y="148525"/>
                  </a:cubicBezTo>
                  <a:lnTo>
                    <a:pt x="46596" y="148525"/>
                  </a:lnTo>
                  <a:lnTo>
                    <a:pt x="46596" y="183472"/>
                  </a:lnTo>
                  <a:lnTo>
                    <a:pt x="23298" y="183472"/>
                  </a:lnTo>
                  <a:lnTo>
                    <a:pt x="23298" y="206770"/>
                  </a:lnTo>
                  <a:lnTo>
                    <a:pt x="93192" y="206770"/>
                  </a:lnTo>
                  <a:lnTo>
                    <a:pt x="93192" y="183472"/>
                  </a:lnTo>
                  <a:lnTo>
                    <a:pt x="69894" y="183472"/>
                  </a:lnTo>
                  <a:lnTo>
                    <a:pt x="69894" y="148525"/>
                  </a:lnTo>
                  <a:lnTo>
                    <a:pt x="104841" y="148525"/>
                  </a:lnTo>
                  <a:cubicBezTo>
                    <a:pt x="111275" y="148525"/>
                    <a:pt x="116490" y="143310"/>
                    <a:pt x="116490" y="136876"/>
                  </a:cubicBezTo>
                  <a:lnTo>
                    <a:pt x="116490" y="11649"/>
                  </a:lnTo>
                  <a:cubicBezTo>
                    <a:pt x="116490" y="5215"/>
                    <a:pt x="111275" y="0"/>
                    <a:pt x="104841" y="0"/>
                  </a:cubicBezTo>
                  <a:close/>
                </a:path>
              </a:pathLst>
            </a:custGeom>
            <a:solidFill>
              <a:schemeClr val="bg1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2" name="Graphic 27" descr="Trophy">
            <a:extLst>
              <a:ext uri="{FF2B5EF4-FFF2-40B4-BE49-F238E27FC236}">
                <a16:creationId xmlns:a16="http://schemas.microsoft.com/office/drawing/2014/main" id="{FF9133D7-1D1E-4DCA-9002-3A573312105D}"/>
              </a:ext>
            </a:extLst>
          </p:cNvPr>
          <p:cNvSpPr/>
          <p:nvPr/>
        </p:nvSpPr>
        <p:spPr>
          <a:xfrm>
            <a:off x="7130268" y="3209823"/>
            <a:ext cx="407716" cy="459554"/>
          </a:xfrm>
          <a:custGeom>
            <a:avLst/>
            <a:gdLst>
              <a:gd name="connsiteX0" fmla="*/ 348889 w 407716"/>
              <a:gd name="connsiteY0" fmla="*/ 221332 h 459554"/>
              <a:gd name="connsiteX1" fmla="*/ 267346 w 407716"/>
              <a:gd name="connsiteY1" fmla="*/ 260356 h 459554"/>
              <a:gd name="connsiteX2" fmla="*/ 302293 w 407716"/>
              <a:gd name="connsiteY2" fmla="*/ 224827 h 459554"/>
              <a:gd name="connsiteX3" fmla="*/ 315689 w 407716"/>
              <a:gd name="connsiteY3" fmla="*/ 207353 h 459554"/>
              <a:gd name="connsiteX4" fmla="*/ 331415 w 407716"/>
              <a:gd name="connsiteY4" fmla="*/ 152020 h 459554"/>
              <a:gd name="connsiteX5" fmla="*/ 331415 w 407716"/>
              <a:gd name="connsiteY5" fmla="*/ 76301 h 459554"/>
              <a:gd name="connsiteX6" fmla="*/ 372187 w 407716"/>
              <a:gd name="connsiteY6" fmla="*/ 76301 h 459554"/>
              <a:gd name="connsiteX7" fmla="*/ 372187 w 407716"/>
              <a:gd name="connsiteY7" fmla="*/ 164834 h 459554"/>
              <a:gd name="connsiteX8" fmla="*/ 348889 w 407716"/>
              <a:gd name="connsiteY8" fmla="*/ 221332 h 459554"/>
              <a:gd name="connsiteX9" fmla="*/ 59410 w 407716"/>
              <a:gd name="connsiteY9" fmla="*/ 221332 h 459554"/>
              <a:gd name="connsiteX10" fmla="*/ 34947 w 407716"/>
              <a:gd name="connsiteY10" fmla="*/ 164834 h 459554"/>
              <a:gd name="connsiteX11" fmla="*/ 34947 w 407716"/>
              <a:gd name="connsiteY11" fmla="*/ 75719 h 459554"/>
              <a:gd name="connsiteX12" fmla="*/ 75719 w 407716"/>
              <a:gd name="connsiteY12" fmla="*/ 75719 h 459554"/>
              <a:gd name="connsiteX13" fmla="*/ 75719 w 407716"/>
              <a:gd name="connsiteY13" fmla="*/ 151438 h 459554"/>
              <a:gd name="connsiteX14" fmla="*/ 91445 w 407716"/>
              <a:gd name="connsiteY14" fmla="*/ 206770 h 459554"/>
              <a:gd name="connsiteX15" fmla="*/ 104841 w 407716"/>
              <a:gd name="connsiteY15" fmla="*/ 224244 h 459554"/>
              <a:gd name="connsiteX16" fmla="*/ 139789 w 407716"/>
              <a:gd name="connsiteY16" fmla="*/ 259774 h 459554"/>
              <a:gd name="connsiteX17" fmla="*/ 59410 w 407716"/>
              <a:gd name="connsiteY17" fmla="*/ 221332 h 459554"/>
              <a:gd name="connsiteX18" fmla="*/ 407716 w 407716"/>
              <a:gd name="connsiteY18" fmla="*/ 163087 h 459554"/>
              <a:gd name="connsiteX19" fmla="*/ 407716 w 407716"/>
              <a:gd name="connsiteY19" fmla="*/ 40772 h 459554"/>
              <a:gd name="connsiteX20" fmla="*/ 331998 w 407716"/>
              <a:gd name="connsiteY20" fmla="*/ 40772 h 459554"/>
              <a:gd name="connsiteX21" fmla="*/ 331998 w 407716"/>
              <a:gd name="connsiteY21" fmla="*/ 0 h 459554"/>
              <a:gd name="connsiteX22" fmla="*/ 203858 w 407716"/>
              <a:gd name="connsiteY22" fmla="*/ 0 h 459554"/>
              <a:gd name="connsiteX23" fmla="*/ 75719 w 407716"/>
              <a:gd name="connsiteY23" fmla="*/ 0 h 459554"/>
              <a:gd name="connsiteX24" fmla="*/ 75719 w 407716"/>
              <a:gd name="connsiteY24" fmla="*/ 40772 h 459554"/>
              <a:gd name="connsiteX25" fmla="*/ 0 w 407716"/>
              <a:gd name="connsiteY25" fmla="*/ 40772 h 459554"/>
              <a:gd name="connsiteX26" fmla="*/ 0 w 407716"/>
              <a:gd name="connsiteY26" fmla="*/ 162504 h 459554"/>
              <a:gd name="connsiteX27" fmla="*/ 33200 w 407716"/>
              <a:gd name="connsiteY27" fmla="*/ 244047 h 459554"/>
              <a:gd name="connsiteX28" fmla="*/ 172406 w 407716"/>
              <a:gd name="connsiteY28" fmla="*/ 296468 h 459554"/>
              <a:gd name="connsiteX29" fmla="*/ 180560 w 407716"/>
              <a:gd name="connsiteY29" fmla="*/ 325591 h 459554"/>
              <a:gd name="connsiteX30" fmla="*/ 180560 w 407716"/>
              <a:gd name="connsiteY30" fmla="*/ 401310 h 459554"/>
              <a:gd name="connsiteX31" fmla="*/ 151438 w 407716"/>
              <a:gd name="connsiteY31" fmla="*/ 401310 h 459554"/>
              <a:gd name="connsiteX32" fmla="*/ 128139 w 407716"/>
              <a:gd name="connsiteY32" fmla="*/ 424608 h 459554"/>
              <a:gd name="connsiteX33" fmla="*/ 99017 w 407716"/>
              <a:gd name="connsiteY33" fmla="*/ 424608 h 459554"/>
              <a:gd name="connsiteX34" fmla="*/ 75719 w 407716"/>
              <a:gd name="connsiteY34" fmla="*/ 447906 h 459554"/>
              <a:gd name="connsiteX35" fmla="*/ 75719 w 407716"/>
              <a:gd name="connsiteY35" fmla="*/ 459555 h 459554"/>
              <a:gd name="connsiteX36" fmla="*/ 331998 w 407716"/>
              <a:gd name="connsiteY36" fmla="*/ 459555 h 459554"/>
              <a:gd name="connsiteX37" fmla="*/ 331998 w 407716"/>
              <a:gd name="connsiteY37" fmla="*/ 447906 h 459554"/>
              <a:gd name="connsiteX38" fmla="*/ 308700 w 407716"/>
              <a:gd name="connsiteY38" fmla="*/ 424608 h 459554"/>
              <a:gd name="connsiteX39" fmla="*/ 279577 w 407716"/>
              <a:gd name="connsiteY39" fmla="*/ 424608 h 459554"/>
              <a:gd name="connsiteX40" fmla="*/ 256279 w 407716"/>
              <a:gd name="connsiteY40" fmla="*/ 401310 h 459554"/>
              <a:gd name="connsiteX41" fmla="*/ 227156 w 407716"/>
              <a:gd name="connsiteY41" fmla="*/ 401310 h 459554"/>
              <a:gd name="connsiteX42" fmla="*/ 227156 w 407716"/>
              <a:gd name="connsiteY42" fmla="*/ 326173 h 459554"/>
              <a:gd name="connsiteX43" fmla="*/ 235311 w 407716"/>
              <a:gd name="connsiteY43" fmla="*/ 297051 h 459554"/>
              <a:gd name="connsiteX44" fmla="*/ 374517 w 407716"/>
              <a:gd name="connsiteY44" fmla="*/ 244630 h 459554"/>
              <a:gd name="connsiteX45" fmla="*/ 407716 w 407716"/>
              <a:gd name="connsiteY45" fmla="*/ 163087 h 45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07716" h="459554">
                <a:moveTo>
                  <a:pt x="348889" y="221332"/>
                </a:moveTo>
                <a:cubicBezTo>
                  <a:pt x="328503" y="242300"/>
                  <a:pt x="309282" y="255696"/>
                  <a:pt x="267346" y="260356"/>
                </a:cubicBezTo>
                <a:cubicBezTo>
                  <a:pt x="278412" y="249289"/>
                  <a:pt x="291226" y="238223"/>
                  <a:pt x="302293" y="224827"/>
                </a:cubicBezTo>
                <a:cubicBezTo>
                  <a:pt x="306952" y="219584"/>
                  <a:pt x="315689" y="207935"/>
                  <a:pt x="315689" y="207353"/>
                </a:cubicBezTo>
                <a:cubicBezTo>
                  <a:pt x="325591" y="191044"/>
                  <a:pt x="331415" y="172406"/>
                  <a:pt x="331415" y="152020"/>
                </a:cubicBezTo>
                <a:lnTo>
                  <a:pt x="331415" y="76301"/>
                </a:lnTo>
                <a:lnTo>
                  <a:pt x="372187" y="76301"/>
                </a:lnTo>
                <a:lnTo>
                  <a:pt x="372187" y="164834"/>
                </a:lnTo>
                <a:cubicBezTo>
                  <a:pt x="372769" y="165999"/>
                  <a:pt x="373934" y="195121"/>
                  <a:pt x="348889" y="221332"/>
                </a:cubicBezTo>
                <a:close/>
                <a:moveTo>
                  <a:pt x="59410" y="221332"/>
                </a:moveTo>
                <a:cubicBezTo>
                  <a:pt x="33782" y="195121"/>
                  <a:pt x="34947" y="165999"/>
                  <a:pt x="34947" y="164834"/>
                </a:cubicBezTo>
                <a:lnTo>
                  <a:pt x="34947" y="75719"/>
                </a:lnTo>
                <a:lnTo>
                  <a:pt x="75719" y="75719"/>
                </a:lnTo>
                <a:lnTo>
                  <a:pt x="75719" y="151438"/>
                </a:lnTo>
                <a:cubicBezTo>
                  <a:pt x="75719" y="171823"/>
                  <a:pt x="81543" y="190462"/>
                  <a:pt x="91445" y="206770"/>
                </a:cubicBezTo>
                <a:cubicBezTo>
                  <a:pt x="91445" y="207353"/>
                  <a:pt x="100182" y="219584"/>
                  <a:pt x="104841" y="224244"/>
                </a:cubicBezTo>
                <a:cubicBezTo>
                  <a:pt x="116490" y="237640"/>
                  <a:pt x="128722" y="248707"/>
                  <a:pt x="139789" y="259774"/>
                </a:cubicBezTo>
                <a:cubicBezTo>
                  <a:pt x="99017" y="255114"/>
                  <a:pt x="79213" y="241718"/>
                  <a:pt x="59410" y="221332"/>
                </a:cubicBezTo>
                <a:close/>
                <a:moveTo>
                  <a:pt x="407716" y="163087"/>
                </a:moveTo>
                <a:lnTo>
                  <a:pt x="407716" y="40772"/>
                </a:lnTo>
                <a:lnTo>
                  <a:pt x="331998" y="40772"/>
                </a:lnTo>
                <a:lnTo>
                  <a:pt x="331998" y="0"/>
                </a:lnTo>
                <a:lnTo>
                  <a:pt x="203858" y="0"/>
                </a:lnTo>
                <a:lnTo>
                  <a:pt x="75719" y="0"/>
                </a:lnTo>
                <a:lnTo>
                  <a:pt x="75719" y="40772"/>
                </a:lnTo>
                <a:lnTo>
                  <a:pt x="0" y="40772"/>
                </a:lnTo>
                <a:lnTo>
                  <a:pt x="0" y="162504"/>
                </a:lnTo>
                <a:cubicBezTo>
                  <a:pt x="0" y="168329"/>
                  <a:pt x="0" y="208518"/>
                  <a:pt x="33200" y="244047"/>
                </a:cubicBezTo>
                <a:cubicBezTo>
                  <a:pt x="65235" y="277830"/>
                  <a:pt x="104259" y="295303"/>
                  <a:pt x="172406" y="296468"/>
                </a:cubicBezTo>
                <a:cubicBezTo>
                  <a:pt x="177648" y="305205"/>
                  <a:pt x="180560" y="315107"/>
                  <a:pt x="180560" y="325591"/>
                </a:cubicBezTo>
                <a:lnTo>
                  <a:pt x="180560" y="401310"/>
                </a:lnTo>
                <a:lnTo>
                  <a:pt x="151438" y="401310"/>
                </a:lnTo>
                <a:cubicBezTo>
                  <a:pt x="138624" y="401310"/>
                  <a:pt x="128139" y="411794"/>
                  <a:pt x="128139" y="424608"/>
                </a:cubicBezTo>
                <a:lnTo>
                  <a:pt x="99017" y="424608"/>
                </a:lnTo>
                <a:cubicBezTo>
                  <a:pt x="86203" y="424608"/>
                  <a:pt x="75719" y="435092"/>
                  <a:pt x="75719" y="447906"/>
                </a:cubicBezTo>
                <a:lnTo>
                  <a:pt x="75719" y="459555"/>
                </a:lnTo>
                <a:lnTo>
                  <a:pt x="331998" y="459555"/>
                </a:lnTo>
                <a:lnTo>
                  <a:pt x="331998" y="447906"/>
                </a:lnTo>
                <a:cubicBezTo>
                  <a:pt x="331998" y="435092"/>
                  <a:pt x="321514" y="424608"/>
                  <a:pt x="308700" y="424608"/>
                </a:cubicBezTo>
                <a:lnTo>
                  <a:pt x="279577" y="424608"/>
                </a:lnTo>
                <a:cubicBezTo>
                  <a:pt x="279577" y="411794"/>
                  <a:pt x="269093" y="401310"/>
                  <a:pt x="256279" y="401310"/>
                </a:cubicBezTo>
                <a:lnTo>
                  <a:pt x="227156" y="401310"/>
                </a:lnTo>
                <a:lnTo>
                  <a:pt x="227156" y="326173"/>
                </a:lnTo>
                <a:cubicBezTo>
                  <a:pt x="227156" y="315689"/>
                  <a:pt x="230069" y="305787"/>
                  <a:pt x="235311" y="297051"/>
                </a:cubicBezTo>
                <a:cubicBezTo>
                  <a:pt x="303458" y="295886"/>
                  <a:pt x="342482" y="277830"/>
                  <a:pt x="374517" y="244630"/>
                </a:cubicBezTo>
                <a:cubicBezTo>
                  <a:pt x="407716" y="209683"/>
                  <a:pt x="407716" y="168911"/>
                  <a:pt x="407716" y="163087"/>
                </a:cubicBezTo>
                <a:close/>
              </a:path>
            </a:pathLst>
          </a:custGeom>
          <a:solidFill>
            <a:schemeClr val="bg1"/>
          </a:solidFill>
          <a:ln w="57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3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307</Words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Accordion Process – Slide Template</vt:lpstr>
      <vt:lpstr>Accordion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Accordion Process</dc:title>
  <dc:creator>PresentationGO.com</dc:creator>
  <dc:description>© Copyright PresentationGO.com</dc:description>
  <dcterms:created xsi:type="dcterms:W3CDTF">2014-11-26T05:14:11Z</dcterms:created>
  <dcterms:modified xsi:type="dcterms:W3CDTF">2020-05-07T04:37:28Z</dcterms:modified>
  <cp:category>Charts &amp; Diagrams</cp:category>
</cp:coreProperties>
</file>