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46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">
            <a:extLst>
              <a:ext uri="{FF2B5EF4-FFF2-40B4-BE49-F238E27FC236}">
                <a16:creationId xmlns:a16="http://schemas.microsoft.com/office/drawing/2014/main" id="{152784B7-2325-401D-9B07-8CC45766217E}"/>
              </a:ext>
            </a:extLst>
          </p:cNvPr>
          <p:cNvSpPr/>
          <p:nvPr/>
        </p:nvSpPr>
        <p:spPr>
          <a:xfrm>
            <a:off x="2886263" y="2733509"/>
            <a:ext cx="2238506" cy="1940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27" y="21600"/>
                </a:moveTo>
                <a:lnTo>
                  <a:pt x="1873" y="21600"/>
                </a:lnTo>
                <a:cubicBezTo>
                  <a:pt x="843" y="21600"/>
                  <a:pt x="0" y="20628"/>
                  <a:pt x="0" y="19440"/>
                </a:cubicBezTo>
                <a:lnTo>
                  <a:pt x="0" y="2160"/>
                </a:lnTo>
                <a:cubicBezTo>
                  <a:pt x="0" y="972"/>
                  <a:pt x="843" y="0"/>
                  <a:pt x="1873" y="0"/>
                </a:cubicBezTo>
                <a:lnTo>
                  <a:pt x="19727" y="0"/>
                </a:lnTo>
                <a:cubicBezTo>
                  <a:pt x="20757" y="0"/>
                  <a:pt x="21600" y="972"/>
                  <a:pt x="21600" y="2160"/>
                </a:cubicBezTo>
                <a:lnTo>
                  <a:pt x="21600" y="19440"/>
                </a:lnTo>
                <a:cubicBezTo>
                  <a:pt x="21600" y="20628"/>
                  <a:pt x="20757" y="21600"/>
                  <a:pt x="19727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1800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1BB3AFC2-108D-4AE9-A237-30186563EDA9}"/>
              </a:ext>
            </a:extLst>
          </p:cNvPr>
          <p:cNvSpPr/>
          <p:nvPr/>
        </p:nvSpPr>
        <p:spPr>
          <a:xfrm>
            <a:off x="6591940" y="2733509"/>
            <a:ext cx="2238506" cy="1940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27" y="21600"/>
                </a:moveTo>
                <a:lnTo>
                  <a:pt x="1873" y="21600"/>
                </a:lnTo>
                <a:cubicBezTo>
                  <a:pt x="843" y="21600"/>
                  <a:pt x="0" y="20628"/>
                  <a:pt x="0" y="19440"/>
                </a:cubicBezTo>
                <a:lnTo>
                  <a:pt x="0" y="2160"/>
                </a:lnTo>
                <a:cubicBezTo>
                  <a:pt x="0" y="972"/>
                  <a:pt x="843" y="0"/>
                  <a:pt x="1873" y="0"/>
                </a:cubicBezTo>
                <a:lnTo>
                  <a:pt x="19727" y="0"/>
                </a:lnTo>
                <a:cubicBezTo>
                  <a:pt x="20757" y="0"/>
                  <a:pt x="21600" y="972"/>
                  <a:pt x="21600" y="2160"/>
                </a:cubicBezTo>
                <a:lnTo>
                  <a:pt x="21600" y="19440"/>
                </a:lnTo>
                <a:cubicBezTo>
                  <a:pt x="21600" y="20628"/>
                  <a:pt x="20757" y="21600"/>
                  <a:pt x="19727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1800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52E2FD4-0141-444C-8FB9-AAE94B5FA399}"/>
              </a:ext>
            </a:extLst>
          </p:cNvPr>
          <p:cNvSpPr/>
          <p:nvPr/>
        </p:nvSpPr>
        <p:spPr>
          <a:xfrm>
            <a:off x="4764015" y="4160072"/>
            <a:ext cx="360754" cy="514339"/>
          </a:xfrm>
          <a:custGeom>
            <a:avLst/>
            <a:gdLst>
              <a:gd name="connsiteX0" fmla="*/ 360754 w 360754"/>
              <a:gd name="connsiteY0" fmla="*/ 291126 h 514339"/>
              <a:gd name="connsiteX1" fmla="*/ 360754 w 360754"/>
              <a:gd name="connsiteY1" fmla="*/ 320249 h 514339"/>
              <a:gd name="connsiteX2" fmla="*/ 166647 w 360754"/>
              <a:gd name="connsiteY2" fmla="*/ 514339 h 514339"/>
              <a:gd name="connsiteX3" fmla="*/ 137548 w 360754"/>
              <a:gd name="connsiteY3" fmla="*/ 514339 h 514339"/>
              <a:gd name="connsiteX4" fmla="*/ 137554 w 360754"/>
              <a:gd name="connsiteY4" fmla="*/ 514338 h 514339"/>
              <a:gd name="connsiteX5" fmla="*/ 137548 w 360754"/>
              <a:gd name="connsiteY5" fmla="*/ 514339 h 514339"/>
              <a:gd name="connsiteX6" fmla="*/ 170349 w 360754"/>
              <a:gd name="connsiteY6" fmla="*/ 507688 h 514339"/>
              <a:gd name="connsiteX7" fmla="*/ 170349 w 360754"/>
              <a:gd name="connsiteY7" fmla="*/ 507688 h 514339"/>
              <a:gd name="connsiteX8" fmla="*/ 224285 w 360754"/>
              <a:gd name="connsiteY8" fmla="*/ 496751 h 514339"/>
              <a:gd name="connsiteX9" fmla="*/ 360754 w 360754"/>
              <a:gd name="connsiteY9" fmla="*/ 291126 h 514339"/>
              <a:gd name="connsiteX10" fmla="*/ 40511 w 360754"/>
              <a:gd name="connsiteY10" fmla="*/ 0 h 514339"/>
              <a:gd name="connsiteX11" fmla="*/ 360754 w 360754"/>
              <a:gd name="connsiteY11" fmla="*/ 0 h 514339"/>
              <a:gd name="connsiteX12" fmla="*/ 360754 w 360754"/>
              <a:gd name="connsiteY12" fmla="*/ 291126 h 514339"/>
              <a:gd name="connsiteX13" fmla="*/ 224284 w 360754"/>
              <a:gd name="connsiteY13" fmla="*/ 496751 h 514339"/>
              <a:gd name="connsiteX14" fmla="*/ 170349 w 360754"/>
              <a:gd name="connsiteY14" fmla="*/ 507688 h 514339"/>
              <a:gd name="connsiteX15" fmla="*/ 188472 w 360754"/>
              <a:gd name="connsiteY15" fmla="*/ 492603 h 514339"/>
              <a:gd name="connsiteX16" fmla="*/ 179610 w 360754"/>
              <a:gd name="connsiteY16" fmla="*/ 375230 h 514339"/>
              <a:gd name="connsiteX17" fmla="*/ 4931 w 360754"/>
              <a:gd name="connsiteY17" fmla="*/ 61459 h 514339"/>
              <a:gd name="connsiteX18" fmla="*/ 40511 w 360754"/>
              <a:gd name="connsiteY18" fmla="*/ 0 h 51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754" h="514339">
                <a:moveTo>
                  <a:pt x="360754" y="291126"/>
                </a:moveTo>
                <a:lnTo>
                  <a:pt x="360754" y="320249"/>
                </a:lnTo>
                <a:cubicBezTo>
                  <a:pt x="360754" y="426999"/>
                  <a:pt x="273390" y="514339"/>
                  <a:pt x="166647" y="514339"/>
                </a:cubicBezTo>
                <a:lnTo>
                  <a:pt x="137548" y="514339"/>
                </a:lnTo>
                <a:lnTo>
                  <a:pt x="137554" y="514338"/>
                </a:lnTo>
                <a:lnTo>
                  <a:pt x="137548" y="514339"/>
                </a:lnTo>
                <a:lnTo>
                  <a:pt x="170349" y="507688"/>
                </a:lnTo>
                <a:lnTo>
                  <a:pt x="170349" y="507688"/>
                </a:lnTo>
                <a:lnTo>
                  <a:pt x="224285" y="496751"/>
                </a:lnTo>
                <a:cubicBezTo>
                  <a:pt x="304348" y="462786"/>
                  <a:pt x="360754" y="383332"/>
                  <a:pt x="360754" y="291126"/>
                </a:cubicBezTo>
                <a:close/>
                <a:moveTo>
                  <a:pt x="40511" y="0"/>
                </a:moveTo>
                <a:lnTo>
                  <a:pt x="360754" y="0"/>
                </a:lnTo>
                <a:lnTo>
                  <a:pt x="360754" y="291126"/>
                </a:lnTo>
                <a:cubicBezTo>
                  <a:pt x="360754" y="383332"/>
                  <a:pt x="304348" y="462786"/>
                  <a:pt x="224284" y="496751"/>
                </a:cubicBezTo>
                <a:lnTo>
                  <a:pt x="170349" y="507688"/>
                </a:lnTo>
                <a:lnTo>
                  <a:pt x="188472" y="492603"/>
                </a:lnTo>
                <a:cubicBezTo>
                  <a:pt x="215086" y="453479"/>
                  <a:pt x="179610" y="375230"/>
                  <a:pt x="179610" y="375230"/>
                </a:cubicBezTo>
                <a:lnTo>
                  <a:pt x="4931" y="61459"/>
                </a:lnTo>
                <a:cubicBezTo>
                  <a:pt x="-9628" y="33956"/>
                  <a:pt x="9783" y="0"/>
                  <a:pt x="40511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54811E5-A5B1-494B-9464-94B14FE18B58}"/>
              </a:ext>
            </a:extLst>
          </p:cNvPr>
          <p:cNvSpPr/>
          <p:nvPr/>
        </p:nvSpPr>
        <p:spPr>
          <a:xfrm>
            <a:off x="6591940" y="4160071"/>
            <a:ext cx="362384" cy="514340"/>
          </a:xfrm>
          <a:custGeom>
            <a:avLst/>
            <a:gdLst>
              <a:gd name="connsiteX0" fmla="*/ 0 w 362384"/>
              <a:gd name="connsiteY0" fmla="*/ 291127 h 514340"/>
              <a:gd name="connsiteX1" fmla="*/ 136474 w 362384"/>
              <a:gd name="connsiteY1" fmla="*/ 496752 h 514340"/>
              <a:gd name="connsiteX2" fmla="*/ 191131 w 362384"/>
              <a:gd name="connsiteY2" fmla="*/ 507836 h 514340"/>
              <a:gd name="connsiteX3" fmla="*/ 191130 w 362384"/>
              <a:gd name="connsiteY3" fmla="*/ 507835 h 514340"/>
              <a:gd name="connsiteX4" fmla="*/ 223206 w 362384"/>
              <a:gd name="connsiteY4" fmla="*/ 514339 h 514340"/>
              <a:gd name="connsiteX5" fmla="*/ 223136 w 362384"/>
              <a:gd name="connsiteY5" fmla="*/ 514326 h 514340"/>
              <a:gd name="connsiteX6" fmla="*/ 223206 w 362384"/>
              <a:gd name="connsiteY6" fmla="*/ 514340 h 514340"/>
              <a:gd name="connsiteX7" fmla="*/ 194108 w 362384"/>
              <a:gd name="connsiteY7" fmla="*/ 514340 h 514340"/>
              <a:gd name="connsiteX8" fmla="*/ 0 w 362384"/>
              <a:gd name="connsiteY8" fmla="*/ 320250 h 514340"/>
              <a:gd name="connsiteX9" fmla="*/ 0 w 362384"/>
              <a:gd name="connsiteY9" fmla="*/ 0 h 514340"/>
              <a:gd name="connsiteX10" fmla="*/ 321875 w 362384"/>
              <a:gd name="connsiteY10" fmla="*/ 0 h 514340"/>
              <a:gd name="connsiteX11" fmla="*/ 357457 w 362384"/>
              <a:gd name="connsiteY11" fmla="*/ 61459 h 514340"/>
              <a:gd name="connsiteX12" fmla="*/ 182767 w 362384"/>
              <a:gd name="connsiteY12" fmla="*/ 375230 h 514340"/>
              <a:gd name="connsiteX13" fmla="*/ 173220 w 362384"/>
              <a:gd name="connsiteY13" fmla="*/ 492603 h 514340"/>
              <a:gd name="connsiteX14" fmla="*/ 191130 w 362384"/>
              <a:gd name="connsiteY14" fmla="*/ 507835 h 514340"/>
              <a:gd name="connsiteX15" fmla="*/ 136474 w 362384"/>
              <a:gd name="connsiteY15" fmla="*/ 496751 h 514340"/>
              <a:gd name="connsiteX16" fmla="*/ 0 w 362384"/>
              <a:gd name="connsiteY16" fmla="*/ 291126 h 514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2384" h="514340">
                <a:moveTo>
                  <a:pt x="0" y="291127"/>
                </a:moveTo>
                <a:cubicBezTo>
                  <a:pt x="0" y="383333"/>
                  <a:pt x="56412" y="462787"/>
                  <a:pt x="136474" y="496752"/>
                </a:cubicBezTo>
                <a:lnTo>
                  <a:pt x="191131" y="507836"/>
                </a:lnTo>
                <a:lnTo>
                  <a:pt x="191130" y="507835"/>
                </a:lnTo>
                <a:lnTo>
                  <a:pt x="223206" y="514339"/>
                </a:lnTo>
                <a:lnTo>
                  <a:pt x="223136" y="514326"/>
                </a:lnTo>
                <a:lnTo>
                  <a:pt x="223206" y="514340"/>
                </a:lnTo>
                <a:lnTo>
                  <a:pt x="194108" y="514340"/>
                </a:lnTo>
                <a:cubicBezTo>
                  <a:pt x="87364" y="514340"/>
                  <a:pt x="0" y="427000"/>
                  <a:pt x="0" y="320250"/>
                </a:cubicBezTo>
                <a:close/>
                <a:moveTo>
                  <a:pt x="0" y="0"/>
                </a:moveTo>
                <a:lnTo>
                  <a:pt x="321875" y="0"/>
                </a:lnTo>
                <a:cubicBezTo>
                  <a:pt x="352600" y="0"/>
                  <a:pt x="372010" y="33956"/>
                  <a:pt x="357457" y="61459"/>
                </a:cubicBezTo>
                <a:lnTo>
                  <a:pt x="182767" y="375230"/>
                </a:lnTo>
                <a:cubicBezTo>
                  <a:pt x="182767" y="375230"/>
                  <a:pt x="147291" y="453479"/>
                  <a:pt x="173220" y="492603"/>
                </a:cubicBezTo>
                <a:lnTo>
                  <a:pt x="191130" y="507835"/>
                </a:lnTo>
                <a:lnTo>
                  <a:pt x="136474" y="496751"/>
                </a:lnTo>
                <a:cubicBezTo>
                  <a:pt x="56412" y="462786"/>
                  <a:pt x="0" y="383332"/>
                  <a:pt x="0" y="291126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F3C8E1C-4DB5-46D2-A973-B89C318D3A3F}"/>
              </a:ext>
            </a:extLst>
          </p:cNvPr>
          <p:cNvSpPr/>
          <p:nvPr/>
        </p:nvSpPr>
        <p:spPr>
          <a:xfrm>
            <a:off x="8469692" y="4160071"/>
            <a:ext cx="360755" cy="514340"/>
          </a:xfrm>
          <a:custGeom>
            <a:avLst/>
            <a:gdLst>
              <a:gd name="connsiteX0" fmla="*/ 360755 w 360755"/>
              <a:gd name="connsiteY0" fmla="*/ 291127 h 514340"/>
              <a:gd name="connsiteX1" fmla="*/ 360755 w 360755"/>
              <a:gd name="connsiteY1" fmla="*/ 320250 h 514340"/>
              <a:gd name="connsiteX2" fmla="*/ 166647 w 360755"/>
              <a:gd name="connsiteY2" fmla="*/ 514340 h 514340"/>
              <a:gd name="connsiteX3" fmla="*/ 137549 w 360755"/>
              <a:gd name="connsiteY3" fmla="*/ 514340 h 514340"/>
              <a:gd name="connsiteX4" fmla="*/ 137612 w 360755"/>
              <a:gd name="connsiteY4" fmla="*/ 514328 h 514340"/>
              <a:gd name="connsiteX5" fmla="*/ 137549 w 360755"/>
              <a:gd name="connsiteY5" fmla="*/ 514339 h 514340"/>
              <a:gd name="connsiteX6" fmla="*/ 170350 w 360755"/>
              <a:gd name="connsiteY6" fmla="*/ 507688 h 514340"/>
              <a:gd name="connsiteX7" fmla="*/ 170348 w 360755"/>
              <a:gd name="connsiteY7" fmla="*/ 507689 h 514340"/>
              <a:gd name="connsiteX8" fmla="*/ 224286 w 360755"/>
              <a:gd name="connsiteY8" fmla="*/ 496752 h 514340"/>
              <a:gd name="connsiteX9" fmla="*/ 360755 w 360755"/>
              <a:gd name="connsiteY9" fmla="*/ 291127 h 514340"/>
              <a:gd name="connsiteX10" fmla="*/ 40512 w 360755"/>
              <a:gd name="connsiteY10" fmla="*/ 0 h 514340"/>
              <a:gd name="connsiteX11" fmla="*/ 360755 w 360755"/>
              <a:gd name="connsiteY11" fmla="*/ 0 h 514340"/>
              <a:gd name="connsiteX12" fmla="*/ 360755 w 360755"/>
              <a:gd name="connsiteY12" fmla="*/ 291126 h 514340"/>
              <a:gd name="connsiteX13" fmla="*/ 224286 w 360755"/>
              <a:gd name="connsiteY13" fmla="*/ 496751 h 514340"/>
              <a:gd name="connsiteX14" fmla="*/ 170350 w 360755"/>
              <a:gd name="connsiteY14" fmla="*/ 507688 h 514340"/>
              <a:gd name="connsiteX15" fmla="*/ 188473 w 360755"/>
              <a:gd name="connsiteY15" fmla="*/ 492603 h 514340"/>
              <a:gd name="connsiteX16" fmla="*/ 179611 w 360755"/>
              <a:gd name="connsiteY16" fmla="*/ 375230 h 514340"/>
              <a:gd name="connsiteX17" fmla="*/ 4931 w 360755"/>
              <a:gd name="connsiteY17" fmla="*/ 61459 h 514340"/>
              <a:gd name="connsiteX18" fmla="*/ 40512 w 360755"/>
              <a:gd name="connsiteY18" fmla="*/ 0 h 514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755" h="514340">
                <a:moveTo>
                  <a:pt x="360755" y="291127"/>
                </a:moveTo>
                <a:lnTo>
                  <a:pt x="360755" y="320250"/>
                </a:lnTo>
                <a:cubicBezTo>
                  <a:pt x="360755" y="427000"/>
                  <a:pt x="273391" y="514340"/>
                  <a:pt x="166647" y="514340"/>
                </a:cubicBezTo>
                <a:lnTo>
                  <a:pt x="137549" y="514340"/>
                </a:lnTo>
                <a:lnTo>
                  <a:pt x="137612" y="514328"/>
                </a:lnTo>
                <a:lnTo>
                  <a:pt x="137549" y="514339"/>
                </a:lnTo>
                <a:lnTo>
                  <a:pt x="170350" y="507688"/>
                </a:lnTo>
                <a:lnTo>
                  <a:pt x="170348" y="507689"/>
                </a:lnTo>
                <a:lnTo>
                  <a:pt x="224286" y="496752"/>
                </a:lnTo>
                <a:cubicBezTo>
                  <a:pt x="304349" y="462787"/>
                  <a:pt x="360755" y="383333"/>
                  <a:pt x="360755" y="291127"/>
                </a:cubicBezTo>
                <a:close/>
                <a:moveTo>
                  <a:pt x="40512" y="0"/>
                </a:moveTo>
                <a:lnTo>
                  <a:pt x="360755" y="0"/>
                </a:lnTo>
                <a:lnTo>
                  <a:pt x="360755" y="291126"/>
                </a:lnTo>
                <a:cubicBezTo>
                  <a:pt x="360755" y="383332"/>
                  <a:pt x="304349" y="462786"/>
                  <a:pt x="224286" y="496751"/>
                </a:cubicBezTo>
                <a:lnTo>
                  <a:pt x="170350" y="507688"/>
                </a:lnTo>
                <a:lnTo>
                  <a:pt x="188473" y="492603"/>
                </a:lnTo>
                <a:cubicBezTo>
                  <a:pt x="215087" y="453479"/>
                  <a:pt x="179611" y="375230"/>
                  <a:pt x="179611" y="375230"/>
                </a:cubicBezTo>
                <a:lnTo>
                  <a:pt x="4931" y="61459"/>
                </a:lnTo>
                <a:cubicBezTo>
                  <a:pt x="-9627" y="33956"/>
                  <a:pt x="9784" y="0"/>
                  <a:pt x="40512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81C3FE4-1300-465A-9269-EC1A9FF47EFD}"/>
              </a:ext>
            </a:extLst>
          </p:cNvPr>
          <p:cNvSpPr/>
          <p:nvPr/>
        </p:nvSpPr>
        <p:spPr>
          <a:xfrm>
            <a:off x="2886263" y="4160072"/>
            <a:ext cx="360755" cy="514339"/>
          </a:xfrm>
          <a:custGeom>
            <a:avLst/>
            <a:gdLst>
              <a:gd name="connsiteX0" fmla="*/ 0 w 360755"/>
              <a:gd name="connsiteY0" fmla="*/ 291126 h 514339"/>
              <a:gd name="connsiteX1" fmla="*/ 136470 w 360755"/>
              <a:gd name="connsiteY1" fmla="*/ 496751 h 514339"/>
              <a:gd name="connsiteX2" fmla="*/ 190406 w 360755"/>
              <a:gd name="connsiteY2" fmla="*/ 507688 h 514339"/>
              <a:gd name="connsiteX3" fmla="*/ 190406 w 360755"/>
              <a:gd name="connsiteY3" fmla="*/ 507688 h 514339"/>
              <a:gd name="connsiteX4" fmla="*/ 223207 w 360755"/>
              <a:gd name="connsiteY4" fmla="*/ 514339 h 514339"/>
              <a:gd name="connsiteX5" fmla="*/ 194108 w 360755"/>
              <a:gd name="connsiteY5" fmla="*/ 514339 h 514339"/>
              <a:gd name="connsiteX6" fmla="*/ 0 w 360755"/>
              <a:gd name="connsiteY6" fmla="*/ 320249 h 514339"/>
              <a:gd name="connsiteX7" fmla="*/ 0 w 360755"/>
              <a:gd name="connsiteY7" fmla="*/ 0 h 514339"/>
              <a:gd name="connsiteX8" fmla="*/ 320244 w 360755"/>
              <a:gd name="connsiteY8" fmla="*/ 0 h 514339"/>
              <a:gd name="connsiteX9" fmla="*/ 355825 w 360755"/>
              <a:gd name="connsiteY9" fmla="*/ 61459 h 514339"/>
              <a:gd name="connsiteX10" fmla="*/ 181145 w 360755"/>
              <a:gd name="connsiteY10" fmla="*/ 375230 h 514339"/>
              <a:gd name="connsiteX11" fmla="*/ 172283 w 360755"/>
              <a:gd name="connsiteY11" fmla="*/ 492603 h 514339"/>
              <a:gd name="connsiteX12" fmla="*/ 190406 w 360755"/>
              <a:gd name="connsiteY12" fmla="*/ 507688 h 514339"/>
              <a:gd name="connsiteX13" fmla="*/ 136470 w 360755"/>
              <a:gd name="connsiteY13" fmla="*/ 496751 h 514339"/>
              <a:gd name="connsiteX14" fmla="*/ 0 w 360755"/>
              <a:gd name="connsiteY14" fmla="*/ 291125 h 51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0755" h="514339">
                <a:moveTo>
                  <a:pt x="0" y="291126"/>
                </a:moveTo>
                <a:cubicBezTo>
                  <a:pt x="0" y="383332"/>
                  <a:pt x="56407" y="462786"/>
                  <a:pt x="136470" y="496751"/>
                </a:cubicBezTo>
                <a:lnTo>
                  <a:pt x="190406" y="507688"/>
                </a:lnTo>
                <a:lnTo>
                  <a:pt x="190406" y="507688"/>
                </a:lnTo>
                <a:lnTo>
                  <a:pt x="223207" y="514339"/>
                </a:lnTo>
                <a:lnTo>
                  <a:pt x="194108" y="514339"/>
                </a:lnTo>
                <a:cubicBezTo>
                  <a:pt x="87364" y="514339"/>
                  <a:pt x="0" y="426999"/>
                  <a:pt x="0" y="320249"/>
                </a:cubicBezTo>
                <a:close/>
                <a:moveTo>
                  <a:pt x="0" y="0"/>
                </a:moveTo>
                <a:lnTo>
                  <a:pt x="320244" y="0"/>
                </a:lnTo>
                <a:cubicBezTo>
                  <a:pt x="350972" y="0"/>
                  <a:pt x="370383" y="33956"/>
                  <a:pt x="355825" y="61459"/>
                </a:cubicBezTo>
                <a:lnTo>
                  <a:pt x="181145" y="375230"/>
                </a:lnTo>
                <a:cubicBezTo>
                  <a:pt x="181145" y="375230"/>
                  <a:pt x="145669" y="453479"/>
                  <a:pt x="172283" y="492603"/>
                </a:cubicBezTo>
                <a:lnTo>
                  <a:pt x="190406" y="507688"/>
                </a:lnTo>
                <a:lnTo>
                  <a:pt x="136470" y="496751"/>
                </a:lnTo>
                <a:cubicBezTo>
                  <a:pt x="56406" y="462786"/>
                  <a:pt x="0" y="383332"/>
                  <a:pt x="0" y="291125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Accordion Process – Slide Template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F2B868E7-A7AF-404B-AE5F-CADAEC163541}"/>
              </a:ext>
            </a:extLst>
          </p:cNvPr>
          <p:cNvSpPr/>
          <p:nvPr/>
        </p:nvSpPr>
        <p:spPr>
          <a:xfrm>
            <a:off x="1044200" y="2377678"/>
            <a:ext cx="2238506" cy="1940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27" y="21600"/>
                </a:moveTo>
                <a:lnTo>
                  <a:pt x="1873" y="21600"/>
                </a:lnTo>
                <a:cubicBezTo>
                  <a:pt x="843" y="21600"/>
                  <a:pt x="0" y="20628"/>
                  <a:pt x="0" y="19440"/>
                </a:cubicBezTo>
                <a:lnTo>
                  <a:pt x="0" y="2160"/>
                </a:lnTo>
                <a:cubicBezTo>
                  <a:pt x="0" y="972"/>
                  <a:pt x="843" y="0"/>
                  <a:pt x="1873" y="0"/>
                </a:cubicBezTo>
                <a:lnTo>
                  <a:pt x="19727" y="0"/>
                </a:lnTo>
                <a:cubicBezTo>
                  <a:pt x="20757" y="0"/>
                  <a:pt x="21600" y="972"/>
                  <a:pt x="21600" y="2160"/>
                </a:cubicBezTo>
                <a:lnTo>
                  <a:pt x="21600" y="19440"/>
                </a:lnTo>
                <a:cubicBezTo>
                  <a:pt x="21600" y="20628"/>
                  <a:pt x="20757" y="21600"/>
                  <a:pt x="19727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1800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69AC9A6-7525-4E43-AC16-38D7A5FE5EFD}"/>
              </a:ext>
            </a:extLst>
          </p:cNvPr>
          <p:cNvSpPr/>
          <p:nvPr/>
        </p:nvSpPr>
        <p:spPr>
          <a:xfrm>
            <a:off x="4748085" y="2377678"/>
            <a:ext cx="2238506" cy="1940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27" y="21600"/>
                </a:moveTo>
                <a:lnTo>
                  <a:pt x="1873" y="21600"/>
                </a:lnTo>
                <a:cubicBezTo>
                  <a:pt x="843" y="21600"/>
                  <a:pt x="0" y="20628"/>
                  <a:pt x="0" y="19440"/>
                </a:cubicBezTo>
                <a:lnTo>
                  <a:pt x="0" y="2160"/>
                </a:lnTo>
                <a:cubicBezTo>
                  <a:pt x="0" y="972"/>
                  <a:pt x="843" y="0"/>
                  <a:pt x="1873" y="0"/>
                </a:cubicBezTo>
                <a:lnTo>
                  <a:pt x="19727" y="0"/>
                </a:lnTo>
                <a:cubicBezTo>
                  <a:pt x="20757" y="0"/>
                  <a:pt x="21600" y="972"/>
                  <a:pt x="21600" y="2160"/>
                </a:cubicBezTo>
                <a:lnTo>
                  <a:pt x="21600" y="19440"/>
                </a:lnTo>
                <a:cubicBezTo>
                  <a:pt x="21600" y="20628"/>
                  <a:pt x="20757" y="21600"/>
                  <a:pt x="19727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1800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/>
              <a:t>LOREM IPSUM</a:t>
            </a:r>
            <a:endParaRPr sz="2000" b="1" dirty="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AB2BCC46-F639-4E23-B30A-020C2CBDDAB9}"/>
              </a:ext>
            </a:extLst>
          </p:cNvPr>
          <p:cNvSpPr/>
          <p:nvPr/>
        </p:nvSpPr>
        <p:spPr>
          <a:xfrm>
            <a:off x="8435797" y="2183589"/>
            <a:ext cx="2712003" cy="2354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1" h="20683" extrusionOk="0">
                <a:moveTo>
                  <a:pt x="21126" y="9391"/>
                </a:moveTo>
                <a:lnTo>
                  <a:pt x="16514" y="4190"/>
                </a:lnTo>
                <a:lnTo>
                  <a:pt x="13157" y="410"/>
                </a:lnTo>
                <a:cubicBezTo>
                  <a:pt x="12376" y="-457"/>
                  <a:pt x="11043" y="140"/>
                  <a:pt x="11043" y="1376"/>
                </a:cubicBezTo>
                <a:lnTo>
                  <a:pt x="11043" y="1817"/>
                </a:lnTo>
                <a:lnTo>
                  <a:pt x="1768" y="1817"/>
                </a:lnTo>
                <a:cubicBezTo>
                  <a:pt x="794" y="1817"/>
                  <a:pt x="0" y="2698"/>
                  <a:pt x="0" y="3778"/>
                </a:cubicBezTo>
                <a:lnTo>
                  <a:pt x="0" y="16908"/>
                </a:lnTo>
                <a:cubicBezTo>
                  <a:pt x="0" y="17988"/>
                  <a:pt x="794" y="18869"/>
                  <a:pt x="1768" y="18869"/>
                </a:cubicBezTo>
                <a:lnTo>
                  <a:pt x="11043" y="18869"/>
                </a:lnTo>
                <a:lnTo>
                  <a:pt x="11043" y="19310"/>
                </a:lnTo>
                <a:cubicBezTo>
                  <a:pt x="11043" y="20532"/>
                  <a:pt x="12389" y="21143"/>
                  <a:pt x="13157" y="20276"/>
                </a:cubicBezTo>
                <a:lnTo>
                  <a:pt x="16514" y="16496"/>
                </a:lnTo>
                <a:lnTo>
                  <a:pt x="21126" y="11295"/>
                </a:lnTo>
                <a:cubicBezTo>
                  <a:pt x="21600" y="10784"/>
                  <a:pt x="21600" y="9931"/>
                  <a:pt x="21126" y="939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60000" rIns="38100" bIns="38100" anchor="t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LOREM IPSUM</a:t>
            </a:r>
            <a:endParaRPr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FC732EB-70E7-4BC2-925E-1CC414FCDAEE}"/>
              </a:ext>
            </a:extLst>
          </p:cNvPr>
          <p:cNvGrpSpPr/>
          <p:nvPr/>
        </p:nvGrpSpPr>
        <p:grpSpPr>
          <a:xfrm>
            <a:off x="3371437" y="994271"/>
            <a:ext cx="1304090" cy="1382486"/>
            <a:chOff x="8921977" y="1559058"/>
            <a:chExt cx="2926080" cy="1382486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15C82CB-DB08-4B77-9BC9-3DE7A212FDA7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39CD139-B9E1-4A6B-A21D-EFFAEE75A03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F142514-FAD0-413F-A69A-9A2284E2CFF3}"/>
              </a:ext>
            </a:extLst>
          </p:cNvPr>
          <p:cNvGrpSpPr/>
          <p:nvPr/>
        </p:nvGrpSpPr>
        <p:grpSpPr>
          <a:xfrm>
            <a:off x="7095024" y="994271"/>
            <a:ext cx="1304090" cy="1382486"/>
            <a:chOff x="8921977" y="1559058"/>
            <a:chExt cx="2926080" cy="1382486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3527C45-08AC-48A0-8344-832322B8035C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8AF9020-3241-4E65-B772-8E053C5E72A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928B910-6D04-4500-BFD4-2648D4DADA51}"/>
              </a:ext>
            </a:extLst>
          </p:cNvPr>
          <p:cNvGrpSpPr/>
          <p:nvPr/>
        </p:nvGrpSpPr>
        <p:grpSpPr>
          <a:xfrm>
            <a:off x="1486076" y="4670429"/>
            <a:ext cx="1304090" cy="1382486"/>
            <a:chOff x="8921977" y="1559058"/>
            <a:chExt cx="2926080" cy="138248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79279C7-C71B-4928-BFC2-21A5E9D65F3C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47F976F-0893-4E7F-BCE0-3F2025BA91F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4A04C18-A7D1-4400-A840-D85548499EDE}"/>
              </a:ext>
            </a:extLst>
          </p:cNvPr>
          <p:cNvGrpSpPr/>
          <p:nvPr/>
        </p:nvGrpSpPr>
        <p:grpSpPr>
          <a:xfrm>
            <a:off x="5209663" y="4670429"/>
            <a:ext cx="1304090" cy="1382486"/>
            <a:chOff x="8921977" y="1559058"/>
            <a:chExt cx="2926080" cy="1382486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AD7EA74-9DCD-4147-A1F7-92A414AE11E7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B213825-10AE-4787-A92D-65E415D69A3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BA70DE3-D301-4E11-842C-F1E03FE29980}"/>
              </a:ext>
            </a:extLst>
          </p:cNvPr>
          <p:cNvGrpSpPr/>
          <p:nvPr/>
        </p:nvGrpSpPr>
        <p:grpSpPr>
          <a:xfrm>
            <a:off x="8914397" y="4670429"/>
            <a:ext cx="1304090" cy="1382486"/>
            <a:chOff x="8921977" y="1559058"/>
            <a:chExt cx="2926080" cy="138248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584F094-A8AC-4F1C-8E12-053EDF065017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0DDF00D-F405-42CD-A099-0B3E3B40954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" name="Graphic 29" descr="Lightbulb">
            <a:extLst>
              <a:ext uri="{FF2B5EF4-FFF2-40B4-BE49-F238E27FC236}">
                <a16:creationId xmlns:a16="http://schemas.microsoft.com/office/drawing/2014/main" id="{5AC2E4D4-5F27-491A-BC67-EEBA585C2FCB}"/>
              </a:ext>
            </a:extLst>
          </p:cNvPr>
          <p:cNvGrpSpPr/>
          <p:nvPr/>
        </p:nvGrpSpPr>
        <p:grpSpPr>
          <a:xfrm>
            <a:off x="1820651" y="3139413"/>
            <a:ext cx="685605" cy="685605"/>
            <a:chOff x="1820651" y="3139413"/>
            <a:chExt cx="685605" cy="6856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5D4A534-CB66-4268-8774-5BC6CC87057C}"/>
                </a:ext>
              </a:extLst>
            </p:cNvPr>
            <p:cNvSpPr/>
            <p:nvPr/>
          </p:nvSpPr>
          <p:spPr>
            <a:xfrm>
              <a:off x="2070611" y="3596483"/>
              <a:ext cx="185684" cy="42850"/>
            </a:xfrm>
            <a:custGeom>
              <a:avLst/>
              <a:gdLst>
                <a:gd name="connsiteX0" fmla="*/ 21425 w 185684"/>
                <a:gd name="connsiteY0" fmla="*/ 0 h 42850"/>
                <a:gd name="connsiteX1" fmla="*/ 164260 w 185684"/>
                <a:gd name="connsiteY1" fmla="*/ 0 h 42850"/>
                <a:gd name="connsiteX2" fmla="*/ 185685 w 185684"/>
                <a:gd name="connsiteY2" fmla="*/ 21425 h 42850"/>
                <a:gd name="connsiteX3" fmla="*/ 164260 w 185684"/>
                <a:gd name="connsiteY3" fmla="*/ 42850 h 42850"/>
                <a:gd name="connsiteX4" fmla="*/ 21425 w 185684"/>
                <a:gd name="connsiteY4" fmla="*/ 42850 h 42850"/>
                <a:gd name="connsiteX5" fmla="*/ 0 w 185684"/>
                <a:gd name="connsiteY5" fmla="*/ 21425 h 42850"/>
                <a:gd name="connsiteX6" fmla="*/ 21425 w 185684"/>
                <a:gd name="connsiteY6" fmla="*/ 0 h 42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684" h="42850">
                  <a:moveTo>
                    <a:pt x="21425" y="0"/>
                  </a:moveTo>
                  <a:lnTo>
                    <a:pt x="164260" y="0"/>
                  </a:lnTo>
                  <a:cubicBezTo>
                    <a:pt x="176400" y="0"/>
                    <a:pt x="185685" y="9284"/>
                    <a:pt x="185685" y="21425"/>
                  </a:cubicBezTo>
                  <a:cubicBezTo>
                    <a:pt x="185685" y="33566"/>
                    <a:pt x="176400" y="42850"/>
                    <a:pt x="164260" y="42850"/>
                  </a:cubicBezTo>
                  <a:lnTo>
                    <a:pt x="21425" y="42850"/>
                  </a:lnTo>
                  <a:cubicBezTo>
                    <a:pt x="9284" y="42850"/>
                    <a:pt x="0" y="33566"/>
                    <a:pt x="0" y="21425"/>
                  </a:cubicBezTo>
                  <a:cubicBezTo>
                    <a:pt x="0" y="9284"/>
                    <a:pt x="9284" y="0"/>
                    <a:pt x="21425" y="0"/>
                  </a:cubicBezTo>
                  <a:close/>
                </a:path>
              </a:pathLst>
            </a:custGeom>
            <a:solidFill>
              <a:schemeClr val="bg1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EA2B13F-8E35-442E-9356-7343FFD4BA3E}"/>
                </a:ext>
              </a:extLst>
            </p:cNvPr>
            <p:cNvSpPr/>
            <p:nvPr/>
          </p:nvSpPr>
          <p:spPr>
            <a:xfrm>
              <a:off x="2070611" y="3667900"/>
              <a:ext cx="185684" cy="42850"/>
            </a:xfrm>
            <a:custGeom>
              <a:avLst/>
              <a:gdLst>
                <a:gd name="connsiteX0" fmla="*/ 21425 w 185684"/>
                <a:gd name="connsiteY0" fmla="*/ 0 h 42850"/>
                <a:gd name="connsiteX1" fmla="*/ 164260 w 185684"/>
                <a:gd name="connsiteY1" fmla="*/ 0 h 42850"/>
                <a:gd name="connsiteX2" fmla="*/ 185685 w 185684"/>
                <a:gd name="connsiteY2" fmla="*/ 21425 h 42850"/>
                <a:gd name="connsiteX3" fmla="*/ 164260 w 185684"/>
                <a:gd name="connsiteY3" fmla="*/ 42850 h 42850"/>
                <a:gd name="connsiteX4" fmla="*/ 21425 w 185684"/>
                <a:gd name="connsiteY4" fmla="*/ 42850 h 42850"/>
                <a:gd name="connsiteX5" fmla="*/ 0 w 185684"/>
                <a:gd name="connsiteY5" fmla="*/ 21425 h 42850"/>
                <a:gd name="connsiteX6" fmla="*/ 21425 w 185684"/>
                <a:gd name="connsiteY6" fmla="*/ 0 h 42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684" h="42850">
                  <a:moveTo>
                    <a:pt x="21425" y="0"/>
                  </a:moveTo>
                  <a:lnTo>
                    <a:pt x="164260" y="0"/>
                  </a:lnTo>
                  <a:cubicBezTo>
                    <a:pt x="176400" y="0"/>
                    <a:pt x="185685" y="9284"/>
                    <a:pt x="185685" y="21425"/>
                  </a:cubicBezTo>
                  <a:cubicBezTo>
                    <a:pt x="185685" y="33566"/>
                    <a:pt x="176400" y="42850"/>
                    <a:pt x="164260" y="42850"/>
                  </a:cubicBezTo>
                  <a:lnTo>
                    <a:pt x="21425" y="42850"/>
                  </a:lnTo>
                  <a:cubicBezTo>
                    <a:pt x="9284" y="42850"/>
                    <a:pt x="0" y="33566"/>
                    <a:pt x="0" y="21425"/>
                  </a:cubicBezTo>
                  <a:cubicBezTo>
                    <a:pt x="0" y="9284"/>
                    <a:pt x="9284" y="0"/>
                    <a:pt x="21425" y="0"/>
                  </a:cubicBezTo>
                  <a:close/>
                </a:path>
              </a:pathLst>
            </a:custGeom>
            <a:solidFill>
              <a:schemeClr val="bg1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D86632B-0EC6-400A-9DAD-AEA52AA31ED7}"/>
                </a:ext>
              </a:extLst>
            </p:cNvPr>
            <p:cNvSpPr/>
            <p:nvPr/>
          </p:nvSpPr>
          <p:spPr>
            <a:xfrm>
              <a:off x="2117032" y="3739317"/>
              <a:ext cx="92842" cy="42850"/>
            </a:xfrm>
            <a:custGeom>
              <a:avLst/>
              <a:gdLst>
                <a:gd name="connsiteX0" fmla="*/ 0 w 92842"/>
                <a:gd name="connsiteY0" fmla="*/ 0 h 42850"/>
                <a:gd name="connsiteX1" fmla="*/ 46421 w 92842"/>
                <a:gd name="connsiteY1" fmla="*/ 42850 h 42850"/>
                <a:gd name="connsiteX2" fmla="*/ 92842 w 92842"/>
                <a:gd name="connsiteY2" fmla="*/ 0 h 42850"/>
                <a:gd name="connsiteX3" fmla="*/ 0 w 92842"/>
                <a:gd name="connsiteY3" fmla="*/ 0 h 42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842" h="42850">
                  <a:moveTo>
                    <a:pt x="0" y="0"/>
                  </a:moveTo>
                  <a:cubicBezTo>
                    <a:pt x="2143" y="24282"/>
                    <a:pt x="22139" y="42850"/>
                    <a:pt x="46421" y="42850"/>
                  </a:cubicBezTo>
                  <a:cubicBezTo>
                    <a:pt x="70703" y="42850"/>
                    <a:pt x="90700" y="24282"/>
                    <a:pt x="9284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6F16BB7-4523-45A3-B55F-A68DC9F96D26}"/>
                </a:ext>
              </a:extLst>
            </p:cNvPr>
            <p:cNvSpPr/>
            <p:nvPr/>
          </p:nvSpPr>
          <p:spPr>
            <a:xfrm>
              <a:off x="1977768" y="3182263"/>
              <a:ext cx="371369" cy="385652"/>
            </a:xfrm>
            <a:custGeom>
              <a:avLst/>
              <a:gdLst>
                <a:gd name="connsiteX0" fmla="*/ 185685 w 371369"/>
                <a:gd name="connsiteY0" fmla="*/ 0 h 385652"/>
                <a:gd name="connsiteX1" fmla="*/ 185685 w 371369"/>
                <a:gd name="connsiteY1" fmla="*/ 0 h 385652"/>
                <a:gd name="connsiteX2" fmla="*/ 185685 w 371369"/>
                <a:gd name="connsiteY2" fmla="*/ 0 h 385652"/>
                <a:gd name="connsiteX3" fmla="*/ 0 w 371369"/>
                <a:gd name="connsiteY3" fmla="*/ 183542 h 385652"/>
                <a:gd name="connsiteX4" fmla="*/ 0 w 371369"/>
                <a:gd name="connsiteY4" fmla="*/ 189970 h 385652"/>
                <a:gd name="connsiteX5" fmla="*/ 12855 w 371369"/>
                <a:gd name="connsiteY5" fmla="*/ 254245 h 385652"/>
                <a:gd name="connsiteX6" fmla="*/ 44993 w 371369"/>
                <a:gd name="connsiteY6" fmla="*/ 307094 h 385652"/>
                <a:gd name="connsiteX7" fmla="*/ 88557 w 371369"/>
                <a:gd name="connsiteY7" fmla="*/ 377797 h 385652"/>
                <a:gd name="connsiteX8" fmla="*/ 101412 w 371369"/>
                <a:gd name="connsiteY8" fmla="*/ 385653 h 385652"/>
                <a:gd name="connsiteX9" fmla="*/ 269957 w 371369"/>
                <a:gd name="connsiteY9" fmla="*/ 385653 h 385652"/>
                <a:gd name="connsiteX10" fmla="*/ 282812 w 371369"/>
                <a:gd name="connsiteY10" fmla="*/ 377797 h 385652"/>
                <a:gd name="connsiteX11" fmla="*/ 326377 w 371369"/>
                <a:gd name="connsiteY11" fmla="*/ 307094 h 385652"/>
                <a:gd name="connsiteX12" fmla="*/ 358514 w 371369"/>
                <a:gd name="connsiteY12" fmla="*/ 254245 h 385652"/>
                <a:gd name="connsiteX13" fmla="*/ 371369 w 371369"/>
                <a:gd name="connsiteY13" fmla="*/ 189970 h 385652"/>
                <a:gd name="connsiteX14" fmla="*/ 371369 w 371369"/>
                <a:gd name="connsiteY14" fmla="*/ 183542 h 385652"/>
                <a:gd name="connsiteX15" fmla="*/ 185685 w 371369"/>
                <a:gd name="connsiteY15" fmla="*/ 0 h 385652"/>
                <a:gd name="connsiteX16" fmla="*/ 328519 w 371369"/>
                <a:gd name="connsiteY16" fmla="*/ 189256 h 385652"/>
                <a:gd name="connsiteX17" fmla="*/ 318521 w 371369"/>
                <a:gd name="connsiteY17" fmla="*/ 239248 h 385652"/>
                <a:gd name="connsiteX18" fmla="*/ 294239 w 371369"/>
                <a:gd name="connsiteY18" fmla="*/ 278527 h 385652"/>
                <a:gd name="connsiteX19" fmla="*/ 252817 w 371369"/>
                <a:gd name="connsiteY19" fmla="*/ 342803 h 385652"/>
                <a:gd name="connsiteX20" fmla="*/ 185685 w 371369"/>
                <a:gd name="connsiteY20" fmla="*/ 342803 h 385652"/>
                <a:gd name="connsiteX21" fmla="*/ 119267 w 371369"/>
                <a:gd name="connsiteY21" fmla="*/ 342803 h 385652"/>
                <a:gd name="connsiteX22" fmla="*/ 77845 w 371369"/>
                <a:gd name="connsiteY22" fmla="*/ 278527 h 385652"/>
                <a:gd name="connsiteX23" fmla="*/ 53563 w 371369"/>
                <a:gd name="connsiteY23" fmla="*/ 239248 h 385652"/>
                <a:gd name="connsiteX24" fmla="*/ 43564 w 371369"/>
                <a:gd name="connsiteY24" fmla="*/ 189256 h 385652"/>
                <a:gd name="connsiteX25" fmla="*/ 43564 w 371369"/>
                <a:gd name="connsiteY25" fmla="*/ 183542 h 385652"/>
                <a:gd name="connsiteX26" fmla="*/ 186399 w 371369"/>
                <a:gd name="connsiteY26" fmla="*/ 42136 h 385652"/>
                <a:gd name="connsiteX27" fmla="*/ 186399 w 371369"/>
                <a:gd name="connsiteY27" fmla="*/ 42136 h 385652"/>
                <a:gd name="connsiteX28" fmla="*/ 186399 w 371369"/>
                <a:gd name="connsiteY28" fmla="*/ 42136 h 385652"/>
                <a:gd name="connsiteX29" fmla="*/ 186399 w 371369"/>
                <a:gd name="connsiteY29" fmla="*/ 42136 h 385652"/>
                <a:gd name="connsiteX30" fmla="*/ 186399 w 371369"/>
                <a:gd name="connsiteY30" fmla="*/ 42136 h 385652"/>
                <a:gd name="connsiteX31" fmla="*/ 186399 w 371369"/>
                <a:gd name="connsiteY31" fmla="*/ 42136 h 385652"/>
                <a:gd name="connsiteX32" fmla="*/ 186399 w 371369"/>
                <a:gd name="connsiteY32" fmla="*/ 42136 h 385652"/>
                <a:gd name="connsiteX33" fmla="*/ 329233 w 371369"/>
                <a:gd name="connsiteY33" fmla="*/ 183542 h 385652"/>
                <a:gd name="connsiteX34" fmla="*/ 329233 w 371369"/>
                <a:gd name="connsiteY34" fmla="*/ 189256 h 385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71369" h="385652">
                  <a:moveTo>
                    <a:pt x="185685" y="0"/>
                  </a:moveTo>
                  <a:cubicBezTo>
                    <a:pt x="185685" y="0"/>
                    <a:pt x="185685" y="0"/>
                    <a:pt x="185685" y="0"/>
                  </a:cubicBezTo>
                  <a:cubicBezTo>
                    <a:pt x="185685" y="0"/>
                    <a:pt x="185685" y="0"/>
                    <a:pt x="185685" y="0"/>
                  </a:cubicBezTo>
                  <a:cubicBezTo>
                    <a:pt x="84272" y="714"/>
                    <a:pt x="2143" y="82130"/>
                    <a:pt x="0" y="183542"/>
                  </a:cubicBezTo>
                  <a:lnTo>
                    <a:pt x="0" y="189970"/>
                  </a:lnTo>
                  <a:cubicBezTo>
                    <a:pt x="714" y="212109"/>
                    <a:pt x="4999" y="233534"/>
                    <a:pt x="12855" y="254245"/>
                  </a:cubicBezTo>
                  <a:cubicBezTo>
                    <a:pt x="20711" y="273528"/>
                    <a:pt x="31424" y="291382"/>
                    <a:pt x="44993" y="307094"/>
                  </a:cubicBezTo>
                  <a:cubicBezTo>
                    <a:pt x="62133" y="325662"/>
                    <a:pt x="80701" y="362085"/>
                    <a:pt x="88557" y="377797"/>
                  </a:cubicBezTo>
                  <a:cubicBezTo>
                    <a:pt x="90700" y="382796"/>
                    <a:pt x="95699" y="385653"/>
                    <a:pt x="101412" y="385653"/>
                  </a:cubicBezTo>
                  <a:lnTo>
                    <a:pt x="269957" y="385653"/>
                  </a:lnTo>
                  <a:cubicBezTo>
                    <a:pt x="275670" y="385653"/>
                    <a:pt x="280670" y="382796"/>
                    <a:pt x="282812" y="377797"/>
                  </a:cubicBezTo>
                  <a:cubicBezTo>
                    <a:pt x="290668" y="362085"/>
                    <a:pt x="309236" y="325662"/>
                    <a:pt x="326377" y="307094"/>
                  </a:cubicBezTo>
                  <a:cubicBezTo>
                    <a:pt x="339946" y="291382"/>
                    <a:pt x="351373" y="273528"/>
                    <a:pt x="358514" y="254245"/>
                  </a:cubicBezTo>
                  <a:cubicBezTo>
                    <a:pt x="366370" y="233534"/>
                    <a:pt x="370655" y="212109"/>
                    <a:pt x="371369" y="189970"/>
                  </a:cubicBezTo>
                  <a:lnTo>
                    <a:pt x="371369" y="183542"/>
                  </a:lnTo>
                  <a:cubicBezTo>
                    <a:pt x="369227" y="82130"/>
                    <a:pt x="287097" y="714"/>
                    <a:pt x="185685" y="0"/>
                  </a:cubicBezTo>
                  <a:close/>
                  <a:moveTo>
                    <a:pt x="328519" y="189256"/>
                  </a:moveTo>
                  <a:cubicBezTo>
                    <a:pt x="327805" y="206396"/>
                    <a:pt x="324234" y="223536"/>
                    <a:pt x="318521" y="239248"/>
                  </a:cubicBezTo>
                  <a:cubicBezTo>
                    <a:pt x="312807" y="253531"/>
                    <a:pt x="304951" y="267100"/>
                    <a:pt x="294239" y="278527"/>
                  </a:cubicBezTo>
                  <a:cubicBezTo>
                    <a:pt x="277813" y="298524"/>
                    <a:pt x="263529" y="319949"/>
                    <a:pt x="252817" y="342803"/>
                  </a:cubicBezTo>
                  <a:lnTo>
                    <a:pt x="185685" y="342803"/>
                  </a:lnTo>
                  <a:lnTo>
                    <a:pt x="119267" y="342803"/>
                  </a:lnTo>
                  <a:cubicBezTo>
                    <a:pt x="107840" y="319949"/>
                    <a:pt x="93557" y="298524"/>
                    <a:pt x="77845" y="278527"/>
                  </a:cubicBezTo>
                  <a:cubicBezTo>
                    <a:pt x="67846" y="267100"/>
                    <a:pt x="59276" y="253531"/>
                    <a:pt x="53563" y="239248"/>
                  </a:cubicBezTo>
                  <a:cubicBezTo>
                    <a:pt x="47135" y="223536"/>
                    <a:pt x="44279" y="206396"/>
                    <a:pt x="43564" y="189256"/>
                  </a:cubicBezTo>
                  <a:lnTo>
                    <a:pt x="43564" y="183542"/>
                  </a:lnTo>
                  <a:cubicBezTo>
                    <a:pt x="44993" y="105697"/>
                    <a:pt x="108554" y="42850"/>
                    <a:pt x="186399" y="42136"/>
                  </a:cubicBezTo>
                  <a:lnTo>
                    <a:pt x="186399" y="42136"/>
                  </a:lnTo>
                  <a:lnTo>
                    <a:pt x="186399" y="42136"/>
                  </a:lnTo>
                  <a:cubicBezTo>
                    <a:pt x="186399" y="42136"/>
                    <a:pt x="186399" y="42136"/>
                    <a:pt x="186399" y="42136"/>
                  </a:cubicBezTo>
                  <a:cubicBezTo>
                    <a:pt x="186399" y="42136"/>
                    <a:pt x="186399" y="42136"/>
                    <a:pt x="186399" y="42136"/>
                  </a:cubicBezTo>
                  <a:lnTo>
                    <a:pt x="186399" y="42136"/>
                  </a:lnTo>
                  <a:lnTo>
                    <a:pt x="186399" y="42136"/>
                  </a:lnTo>
                  <a:cubicBezTo>
                    <a:pt x="264244" y="42850"/>
                    <a:pt x="327805" y="104983"/>
                    <a:pt x="329233" y="183542"/>
                  </a:cubicBezTo>
                  <a:lnTo>
                    <a:pt x="329233" y="189256"/>
                  </a:lnTo>
                  <a:close/>
                </a:path>
              </a:pathLst>
            </a:custGeom>
            <a:solidFill>
              <a:schemeClr val="bg1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3" name="Graphic 30" descr="Bullseye">
            <a:extLst>
              <a:ext uri="{FF2B5EF4-FFF2-40B4-BE49-F238E27FC236}">
                <a16:creationId xmlns:a16="http://schemas.microsoft.com/office/drawing/2014/main" id="{0DE6842B-3AB1-496A-9931-9C4F41A73E7C}"/>
              </a:ext>
            </a:extLst>
          </p:cNvPr>
          <p:cNvGrpSpPr/>
          <p:nvPr/>
        </p:nvGrpSpPr>
        <p:grpSpPr>
          <a:xfrm>
            <a:off x="3662714" y="3704788"/>
            <a:ext cx="685605" cy="685605"/>
            <a:chOff x="3662714" y="3704788"/>
            <a:chExt cx="685605" cy="6856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45C5B36-573C-4F3E-ACCE-1126E64A8E44}"/>
                </a:ext>
              </a:extLst>
            </p:cNvPr>
            <p:cNvSpPr/>
            <p:nvPr/>
          </p:nvSpPr>
          <p:spPr>
            <a:xfrm>
              <a:off x="3922672" y="3765492"/>
              <a:ext cx="364941" cy="364227"/>
            </a:xfrm>
            <a:custGeom>
              <a:avLst/>
              <a:gdLst>
                <a:gd name="connsiteX0" fmla="*/ 300666 w 364941"/>
                <a:gd name="connsiteY0" fmla="*/ 64275 h 364227"/>
                <a:gd name="connsiteX1" fmla="*/ 293525 w 364941"/>
                <a:gd name="connsiteY1" fmla="*/ 0 h 364227"/>
                <a:gd name="connsiteX2" fmla="*/ 214966 w 364941"/>
                <a:gd name="connsiteY2" fmla="*/ 78559 h 364227"/>
                <a:gd name="connsiteX3" fmla="*/ 219251 w 364941"/>
                <a:gd name="connsiteY3" fmla="*/ 115696 h 364227"/>
                <a:gd name="connsiteX4" fmla="*/ 104983 w 364941"/>
                <a:gd name="connsiteY4" fmla="*/ 229963 h 364227"/>
                <a:gd name="connsiteX5" fmla="*/ 71417 w 364941"/>
                <a:gd name="connsiteY5" fmla="*/ 221393 h 364227"/>
                <a:gd name="connsiteX6" fmla="*/ 0 w 364941"/>
                <a:gd name="connsiteY6" fmla="*/ 292810 h 364227"/>
                <a:gd name="connsiteX7" fmla="*/ 71417 w 364941"/>
                <a:gd name="connsiteY7" fmla="*/ 364228 h 364227"/>
                <a:gd name="connsiteX8" fmla="*/ 142834 w 364941"/>
                <a:gd name="connsiteY8" fmla="*/ 292810 h 364227"/>
                <a:gd name="connsiteX9" fmla="*/ 134978 w 364941"/>
                <a:gd name="connsiteY9" fmla="*/ 259959 h 364227"/>
                <a:gd name="connsiteX10" fmla="*/ 249246 w 364941"/>
                <a:gd name="connsiteY10" fmla="*/ 145691 h 364227"/>
                <a:gd name="connsiteX11" fmla="*/ 286383 w 364941"/>
                <a:gd name="connsiteY11" fmla="*/ 149976 h 364227"/>
                <a:gd name="connsiteX12" fmla="*/ 364942 w 364941"/>
                <a:gd name="connsiteY12" fmla="*/ 71417 h 364227"/>
                <a:gd name="connsiteX13" fmla="*/ 300666 w 364941"/>
                <a:gd name="connsiteY13" fmla="*/ 64275 h 36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64941" h="364227">
                  <a:moveTo>
                    <a:pt x="300666" y="64275"/>
                  </a:moveTo>
                  <a:lnTo>
                    <a:pt x="293525" y="0"/>
                  </a:lnTo>
                  <a:lnTo>
                    <a:pt x="214966" y="78559"/>
                  </a:lnTo>
                  <a:lnTo>
                    <a:pt x="219251" y="115696"/>
                  </a:lnTo>
                  <a:lnTo>
                    <a:pt x="104983" y="229963"/>
                  </a:lnTo>
                  <a:cubicBezTo>
                    <a:pt x="94985" y="224964"/>
                    <a:pt x="83558" y="221393"/>
                    <a:pt x="71417" y="221393"/>
                  </a:cubicBezTo>
                  <a:cubicBezTo>
                    <a:pt x="32138" y="221393"/>
                    <a:pt x="0" y="253531"/>
                    <a:pt x="0" y="292810"/>
                  </a:cubicBezTo>
                  <a:cubicBezTo>
                    <a:pt x="0" y="332090"/>
                    <a:pt x="32138" y="364228"/>
                    <a:pt x="71417" y="364228"/>
                  </a:cubicBezTo>
                  <a:cubicBezTo>
                    <a:pt x="110697" y="364228"/>
                    <a:pt x="142834" y="332090"/>
                    <a:pt x="142834" y="292810"/>
                  </a:cubicBezTo>
                  <a:cubicBezTo>
                    <a:pt x="142834" y="280670"/>
                    <a:pt x="139978" y="269957"/>
                    <a:pt x="134978" y="259959"/>
                  </a:cubicBezTo>
                  <a:lnTo>
                    <a:pt x="249246" y="145691"/>
                  </a:lnTo>
                  <a:lnTo>
                    <a:pt x="286383" y="149976"/>
                  </a:lnTo>
                  <a:lnTo>
                    <a:pt x="364942" y="71417"/>
                  </a:lnTo>
                  <a:lnTo>
                    <a:pt x="300666" y="64275"/>
                  </a:lnTo>
                  <a:close/>
                </a:path>
              </a:pathLst>
            </a:custGeom>
            <a:solidFill>
              <a:schemeClr val="bg1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5C99871-A683-4D5F-9B43-E159226822D4}"/>
                </a:ext>
              </a:extLst>
            </p:cNvPr>
            <p:cNvSpPr/>
            <p:nvPr/>
          </p:nvSpPr>
          <p:spPr>
            <a:xfrm>
              <a:off x="3723418" y="3786917"/>
              <a:ext cx="542770" cy="542770"/>
            </a:xfrm>
            <a:custGeom>
              <a:avLst/>
              <a:gdLst>
                <a:gd name="connsiteX0" fmla="*/ 505634 w 542770"/>
                <a:gd name="connsiteY0" fmla="*/ 148548 h 542770"/>
                <a:gd name="connsiteX1" fmla="*/ 496349 w 542770"/>
                <a:gd name="connsiteY1" fmla="*/ 158546 h 542770"/>
                <a:gd name="connsiteX2" fmla="*/ 482780 w 542770"/>
                <a:gd name="connsiteY2" fmla="*/ 157118 h 542770"/>
                <a:gd name="connsiteX3" fmla="*/ 467783 w 542770"/>
                <a:gd name="connsiteY3" fmla="*/ 154975 h 542770"/>
                <a:gd name="connsiteX4" fmla="*/ 499920 w 542770"/>
                <a:gd name="connsiteY4" fmla="*/ 271385 h 542770"/>
                <a:gd name="connsiteX5" fmla="*/ 271385 w 542770"/>
                <a:gd name="connsiteY5" fmla="*/ 499920 h 542770"/>
                <a:gd name="connsiteX6" fmla="*/ 42850 w 542770"/>
                <a:gd name="connsiteY6" fmla="*/ 271385 h 542770"/>
                <a:gd name="connsiteX7" fmla="*/ 271385 w 542770"/>
                <a:gd name="connsiteY7" fmla="*/ 42850 h 542770"/>
                <a:gd name="connsiteX8" fmla="*/ 387795 w 542770"/>
                <a:gd name="connsiteY8" fmla="*/ 74988 h 542770"/>
                <a:gd name="connsiteX9" fmla="*/ 386367 w 542770"/>
                <a:gd name="connsiteY9" fmla="*/ 60705 h 542770"/>
                <a:gd name="connsiteX10" fmla="*/ 384224 w 542770"/>
                <a:gd name="connsiteY10" fmla="*/ 46421 h 542770"/>
                <a:gd name="connsiteX11" fmla="*/ 394223 w 542770"/>
                <a:gd name="connsiteY11" fmla="*/ 36423 h 542770"/>
                <a:gd name="connsiteX12" fmla="*/ 399222 w 542770"/>
                <a:gd name="connsiteY12" fmla="*/ 31424 h 542770"/>
                <a:gd name="connsiteX13" fmla="*/ 271385 w 542770"/>
                <a:gd name="connsiteY13" fmla="*/ 0 h 542770"/>
                <a:gd name="connsiteX14" fmla="*/ 0 w 542770"/>
                <a:gd name="connsiteY14" fmla="*/ 271385 h 542770"/>
                <a:gd name="connsiteX15" fmla="*/ 271385 w 542770"/>
                <a:gd name="connsiteY15" fmla="*/ 542771 h 542770"/>
                <a:gd name="connsiteX16" fmla="*/ 542771 w 542770"/>
                <a:gd name="connsiteY16" fmla="*/ 271385 h 542770"/>
                <a:gd name="connsiteX17" fmla="*/ 510633 w 542770"/>
                <a:gd name="connsiteY17" fmla="*/ 144263 h 542770"/>
                <a:gd name="connsiteX18" fmla="*/ 505634 w 542770"/>
                <a:gd name="connsiteY18" fmla="*/ 148548 h 542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42770" h="542770">
                  <a:moveTo>
                    <a:pt x="505634" y="148548"/>
                  </a:moveTo>
                  <a:lnTo>
                    <a:pt x="496349" y="158546"/>
                  </a:lnTo>
                  <a:lnTo>
                    <a:pt x="482780" y="157118"/>
                  </a:lnTo>
                  <a:lnTo>
                    <a:pt x="467783" y="154975"/>
                  </a:lnTo>
                  <a:cubicBezTo>
                    <a:pt x="487779" y="189256"/>
                    <a:pt x="499920" y="228535"/>
                    <a:pt x="499920" y="271385"/>
                  </a:cubicBezTo>
                  <a:cubicBezTo>
                    <a:pt x="499920" y="397080"/>
                    <a:pt x="397080" y="499920"/>
                    <a:pt x="271385" y="499920"/>
                  </a:cubicBezTo>
                  <a:cubicBezTo>
                    <a:pt x="145691" y="499920"/>
                    <a:pt x="42850" y="397080"/>
                    <a:pt x="42850" y="271385"/>
                  </a:cubicBezTo>
                  <a:cubicBezTo>
                    <a:pt x="42850" y="145691"/>
                    <a:pt x="145691" y="42850"/>
                    <a:pt x="271385" y="42850"/>
                  </a:cubicBezTo>
                  <a:cubicBezTo>
                    <a:pt x="313521" y="42850"/>
                    <a:pt x="353515" y="54277"/>
                    <a:pt x="387795" y="74988"/>
                  </a:cubicBezTo>
                  <a:lnTo>
                    <a:pt x="386367" y="60705"/>
                  </a:lnTo>
                  <a:lnTo>
                    <a:pt x="384224" y="46421"/>
                  </a:lnTo>
                  <a:lnTo>
                    <a:pt x="394223" y="36423"/>
                  </a:lnTo>
                  <a:lnTo>
                    <a:pt x="399222" y="31424"/>
                  </a:lnTo>
                  <a:cubicBezTo>
                    <a:pt x="360657" y="11427"/>
                    <a:pt x="317807" y="0"/>
                    <a:pt x="271385" y="0"/>
                  </a:cubicBezTo>
                  <a:cubicBezTo>
                    <a:pt x="121409" y="0"/>
                    <a:pt x="0" y="121409"/>
                    <a:pt x="0" y="271385"/>
                  </a:cubicBezTo>
                  <a:cubicBezTo>
                    <a:pt x="0" y="421361"/>
                    <a:pt x="121409" y="542771"/>
                    <a:pt x="271385" y="542771"/>
                  </a:cubicBezTo>
                  <a:cubicBezTo>
                    <a:pt x="421361" y="542771"/>
                    <a:pt x="542771" y="421361"/>
                    <a:pt x="542771" y="271385"/>
                  </a:cubicBezTo>
                  <a:cubicBezTo>
                    <a:pt x="542771" y="224964"/>
                    <a:pt x="531344" y="182114"/>
                    <a:pt x="510633" y="144263"/>
                  </a:cubicBezTo>
                  <a:lnTo>
                    <a:pt x="505634" y="148548"/>
                  </a:lnTo>
                  <a:close/>
                </a:path>
              </a:pathLst>
            </a:custGeom>
            <a:solidFill>
              <a:schemeClr val="bg1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5E32AF8-864B-4C1F-9178-8BDB8B5DC52F}"/>
                </a:ext>
              </a:extLst>
            </p:cNvPr>
            <p:cNvSpPr/>
            <p:nvPr/>
          </p:nvSpPr>
          <p:spPr>
            <a:xfrm>
              <a:off x="3823402" y="3886901"/>
              <a:ext cx="342802" cy="342802"/>
            </a:xfrm>
            <a:custGeom>
              <a:avLst/>
              <a:gdLst>
                <a:gd name="connsiteX0" fmla="*/ 290668 w 342802"/>
                <a:gd name="connsiteY0" fmla="*/ 122838 h 342802"/>
                <a:gd name="connsiteX1" fmla="*/ 299952 w 342802"/>
                <a:gd name="connsiteY1" fmla="*/ 171401 h 342802"/>
                <a:gd name="connsiteX2" fmla="*/ 171401 w 342802"/>
                <a:gd name="connsiteY2" fmla="*/ 299952 h 342802"/>
                <a:gd name="connsiteX3" fmla="*/ 42850 w 342802"/>
                <a:gd name="connsiteY3" fmla="*/ 171401 h 342802"/>
                <a:gd name="connsiteX4" fmla="*/ 171401 w 342802"/>
                <a:gd name="connsiteY4" fmla="*/ 42850 h 342802"/>
                <a:gd name="connsiteX5" fmla="*/ 219965 w 342802"/>
                <a:gd name="connsiteY5" fmla="*/ 52135 h 342802"/>
                <a:gd name="connsiteX6" fmla="*/ 252103 w 342802"/>
                <a:gd name="connsiteY6" fmla="*/ 19997 h 342802"/>
                <a:gd name="connsiteX7" fmla="*/ 171401 w 342802"/>
                <a:gd name="connsiteY7" fmla="*/ 0 h 342802"/>
                <a:gd name="connsiteX8" fmla="*/ 0 w 342802"/>
                <a:gd name="connsiteY8" fmla="*/ 171401 h 342802"/>
                <a:gd name="connsiteX9" fmla="*/ 171401 w 342802"/>
                <a:gd name="connsiteY9" fmla="*/ 342803 h 342802"/>
                <a:gd name="connsiteX10" fmla="*/ 342803 w 342802"/>
                <a:gd name="connsiteY10" fmla="*/ 171401 h 342802"/>
                <a:gd name="connsiteX11" fmla="*/ 322806 w 342802"/>
                <a:gd name="connsiteY11" fmla="*/ 90700 h 342802"/>
                <a:gd name="connsiteX12" fmla="*/ 290668 w 342802"/>
                <a:gd name="connsiteY12" fmla="*/ 122838 h 342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2802" h="342802">
                  <a:moveTo>
                    <a:pt x="290668" y="122838"/>
                  </a:moveTo>
                  <a:cubicBezTo>
                    <a:pt x="297096" y="137835"/>
                    <a:pt x="299952" y="154261"/>
                    <a:pt x="299952" y="171401"/>
                  </a:cubicBezTo>
                  <a:cubicBezTo>
                    <a:pt x="299952" y="242104"/>
                    <a:pt x="242104" y="299952"/>
                    <a:pt x="171401" y="299952"/>
                  </a:cubicBezTo>
                  <a:cubicBezTo>
                    <a:pt x="100698" y="299952"/>
                    <a:pt x="42850" y="242104"/>
                    <a:pt x="42850" y="171401"/>
                  </a:cubicBezTo>
                  <a:cubicBezTo>
                    <a:pt x="42850" y="100698"/>
                    <a:pt x="100698" y="42850"/>
                    <a:pt x="171401" y="42850"/>
                  </a:cubicBezTo>
                  <a:cubicBezTo>
                    <a:pt x="188541" y="42850"/>
                    <a:pt x="204967" y="46421"/>
                    <a:pt x="219965" y="52135"/>
                  </a:cubicBezTo>
                  <a:lnTo>
                    <a:pt x="252103" y="19997"/>
                  </a:lnTo>
                  <a:cubicBezTo>
                    <a:pt x="227821" y="7142"/>
                    <a:pt x="200682" y="0"/>
                    <a:pt x="171401" y="0"/>
                  </a:cubicBezTo>
                  <a:cubicBezTo>
                    <a:pt x="77131" y="0"/>
                    <a:pt x="0" y="77131"/>
                    <a:pt x="0" y="171401"/>
                  </a:cubicBezTo>
                  <a:cubicBezTo>
                    <a:pt x="0" y="265672"/>
                    <a:pt x="77131" y="342803"/>
                    <a:pt x="171401" y="342803"/>
                  </a:cubicBezTo>
                  <a:cubicBezTo>
                    <a:pt x="265672" y="342803"/>
                    <a:pt x="342803" y="265672"/>
                    <a:pt x="342803" y="171401"/>
                  </a:cubicBezTo>
                  <a:cubicBezTo>
                    <a:pt x="342803" y="142120"/>
                    <a:pt x="335661" y="114982"/>
                    <a:pt x="322806" y="90700"/>
                  </a:cubicBezTo>
                  <a:lnTo>
                    <a:pt x="290668" y="122838"/>
                  </a:lnTo>
                  <a:close/>
                </a:path>
              </a:pathLst>
            </a:custGeom>
            <a:solidFill>
              <a:schemeClr val="bg1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Graphic 31" descr="Research">
            <a:extLst>
              <a:ext uri="{FF2B5EF4-FFF2-40B4-BE49-F238E27FC236}">
                <a16:creationId xmlns:a16="http://schemas.microsoft.com/office/drawing/2014/main" id="{A3D7BA4A-CFA0-4F34-96A0-733F8076C8CB}"/>
              </a:ext>
            </a:extLst>
          </p:cNvPr>
          <p:cNvGrpSpPr/>
          <p:nvPr/>
        </p:nvGrpSpPr>
        <p:grpSpPr>
          <a:xfrm>
            <a:off x="5524536" y="3139413"/>
            <a:ext cx="685605" cy="685605"/>
            <a:chOff x="5524536" y="3139413"/>
            <a:chExt cx="685605" cy="6856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E274EC2-F852-4D7B-A6CE-A8B18F7E8573}"/>
                </a:ext>
              </a:extLst>
            </p:cNvPr>
            <p:cNvSpPr/>
            <p:nvPr/>
          </p:nvSpPr>
          <p:spPr>
            <a:xfrm>
              <a:off x="5580237" y="3198685"/>
              <a:ext cx="565092" cy="565806"/>
            </a:xfrm>
            <a:custGeom>
              <a:avLst/>
              <a:gdLst>
                <a:gd name="connsiteX0" fmla="*/ 462073 w 565092"/>
                <a:gd name="connsiteY0" fmla="*/ 391370 h 565806"/>
                <a:gd name="connsiteX1" fmla="*/ 417795 w 565092"/>
                <a:gd name="connsiteY1" fmla="*/ 377801 h 565806"/>
                <a:gd name="connsiteX2" fmla="*/ 385657 w 565092"/>
                <a:gd name="connsiteY2" fmla="*/ 346377 h 565806"/>
                <a:gd name="connsiteX3" fmla="*/ 429935 w 565092"/>
                <a:gd name="connsiteY3" fmla="*/ 216398 h 565806"/>
                <a:gd name="connsiteX4" fmla="*/ 215684 w 565092"/>
                <a:gd name="connsiteY4" fmla="*/ 4 h 565806"/>
                <a:gd name="connsiteX5" fmla="*/ 4 w 565092"/>
                <a:gd name="connsiteY5" fmla="*/ 214256 h 565806"/>
                <a:gd name="connsiteX6" fmla="*/ 214256 w 565092"/>
                <a:gd name="connsiteY6" fmla="*/ 429935 h 565806"/>
                <a:gd name="connsiteX7" fmla="*/ 345663 w 565092"/>
                <a:gd name="connsiteY7" fmla="*/ 385657 h 565806"/>
                <a:gd name="connsiteX8" fmla="*/ 377087 w 565092"/>
                <a:gd name="connsiteY8" fmla="*/ 417080 h 565806"/>
                <a:gd name="connsiteX9" fmla="*/ 390656 w 565092"/>
                <a:gd name="connsiteY9" fmla="*/ 462073 h 565806"/>
                <a:gd name="connsiteX10" fmla="*/ 479927 w 565092"/>
                <a:gd name="connsiteY10" fmla="*/ 551345 h 565806"/>
                <a:gd name="connsiteX11" fmla="*/ 550630 w 565092"/>
                <a:gd name="connsiteY11" fmla="*/ 551345 h 565806"/>
                <a:gd name="connsiteX12" fmla="*/ 550630 w 565092"/>
                <a:gd name="connsiteY12" fmla="*/ 480642 h 565806"/>
                <a:gd name="connsiteX13" fmla="*/ 462073 w 565092"/>
                <a:gd name="connsiteY13" fmla="*/ 391370 h 565806"/>
                <a:gd name="connsiteX14" fmla="*/ 215684 w 565092"/>
                <a:gd name="connsiteY14" fmla="*/ 387085 h 565806"/>
                <a:gd name="connsiteX15" fmla="*/ 44283 w 565092"/>
                <a:gd name="connsiteY15" fmla="*/ 215684 h 565806"/>
                <a:gd name="connsiteX16" fmla="*/ 215684 w 565092"/>
                <a:gd name="connsiteY16" fmla="*/ 44283 h 565806"/>
                <a:gd name="connsiteX17" fmla="*/ 387085 w 565092"/>
                <a:gd name="connsiteY17" fmla="*/ 215684 h 565806"/>
                <a:gd name="connsiteX18" fmla="*/ 215684 w 565092"/>
                <a:gd name="connsiteY18" fmla="*/ 387085 h 565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65092" h="565806">
                  <a:moveTo>
                    <a:pt x="462073" y="391370"/>
                  </a:moveTo>
                  <a:cubicBezTo>
                    <a:pt x="450646" y="379943"/>
                    <a:pt x="433506" y="374230"/>
                    <a:pt x="417795" y="377801"/>
                  </a:cubicBezTo>
                  <a:lnTo>
                    <a:pt x="385657" y="346377"/>
                  </a:lnTo>
                  <a:cubicBezTo>
                    <a:pt x="414224" y="309240"/>
                    <a:pt x="429935" y="263533"/>
                    <a:pt x="429935" y="216398"/>
                  </a:cubicBezTo>
                  <a:cubicBezTo>
                    <a:pt x="430650" y="97131"/>
                    <a:pt x="334236" y="718"/>
                    <a:pt x="215684" y="4"/>
                  </a:cubicBezTo>
                  <a:cubicBezTo>
                    <a:pt x="97131" y="-710"/>
                    <a:pt x="718" y="95703"/>
                    <a:pt x="4" y="214256"/>
                  </a:cubicBezTo>
                  <a:cubicBezTo>
                    <a:pt x="-710" y="332808"/>
                    <a:pt x="95703" y="429221"/>
                    <a:pt x="214256" y="429935"/>
                  </a:cubicBezTo>
                  <a:cubicBezTo>
                    <a:pt x="261391" y="429935"/>
                    <a:pt x="307812" y="414224"/>
                    <a:pt x="345663" y="385657"/>
                  </a:cubicBezTo>
                  <a:lnTo>
                    <a:pt x="377087" y="417080"/>
                  </a:lnTo>
                  <a:cubicBezTo>
                    <a:pt x="374230" y="433506"/>
                    <a:pt x="379229" y="449932"/>
                    <a:pt x="390656" y="462073"/>
                  </a:cubicBezTo>
                  <a:lnTo>
                    <a:pt x="479927" y="551345"/>
                  </a:lnTo>
                  <a:cubicBezTo>
                    <a:pt x="499210" y="570627"/>
                    <a:pt x="531348" y="570627"/>
                    <a:pt x="550630" y="551345"/>
                  </a:cubicBezTo>
                  <a:cubicBezTo>
                    <a:pt x="569913" y="532062"/>
                    <a:pt x="569913" y="499924"/>
                    <a:pt x="550630" y="480642"/>
                  </a:cubicBezTo>
                  <a:lnTo>
                    <a:pt x="462073" y="391370"/>
                  </a:lnTo>
                  <a:close/>
                  <a:moveTo>
                    <a:pt x="215684" y="387085"/>
                  </a:moveTo>
                  <a:cubicBezTo>
                    <a:pt x="120699" y="387085"/>
                    <a:pt x="44283" y="310669"/>
                    <a:pt x="44283" y="215684"/>
                  </a:cubicBezTo>
                  <a:cubicBezTo>
                    <a:pt x="44283" y="120699"/>
                    <a:pt x="120699" y="44283"/>
                    <a:pt x="215684" y="44283"/>
                  </a:cubicBezTo>
                  <a:cubicBezTo>
                    <a:pt x="310669" y="44283"/>
                    <a:pt x="387085" y="120699"/>
                    <a:pt x="387085" y="215684"/>
                  </a:cubicBezTo>
                  <a:cubicBezTo>
                    <a:pt x="387085" y="309955"/>
                    <a:pt x="309955" y="387085"/>
                    <a:pt x="215684" y="387085"/>
                  </a:cubicBezTo>
                  <a:close/>
                </a:path>
              </a:pathLst>
            </a:custGeom>
            <a:solidFill>
              <a:schemeClr val="bg1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A96EFB44-886E-4418-858E-449A2DF639D0}"/>
                </a:ext>
              </a:extLst>
            </p:cNvPr>
            <p:cNvSpPr/>
            <p:nvPr/>
          </p:nvSpPr>
          <p:spPr>
            <a:xfrm>
              <a:off x="5642374" y="3304827"/>
              <a:ext cx="307808" cy="225951"/>
            </a:xfrm>
            <a:custGeom>
              <a:avLst/>
              <a:gdLst>
                <a:gd name="connsiteX0" fmla="*/ 307094 w 307808"/>
                <a:gd name="connsiteY0" fmla="*/ 98829 h 225951"/>
                <a:gd name="connsiteX1" fmla="*/ 266386 w 307808"/>
                <a:gd name="connsiteY1" fmla="*/ 98829 h 225951"/>
                <a:gd name="connsiteX2" fmla="*/ 257102 w 307808"/>
                <a:gd name="connsiteY2" fmla="*/ 104543 h 225951"/>
                <a:gd name="connsiteX3" fmla="*/ 229963 w 307808"/>
                <a:gd name="connsiteY3" fmla="*/ 133824 h 225951"/>
                <a:gd name="connsiteX4" fmla="*/ 207110 w 307808"/>
                <a:gd name="connsiteY4" fmla="*/ 54551 h 225951"/>
                <a:gd name="connsiteX5" fmla="*/ 191398 w 307808"/>
                <a:gd name="connsiteY5" fmla="*/ 45981 h 225951"/>
                <a:gd name="connsiteX6" fmla="*/ 182828 w 307808"/>
                <a:gd name="connsiteY6" fmla="*/ 53837 h 225951"/>
                <a:gd name="connsiteX7" fmla="*/ 139978 w 307808"/>
                <a:gd name="connsiteY7" fmla="*/ 167390 h 225951"/>
                <a:gd name="connsiteX8" fmla="*/ 110697 w 307808"/>
                <a:gd name="connsiteY8" fmla="*/ 10272 h 225951"/>
                <a:gd name="connsiteX9" fmla="*/ 96413 w 307808"/>
                <a:gd name="connsiteY9" fmla="*/ 274 h 225951"/>
                <a:gd name="connsiteX10" fmla="*/ 86415 w 307808"/>
                <a:gd name="connsiteY10" fmla="*/ 8844 h 225951"/>
                <a:gd name="connsiteX11" fmla="*/ 55705 w 307808"/>
                <a:gd name="connsiteY11" fmla="*/ 98829 h 225951"/>
                <a:gd name="connsiteX12" fmla="*/ 0 w 307808"/>
                <a:gd name="connsiteY12" fmla="*/ 98829 h 225951"/>
                <a:gd name="connsiteX13" fmla="*/ 0 w 307808"/>
                <a:gd name="connsiteY13" fmla="*/ 127396 h 225951"/>
                <a:gd name="connsiteX14" fmla="*/ 64990 w 307808"/>
                <a:gd name="connsiteY14" fmla="*/ 127396 h 225951"/>
                <a:gd name="connsiteX15" fmla="*/ 77131 w 307808"/>
                <a:gd name="connsiteY15" fmla="*/ 116684 h 225951"/>
                <a:gd name="connsiteX16" fmla="*/ 94985 w 307808"/>
                <a:gd name="connsiteY16" fmla="*/ 62407 h 225951"/>
                <a:gd name="connsiteX17" fmla="*/ 123552 w 307808"/>
                <a:gd name="connsiteY17" fmla="*/ 215954 h 225951"/>
                <a:gd name="connsiteX18" fmla="*/ 134979 w 307808"/>
                <a:gd name="connsiteY18" fmla="*/ 225952 h 225951"/>
                <a:gd name="connsiteX19" fmla="*/ 136407 w 307808"/>
                <a:gd name="connsiteY19" fmla="*/ 225952 h 225951"/>
                <a:gd name="connsiteX20" fmla="*/ 148548 w 307808"/>
                <a:gd name="connsiteY20" fmla="*/ 218096 h 225951"/>
                <a:gd name="connsiteX21" fmla="*/ 194255 w 307808"/>
                <a:gd name="connsiteY21" fmla="*/ 98115 h 225951"/>
                <a:gd name="connsiteX22" fmla="*/ 212823 w 307808"/>
                <a:gd name="connsiteY22" fmla="*/ 162391 h 225951"/>
                <a:gd name="connsiteX23" fmla="*/ 228535 w 307808"/>
                <a:gd name="connsiteY23" fmla="*/ 170961 h 225951"/>
                <a:gd name="connsiteX24" fmla="*/ 234248 w 307808"/>
                <a:gd name="connsiteY24" fmla="*/ 167390 h 225951"/>
                <a:gd name="connsiteX25" fmla="*/ 272814 w 307808"/>
                <a:gd name="connsiteY25" fmla="*/ 127396 h 225951"/>
                <a:gd name="connsiteX26" fmla="*/ 307808 w 307808"/>
                <a:gd name="connsiteY26" fmla="*/ 127396 h 225951"/>
                <a:gd name="connsiteX27" fmla="*/ 307808 w 307808"/>
                <a:gd name="connsiteY27" fmla="*/ 98829 h 225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7808" h="225951">
                  <a:moveTo>
                    <a:pt x="307094" y="98829"/>
                  </a:moveTo>
                  <a:lnTo>
                    <a:pt x="266386" y="98829"/>
                  </a:lnTo>
                  <a:cubicBezTo>
                    <a:pt x="262815" y="99544"/>
                    <a:pt x="259244" y="101686"/>
                    <a:pt x="257102" y="104543"/>
                  </a:cubicBezTo>
                  <a:lnTo>
                    <a:pt x="229963" y="133824"/>
                  </a:lnTo>
                  <a:lnTo>
                    <a:pt x="207110" y="54551"/>
                  </a:lnTo>
                  <a:cubicBezTo>
                    <a:pt x="204967" y="48123"/>
                    <a:pt x="197826" y="43838"/>
                    <a:pt x="191398" y="45981"/>
                  </a:cubicBezTo>
                  <a:cubicBezTo>
                    <a:pt x="187827" y="47409"/>
                    <a:pt x="184256" y="49552"/>
                    <a:pt x="182828" y="53837"/>
                  </a:cubicBezTo>
                  <a:lnTo>
                    <a:pt x="139978" y="167390"/>
                  </a:lnTo>
                  <a:lnTo>
                    <a:pt x="110697" y="10272"/>
                  </a:lnTo>
                  <a:cubicBezTo>
                    <a:pt x="109268" y="3130"/>
                    <a:pt x="102841" y="-1155"/>
                    <a:pt x="96413" y="274"/>
                  </a:cubicBezTo>
                  <a:cubicBezTo>
                    <a:pt x="92128" y="988"/>
                    <a:pt x="88557" y="4559"/>
                    <a:pt x="86415" y="8844"/>
                  </a:cubicBezTo>
                  <a:lnTo>
                    <a:pt x="55705" y="98829"/>
                  </a:lnTo>
                  <a:lnTo>
                    <a:pt x="0" y="98829"/>
                  </a:lnTo>
                  <a:lnTo>
                    <a:pt x="0" y="127396"/>
                  </a:lnTo>
                  <a:lnTo>
                    <a:pt x="64990" y="127396"/>
                  </a:lnTo>
                  <a:cubicBezTo>
                    <a:pt x="70703" y="126682"/>
                    <a:pt x="75702" y="122397"/>
                    <a:pt x="77131" y="116684"/>
                  </a:cubicBezTo>
                  <a:lnTo>
                    <a:pt x="94985" y="62407"/>
                  </a:lnTo>
                  <a:lnTo>
                    <a:pt x="123552" y="215954"/>
                  </a:lnTo>
                  <a:cubicBezTo>
                    <a:pt x="124266" y="221667"/>
                    <a:pt x="129265" y="225952"/>
                    <a:pt x="134979" y="225952"/>
                  </a:cubicBezTo>
                  <a:lnTo>
                    <a:pt x="136407" y="225952"/>
                  </a:lnTo>
                  <a:cubicBezTo>
                    <a:pt x="141406" y="225952"/>
                    <a:pt x="146405" y="223095"/>
                    <a:pt x="148548" y="218096"/>
                  </a:cubicBezTo>
                  <a:lnTo>
                    <a:pt x="194255" y="98115"/>
                  </a:lnTo>
                  <a:lnTo>
                    <a:pt x="212823" y="162391"/>
                  </a:lnTo>
                  <a:cubicBezTo>
                    <a:pt x="214966" y="168818"/>
                    <a:pt x="221393" y="173103"/>
                    <a:pt x="228535" y="170961"/>
                  </a:cubicBezTo>
                  <a:cubicBezTo>
                    <a:pt x="230678" y="170247"/>
                    <a:pt x="232820" y="168818"/>
                    <a:pt x="234248" y="167390"/>
                  </a:cubicBezTo>
                  <a:lnTo>
                    <a:pt x="272814" y="127396"/>
                  </a:lnTo>
                  <a:lnTo>
                    <a:pt x="307808" y="127396"/>
                  </a:lnTo>
                  <a:lnTo>
                    <a:pt x="307808" y="98829"/>
                  </a:lnTo>
                  <a:close/>
                </a:path>
              </a:pathLst>
            </a:custGeom>
            <a:solidFill>
              <a:schemeClr val="bg1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4" name="Graphic 28" descr="Boardroom">
            <a:extLst>
              <a:ext uri="{FF2B5EF4-FFF2-40B4-BE49-F238E27FC236}">
                <a16:creationId xmlns:a16="http://schemas.microsoft.com/office/drawing/2014/main" id="{B20A9ADC-2612-44BB-8851-026C6791210E}"/>
              </a:ext>
            </a:extLst>
          </p:cNvPr>
          <p:cNvGrpSpPr/>
          <p:nvPr/>
        </p:nvGrpSpPr>
        <p:grpSpPr>
          <a:xfrm>
            <a:off x="7368391" y="3704788"/>
            <a:ext cx="685605" cy="685605"/>
            <a:chOff x="7368391" y="3704788"/>
            <a:chExt cx="685605" cy="6856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273981C2-4733-4601-AF08-F7888F01AA9F}"/>
                </a:ext>
              </a:extLst>
            </p:cNvPr>
            <p:cNvSpPr/>
            <p:nvPr/>
          </p:nvSpPr>
          <p:spPr>
            <a:xfrm>
              <a:off x="7482658" y="3863262"/>
              <a:ext cx="71417" cy="71417"/>
            </a:xfrm>
            <a:custGeom>
              <a:avLst/>
              <a:gdLst>
                <a:gd name="connsiteX0" fmla="*/ 35709 w 71417"/>
                <a:gd name="connsiteY0" fmla="*/ 71417 h 71417"/>
                <a:gd name="connsiteX1" fmla="*/ 71417 w 71417"/>
                <a:gd name="connsiteY1" fmla="*/ 35709 h 71417"/>
                <a:gd name="connsiteX2" fmla="*/ 35709 w 71417"/>
                <a:gd name="connsiteY2" fmla="*/ 0 h 71417"/>
                <a:gd name="connsiteX3" fmla="*/ 0 w 71417"/>
                <a:gd name="connsiteY3" fmla="*/ 35709 h 71417"/>
                <a:gd name="connsiteX4" fmla="*/ 35709 w 71417"/>
                <a:gd name="connsiteY4" fmla="*/ 71417 h 71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417" h="71417">
                  <a:moveTo>
                    <a:pt x="35709" y="71417"/>
                  </a:moveTo>
                  <a:cubicBezTo>
                    <a:pt x="55430" y="71417"/>
                    <a:pt x="71417" y="55430"/>
                    <a:pt x="71417" y="35709"/>
                  </a:cubicBezTo>
                  <a:cubicBezTo>
                    <a:pt x="71417" y="15987"/>
                    <a:pt x="55430" y="0"/>
                    <a:pt x="35709" y="0"/>
                  </a:cubicBezTo>
                  <a:cubicBezTo>
                    <a:pt x="15987" y="0"/>
                    <a:pt x="0" y="15987"/>
                    <a:pt x="0" y="35709"/>
                  </a:cubicBezTo>
                  <a:cubicBezTo>
                    <a:pt x="0" y="55430"/>
                    <a:pt x="15987" y="71417"/>
                    <a:pt x="35709" y="71417"/>
                  </a:cubicBezTo>
                  <a:close/>
                </a:path>
              </a:pathLst>
            </a:custGeom>
            <a:solidFill>
              <a:schemeClr val="bg1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A176C84-BC35-4C50-B500-EDBABF01BB9A}"/>
                </a:ext>
              </a:extLst>
            </p:cNvPr>
            <p:cNvSpPr/>
            <p:nvPr/>
          </p:nvSpPr>
          <p:spPr>
            <a:xfrm>
              <a:off x="7483152" y="3943899"/>
              <a:ext cx="160194" cy="283805"/>
            </a:xfrm>
            <a:custGeom>
              <a:avLst/>
              <a:gdLst>
                <a:gd name="connsiteX0" fmla="*/ 81778 w 160194"/>
                <a:gd name="connsiteY0" fmla="*/ 71696 h 283805"/>
                <a:gd name="connsiteX1" fmla="*/ 92348 w 160194"/>
                <a:gd name="connsiteY1" fmla="*/ 75124 h 283805"/>
                <a:gd name="connsiteX2" fmla="*/ 142340 w 160194"/>
                <a:gd name="connsiteY2" fmla="*/ 75124 h 283805"/>
                <a:gd name="connsiteX3" fmla="*/ 160194 w 160194"/>
                <a:gd name="connsiteY3" fmla="*/ 57270 h 283805"/>
                <a:gd name="connsiteX4" fmla="*/ 142340 w 160194"/>
                <a:gd name="connsiteY4" fmla="*/ 39416 h 283805"/>
                <a:gd name="connsiteX5" fmla="*/ 98204 w 160194"/>
                <a:gd name="connsiteY5" fmla="*/ 39416 h 283805"/>
                <a:gd name="connsiteX6" fmla="*/ 64210 w 160194"/>
                <a:gd name="connsiteY6" fmla="*/ 14491 h 283805"/>
                <a:gd name="connsiteX7" fmla="*/ 31929 w 160194"/>
                <a:gd name="connsiteY7" fmla="*/ 208 h 283805"/>
                <a:gd name="connsiteX8" fmla="*/ 6 w 160194"/>
                <a:gd name="connsiteY8" fmla="*/ 36987 h 283805"/>
                <a:gd name="connsiteX9" fmla="*/ 6 w 160194"/>
                <a:gd name="connsiteY9" fmla="*/ 139400 h 283805"/>
                <a:gd name="connsiteX10" fmla="*/ 35714 w 160194"/>
                <a:gd name="connsiteY10" fmla="*/ 175108 h 283805"/>
                <a:gd name="connsiteX11" fmla="*/ 70923 w 160194"/>
                <a:gd name="connsiteY11" fmla="*/ 175108 h 283805"/>
                <a:gd name="connsiteX12" fmla="*/ 70923 w 160194"/>
                <a:gd name="connsiteY12" fmla="*/ 175108 h 283805"/>
                <a:gd name="connsiteX13" fmla="*/ 113773 w 160194"/>
                <a:gd name="connsiteY13" fmla="*/ 175108 h 283805"/>
                <a:gd name="connsiteX14" fmla="*/ 113773 w 160194"/>
                <a:gd name="connsiteY14" fmla="*/ 265951 h 283805"/>
                <a:gd name="connsiteX15" fmla="*/ 131628 w 160194"/>
                <a:gd name="connsiteY15" fmla="*/ 283805 h 283805"/>
                <a:gd name="connsiteX16" fmla="*/ 149482 w 160194"/>
                <a:gd name="connsiteY16" fmla="*/ 265951 h 283805"/>
                <a:gd name="connsiteX17" fmla="*/ 149482 w 160194"/>
                <a:gd name="connsiteY17" fmla="*/ 157040 h 283805"/>
                <a:gd name="connsiteX18" fmla="*/ 131628 w 160194"/>
                <a:gd name="connsiteY18" fmla="*/ 139185 h 283805"/>
                <a:gd name="connsiteX19" fmla="*/ 70923 w 160194"/>
                <a:gd name="connsiteY19" fmla="*/ 139185 h 283805"/>
                <a:gd name="connsiteX20" fmla="*/ 70923 w 160194"/>
                <a:gd name="connsiteY20" fmla="*/ 63626 h 28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60194" h="283805">
                  <a:moveTo>
                    <a:pt x="81778" y="71696"/>
                  </a:moveTo>
                  <a:cubicBezTo>
                    <a:pt x="84856" y="73916"/>
                    <a:pt x="88553" y="75116"/>
                    <a:pt x="92348" y="75124"/>
                  </a:cubicBezTo>
                  <a:lnTo>
                    <a:pt x="142340" y="75124"/>
                  </a:lnTo>
                  <a:cubicBezTo>
                    <a:pt x="152201" y="75124"/>
                    <a:pt x="160194" y="67130"/>
                    <a:pt x="160194" y="57270"/>
                  </a:cubicBezTo>
                  <a:cubicBezTo>
                    <a:pt x="160194" y="47409"/>
                    <a:pt x="152201" y="39416"/>
                    <a:pt x="142340" y="39416"/>
                  </a:cubicBezTo>
                  <a:lnTo>
                    <a:pt x="98204" y="39416"/>
                  </a:lnTo>
                  <a:lnTo>
                    <a:pt x="64210" y="14491"/>
                  </a:lnTo>
                  <a:cubicBezTo>
                    <a:pt x="56786" y="4290"/>
                    <a:pt x="44471" y="-1159"/>
                    <a:pt x="31929" y="208"/>
                  </a:cubicBezTo>
                  <a:cubicBezTo>
                    <a:pt x="13451" y="2505"/>
                    <a:pt x="-319" y="18370"/>
                    <a:pt x="6" y="36987"/>
                  </a:cubicBezTo>
                  <a:lnTo>
                    <a:pt x="6" y="139400"/>
                  </a:lnTo>
                  <a:cubicBezTo>
                    <a:pt x="6" y="159121"/>
                    <a:pt x="15993" y="175108"/>
                    <a:pt x="35714" y="175108"/>
                  </a:cubicBezTo>
                  <a:lnTo>
                    <a:pt x="70923" y="175108"/>
                  </a:lnTo>
                  <a:lnTo>
                    <a:pt x="70923" y="175108"/>
                  </a:lnTo>
                  <a:lnTo>
                    <a:pt x="113773" y="175108"/>
                  </a:lnTo>
                  <a:lnTo>
                    <a:pt x="113773" y="265951"/>
                  </a:lnTo>
                  <a:cubicBezTo>
                    <a:pt x="113773" y="275811"/>
                    <a:pt x="121767" y="283805"/>
                    <a:pt x="131628" y="283805"/>
                  </a:cubicBezTo>
                  <a:cubicBezTo>
                    <a:pt x="141488" y="283805"/>
                    <a:pt x="149482" y="275811"/>
                    <a:pt x="149482" y="265951"/>
                  </a:cubicBezTo>
                  <a:lnTo>
                    <a:pt x="149482" y="157040"/>
                  </a:lnTo>
                  <a:cubicBezTo>
                    <a:pt x="149482" y="147179"/>
                    <a:pt x="141488" y="139185"/>
                    <a:pt x="131628" y="139185"/>
                  </a:cubicBezTo>
                  <a:lnTo>
                    <a:pt x="70923" y="139185"/>
                  </a:lnTo>
                  <a:lnTo>
                    <a:pt x="70923" y="63626"/>
                  </a:lnTo>
                  <a:close/>
                </a:path>
              </a:pathLst>
            </a:custGeom>
            <a:solidFill>
              <a:schemeClr val="bg1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0BCE5BF-B251-4C30-AF78-08B810CA9A02}"/>
                </a:ext>
              </a:extLst>
            </p:cNvPr>
            <p:cNvSpPr/>
            <p:nvPr/>
          </p:nvSpPr>
          <p:spPr>
            <a:xfrm>
              <a:off x="7868311" y="3863262"/>
              <a:ext cx="71417" cy="71417"/>
            </a:xfrm>
            <a:custGeom>
              <a:avLst/>
              <a:gdLst>
                <a:gd name="connsiteX0" fmla="*/ 35709 w 71417"/>
                <a:gd name="connsiteY0" fmla="*/ 71417 h 71417"/>
                <a:gd name="connsiteX1" fmla="*/ 71417 w 71417"/>
                <a:gd name="connsiteY1" fmla="*/ 35709 h 71417"/>
                <a:gd name="connsiteX2" fmla="*/ 35709 w 71417"/>
                <a:gd name="connsiteY2" fmla="*/ 0 h 71417"/>
                <a:gd name="connsiteX3" fmla="*/ 0 w 71417"/>
                <a:gd name="connsiteY3" fmla="*/ 35709 h 71417"/>
                <a:gd name="connsiteX4" fmla="*/ 35709 w 71417"/>
                <a:gd name="connsiteY4" fmla="*/ 71417 h 71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417" h="71417">
                  <a:moveTo>
                    <a:pt x="35709" y="71417"/>
                  </a:moveTo>
                  <a:cubicBezTo>
                    <a:pt x="55430" y="71417"/>
                    <a:pt x="71417" y="55430"/>
                    <a:pt x="71417" y="35709"/>
                  </a:cubicBezTo>
                  <a:cubicBezTo>
                    <a:pt x="71417" y="15987"/>
                    <a:pt x="55430" y="0"/>
                    <a:pt x="35709" y="0"/>
                  </a:cubicBezTo>
                  <a:cubicBezTo>
                    <a:pt x="15987" y="0"/>
                    <a:pt x="0" y="15987"/>
                    <a:pt x="0" y="35709"/>
                  </a:cubicBezTo>
                  <a:cubicBezTo>
                    <a:pt x="0" y="55430"/>
                    <a:pt x="15987" y="71417"/>
                    <a:pt x="35709" y="71417"/>
                  </a:cubicBezTo>
                  <a:close/>
                </a:path>
              </a:pathLst>
            </a:custGeom>
            <a:solidFill>
              <a:schemeClr val="bg1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571E81B-DAD1-4226-909B-2E2E25B22E7C}"/>
                </a:ext>
              </a:extLst>
            </p:cNvPr>
            <p:cNvSpPr/>
            <p:nvPr/>
          </p:nvSpPr>
          <p:spPr>
            <a:xfrm>
              <a:off x="7779039" y="3943542"/>
              <a:ext cx="160051" cy="284162"/>
            </a:xfrm>
            <a:custGeom>
              <a:avLst/>
              <a:gdLst>
                <a:gd name="connsiteX0" fmla="*/ 128265 w 160051"/>
                <a:gd name="connsiteY0" fmla="*/ 208 h 284162"/>
                <a:gd name="connsiteX1" fmla="*/ 95985 w 160051"/>
                <a:gd name="connsiteY1" fmla="*/ 14491 h 284162"/>
                <a:gd name="connsiteX2" fmla="*/ 61990 w 160051"/>
                <a:gd name="connsiteY2" fmla="*/ 39773 h 284162"/>
                <a:gd name="connsiteX3" fmla="*/ 17854 w 160051"/>
                <a:gd name="connsiteY3" fmla="*/ 39773 h 284162"/>
                <a:gd name="connsiteX4" fmla="*/ 0 w 160051"/>
                <a:gd name="connsiteY4" fmla="*/ 57627 h 284162"/>
                <a:gd name="connsiteX5" fmla="*/ 17854 w 160051"/>
                <a:gd name="connsiteY5" fmla="*/ 75481 h 284162"/>
                <a:gd name="connsiteX6" fmla="*/ 67846 w 160051"/>
                <a:gd name="connsiteY6" fmla="*/ 75481 h 284162"/>
                <a:gd name="connsiteX7" fmla="*/ 78416 w 160051"/>
                <a:gd name="connsiteY7" fmla="*/ 72053 h 284162"/>
                <a:gd name="connsiteX8" fmla="*/ 89271 w 160051"/>
                <a:gd name="connsiteY8" fmla="*/ 63983 h 284162"/>
                <a:gd name="connsiteX9" fmla="*/ 89271 w 160051"/>
                <a:gd name="connsiteY9" fmla="*/ 139757 h 284162"/>
                <a:gd name="connsiteX10" fmla="*/ 28781 w 160051"/>
                <a:gd name="connsiteY10" fmla="*/ 139757 h 284162"/>
                <a:gd name="connsiteX11" fmla="*/ 10927 w 160051"/>
                <a:gd name="connsiteY11" fmla="*/ 157611 h 284162"/>
                <a:gd name="connsiteX12" fmla="*/ 10927 w 160051"/>
                <a:gd name="connsiteY12" fmla="*/ 266308 h 284162"/>
                <a:gd name="connsiteX13" fmla="*/ 28781 w 160051"/>
                <a:gd name="connsiteY13" fmla="*/ 284162 h 284162"/>
                <a:gd name="connsiteX14" fmla="*/ 46635 w 160051"/>
                <a:gd name="connsiteY14" fmla="*/ 266308 h 284162"/>
                <a:gd name="connsiteX15" fmla="*/ 46635 w 160051"/>
                <a:gd name="connsiteY15" fmla="*/ 175465 h 284162"/>
                <a:gd name="connsiteX16" fmla="*/ 89486 w 160051"/>
                <a:gd name="connsiteY16" fmla="*/ 175465 h 284162"/>
                <a:gd name="connsiteX17" fmla="*/ 89486 w 160051"/>
                <a:gd name="connsiteY17" fmla="*/ 175465 h 284162"/>
                <a:gd name="connsiteX18" fmla="*/ 124337 w 160051"/>
                <a:gd name="connsiteY18" fmla="*/ 175465 h 284162"/>
                <a:gd name="connsiteX19" fmla="*/ 160046 w 160051"/>
                <a:gd name="connsiteY19" fmla="*/ 139757 h 284162"/>
                <a:gd name="connsiteX20" fmla="*/ 160046 w 160051"/>
                <a:gd name="connsiteY20" fmla="*/ 36987 h 284162"/>
                <a:gd name="connsiteX21" fmla="*/ 128265 w 160051"/>
                <a:gd name="connsiteY21" fmla="*/ 208 h 2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60051" h="284162">
                  <a:moveTo>
                    <a:pt x="128265" y="208"/>
                  </a:moveTo>
                  <a:cubicBezTo>
                    <a:pt x="115723" y="-1159"/>
                    <a:pt x="103409" y="4290"/>
                    <a:pt x="95985" y="14491"/>
                  </a:cubicBezTo>
                  <a:lnTo>
                    <a:pt x="61990" y="39773"/>
                  </a:lnTo>
                  <a:lnTo>
                    <a:pt x="17854" y="39773"/>
                  </a:lnTo>
                  <a:cubicBezTo>
                    <a:pt x="7994" y="39773"/>
                    <a:pt x="0" y="47766"/>
                    <a:pt x="0" y="57627"/>
                  </a:cubicBezTo>
                  <a:cubicBezTo>
                    <a:pt x="0" y="67488"/>
                    <a:pt x="7994" y="75481"/>
                    <a:pt x="17854" y="75481"/>
                  </a:cubicBezTo>
                  <a:lnTo>
                    <a:pt x="67846" y="75481"/>
                  </a:lnTo>
                  <a:cubicBezTo>
                    <a:pt x="71641" y="75473"/>
                    <a:pt x="75338" y="74274"/>
                    <a:pt x="78416" y="72053"/>
                  </a:cubicBezTo>
                  <a:lnTo>
                    <a:pt x="89271" y="63983"/>
                  </a:lnTo>
                  <a:lnTo>
                    <a:pt x="89271" y="139757"/>
                  </a:lnTo>
                  <a:lnTo>
                    <a:pt x="28781" y="139757"/>
                  </a:lnTo>
                  <a:cubicBezTo>
                    <a:pt x="18921" y="139757"/>
                    <a:pt x="10927" y="147750"/>
                    <a:pt x="10927" y="157611"/>
                  </a:cubicBezTo>
                  <a:lnTo>
                    <a:pt x="10927" y="266308"/>
                  </a:lnTo>
                  <a:cubicBezTo>
                    <a:pt x="10927" y="276169"/>
                    <a:pt x="18921" y="284162"/>
                    <a:pt x="28781" y="284162"/>
                  </a:cubicBezTo>
                  <a:cubicBezTo>
                    <a:pt x="38642" y="284162"/>
                    <a:pt x="46635" y="276169"/>
                    <a:pt x="46635" y="266308"/>
                  </a:cubicBezTo>
                  <a:lnTo>
                    <a:pt x="46635" y="175465"/>
                  </a:lnTo>
                  <a:lnTo>
                    <a:pt x="89486" y="175465"/>
                  </a:lnTo>
                  <a:lnTo>
                    <a:pt x="89486" y="175465"/>
                  </a:lnTo>
                  <a:lnTo>
                    <a:pt x="124337" y="175465"/>
                  </a:lnTo>
                  <a:cubicBezTo>
                    <a:pt x="144058" y="175465"/>
                    <a:pt x="160046" y="159478"/>
                    <a:pt x="160046" y="139757"/>
                  </a:cubicBezTo>
                  <a:lnTo>
                    <a:pt x="160046" y="36987"/>
                  </a:lnTo>
                  <a:cubicBezTo>
                    <a:pt x="160379" y="18417"/>
                    <a:pt x="146687" y="2571"/>
                    <a:pt x="128265" y="208"/>
                  </a:cubicBezTo>
                  <a:close/>
                </a:path>
              </a:pathLst>
            </a:custGeom>
            <a:solidFill>
              <a:schemeClr val="bg1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0FEEEB21-904D-4DE0-B12D-28207A8609E4}"/>
                </a:ext>
              </a:extLst>
            </p:cNvPr>
            <p:cNvSpPr/>
            <p:nvPr/>
          </p:nvSpPr>
          <p:spPr>
            <a:xfrm>
              <a:off x="7575500" y="4033307"/>
              <a:ext cx="271385" cy="199968"/>
            </a:xfrm>
            <a:custGeom>
              <a:avLst/>
              <a:gdLst>
                <a:gd name="connsiteX0" fmla="*/ 257102 w 271385"/>
                <a:gd name="connsiteY0" fmla="*/ 0 h 199968"/>
                <a:gd name="connsiteX1" fmla="*/ 14283 w 271385"/>
                <a:gd name="connsiteY1" fmla="*/ 0 h 199968"/>
                <a:gd name="connsiteX2" fmla="*/ 0 w 271385"/>
                <a:gd name="connsiteY2" fmla="*/ 14283 h 199968"/>
                <a:gd name="connsiteX3" fmla="*/ 14283 w 271385"/>
                <a:gd name="connsiteY3" fmla="*/ 28567 h 199968"/>
                <a:gd name="connsiteX4" fmla="*/ 121409 w 271385"/>
                <a:gd name="connsiteY4" fmla="*/ 28567 h 199968"/>
                <a:gd name="connsiteX5" fmla="*/ 121409 w 271385"/>
                <a:gd name="connsiteY5" fmla="*/ 171401 h 199968"/>
                <a:gd name="connsiteX6" fmla="*/ 78559 w 271385"/>
                <a:gd name="connsiteY6" fmla="*/ 171401 h 199968"/>
                <a:gd name="connsiteX7" fmla="*/ 78559 w 271385"/>
                <a:gd name="connsiteY7" fmla="*/ 199968 h 199968"/>
                <a:gd name="connsiteX8" fmla="*/ 192826 w 271385"/>
                <a:gd name="connsiteY8" fmla="*/ 199968 h 199968"/>
                <a:gd name="connsiteX9" fmla="*/ 192826 w 271385"/>
                <a:gd name="connsiteY9" fmla="*/ 171401 h 199968"/>
                <a:gd name="connsiteX10" fmla="*/ 149976 w 271385"/>
                <a:gd name="connsiteY10" fmla="*/ 171401 h 199968"/>
                <a:gd name="connsiteX11" fmla="*/ 149976 w 271385"/>
                <a:gd name="connsiteY11" fmla="*/ 28567 h 199968"/>
                <a:gd name="connsiteX12" fmla="*/ 257102 w 271385"/>
                <a:gd name="connsiteY12" fmla="*/ 28567 h 199968"/>
                <a:gd name="connsiteX13" fmla="*/ 271385 w 271385"/>
                <a:gd name="connsiteY13" fmla="*/ 14283 h 199968"/>
                <a:gd name="connsiteX14" fmla="*/ 257102 w 271385"/>
                <a:gd name="connsiteY14" fmla="*/ 0 h 19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71385" h="199968">
                  <a:moveTo>
                    <a:pt x="257102" y="0"/>
                  </a:moveTo>
                  <a:lnTo>
                    <a:pt x="14283" y="0"/>
                  </a:lnTo>
                  <a:cubicBezTo>
                    <a:pt x="6395" y="0"/>
                    <a:pt x="0" y="6395"/>
                    <a:pt x="0" y="14283"/>
                  </a:cubicBezTo>
                  <a:cubicBezTo>
                    <a:pt x="0" y="22172"/>
                    <a:pt x="6395" y="28567"/>
                    <a:pt x="14283" y="28567"/>
                  </a:cubicBezTo>
                  <a:lnTo>
                    <a:pt x="121409" y="28567"/>
                  </a:lnTo>
                  <a:lnTo>
                    <a:pt x="121409" y="171401"/>
                  </a:lnTo>
                  <a:lnTo>
                    <a:pt x="78559" y="171401"/>
                  </a:lnTo>
                  <a:lnTo>
                    <a:pt x="78559" y="199968"/>
                  </a:lnTo>
                  <a:lnTo>
                    <a:pt x="192826" y="199968"/>
                  </a:lnTo>
                  <a:lnTo>
                    <a:pt x="192826" y="171401"/>
                  </a:lnTo>
                  <a:lnTo>
                    <a:pt x="149976" y="171401"/>
                  </a:lnTo>
                  <a:lnTo>
                    <a:pt x="149976" y="28567"/>
                  </a:lnTo>
                  <a:lnTo>
                    <a:pt x="257102" y="28567"/>
                  </a:lnTo>
                  <a:cubicBezTo>
                    <a:pt x="264991" y="28567"/>
                    <a:pt x="271385" y="22172"/>
                    <a:pt x="271385" y="14283"/>
                  </a:cubicBezTo>
                  <a:cubicBezTo>
                    <a:pt x="271385" y="6395"/>
                    <a:pt x="264991" y="0"/>
                    <a:pt x="257102" y="0"/>
                  </a:cubicBezTo>
                  <a:close/>
                </a:path>
              </a:pathLst>
            </a:custGeom>
            <a:solidFill>
              <a:schemeClr val="bg1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8D63AEB-5CC2-4392-84EC-8F25963A3F16}"/>
                </a:ext>
              </a:extLst>
            </p:cNvPr>
            <p:cNvSpPr/>
            <p:nvPr/>
          </p:nvSpPr>
          <p:spPr>
            <a:xfrm>
              <a:off x="7439808" y="3976173"/>
              <a:ext cx="142834" cy="257101"/>
            </a:xfrm>
            <a:custGeom>
              <a:avLst/>
              <a:gdLst>
                <a:gd name="connsiteX0" fmla="*/ 128551 w 142834"/>
                <a:gd name="connsiteY0" fmla="*/ 157118 h 257101"/>
                <a:gd name="connsiteX1" fmla="*/ 28567 w 142834"/>
                <a:gd name="connsiteY1" fmla="*/ 157118 h 257101"/>
                <a:gd name="connsiteX2" fmla="*/ 28567 w 142834"/>
                <a:gd name="connsiteY2" fmla="*/ 14283 h 257101"/>
                <a:gd name="connsiteX3" fmla="*/ 14283 w 142834"/>
                <a:gd name="connsiteY3" fmla="*/ 0 h 257101"/>
                <a:gd name="connsiteX4" fmla="*/ 0 w 142834"/>
                <a:gd name="connsiteY4" fmla="*/ 14283 h 257101"/>
                <a:gd name="connsiteX5" fmla="*/ 0 w 142834"/>
                <a:gd name="connsiteY5" fmla="*/ 171401 h 257101"/>
                <a:gd name="connsiteX6" fmla="*/ 14283 w 142834"/>
                <a:gd name="connsiteY6" fmla="*/ 185685 h 257101"/>
                <a:gd name="connsiteX7" fmla="*/ 57134 w 142834"/>
                <a:gd name="connsiteY7" fmla="*/ 185685 h 257101"/>
                <a:gd name="connsiteX8" fmla="*/ 57134 w 142834"/>
                <a:gd name="connsiteY8" fmla="*/ 228535 h 257101"/>
                <a:gd name="connsiteX9" fmla="*/ 28567 w 142834"/>
                <a:gd name="connsiteY9" fmla="*/ 228535 h 257101"/>
                <a:gd name="connsiteX10" fmla="*/ 28567 w 142834"/>
                <a:gd name="connsiteY10" fmla="*/ 257102 h 257101"/>
                <a:gd name="connsiteX11" fmla="*/ 114268 w 142834"/>
                <a:gd name="connsiteY11" fmla="*/ 257102 h 257101"/>
                <a:gd name="connsiteX12" fmla="*/ 114268 w 142834"/>
                <a:gd name="connsiteY12" fmla="*/ 228535 h 257101"/>
                <a:gd name="connsiteX13" fmla="*/ 85701 w 142834"/>
                <a:gd name="connsiteY13" fmla="*/ 228535 h 257101"/>
                <a:gd name="connsiteX14" fmla="*/ 85701 w 142834"/>
                <a:gd name="connsiteY14" fmla="*/ 185685 h 257101"/>
                <a:gd name="connsiteX15" fmla="*/ 128551 w 142834"/>
                <a:gd name="connsiteY15" fmla="*/ 185685 h 257101"/>
                <a:gd name="connsiteX16" fmla="*/ 142834 w 142834"/>
                <a:gd name="connsiteY16" fmla="*/ 171401 h 257101"/>
                <a:gd name="connsiteX17" fmla="*/ 128551 w 142834"/>
                <a:gd name="connsiteY17" fmla="*/ 157118 h 257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42834" h="257101">
                  <a:moveTo>
                    <a:pt x="128551" y="157118"/>
                  </a:moveTo>
                  <a:lnTo>
                    <a:pt x="28567" y="157118"/>
                  </a:lnTo>
                  <a:lnTo>
                    <a:pt x="28567" y="14283"/>
                  </a:lnTo>
                  <a:cubicBezTo>
                    <a:pt x="28567" y="6395"/>
                    <a:pt x="22172" y="0"/>
                    <a:pt x="14283" y="0"/>
                  </a:cubicBezTo>
                  <a:cubicBezTo>
                    <a:pt x="6395" y="0"/>
                    <a:pt x="0" y="6395"/>
                    <a:pt x="0" y="14283"/>
                  </a:cubicBezTo>
                  <a:lnTo>
                    <a:pt x="0" y="171401"/>
                  </a:lnTo>
                  <a:cubicBezTo>
                    <a:pt x="0" y="179290"/>
                    <a:pt x="6395" y="185685"/>
                    <a:pt x="14283" y="185685"/>
                  </a:cubicBezTo>
                  <a:lnTo>
                    <a:pt x="57134" y="185685"/>
                  </a:lnTo>
                  <a:lnTo>
                    <a:pt x="57134" y="228535"/>
                  </a:lnTo>
                  <a:lnTo>
                    <a:pt x="28567" y="228535"/>
                  </a:lnTo>
                  <a:lnTo>
                    <a:pt x="28567" y="257102"/>
                  </a:lnTo>
                  <a:lnTo>
                    <a:pt x="114268" y="257102"/>
                  </a:lnTo>
                  <a:lnTo>
                    <a:pt x="114268" y="228535"/>
                  </a:lnTo>
                  <a:lnTo>
                    <a:pt x="85701" y="228535"/>
                  </a:lnTo>
                  <a:lnTo>
                    <a:pt x="85701" y="185685"/>
                  </a:lnTo>
                  <a:lnTo>
                    <a:pt x="128551" y="185685"/>
                  </a:lnTo>
                  <a:cubicBezTo>
                    <a:pt x="136440" y="185685"/>
                    <a:pt x="142834" y="179290"/>
                    <a:pt x="142834" y="171401"/>
                  </a:cubicBezTo>
                  <a:cubicBezTo>
                    <a:pt x="142834" y="163513"/>
                    <a:pt x="136440" y="157118"/>
                    <a:pt x="128551" y="157118"/>
                  </a:cubicBezTo>
                  <a:close/>
                </a:path>
              </a:pathLst>
            </a:custGeom>
            <a:solidFill>
              <a:schemeClr val="bg1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7C47057D-7333-4303-A5FB-C11230EC2C6D}"/>
                </a:ext>
              </a:extLst>
            </p:cNvPr>
            <p:cNvSpPr/>
            <p:nvPr/>
          </p:nvSpPr>
          <p:spPr>
            <a:xfrm>
              <a:off x="7839744" y="3979744"/>
              <a:ext cx="142834" cy="253531"/>
            </a:xfrm>
            <a:custGeom>
              <a:avLst/>
              <a:gdLst>
                <a:gd name="connsiteX0" fmla="*/ 128551 w 142834"/>
                <a:gd name="connsiteY0" fmla="*/ 0 h 253531"/>
                <a:gd name="connsiteX1" fmla="*/ 114268 w 142834"/>
                <a:gd name="connsiteY1" fmla="*/ 14283 h 253531"/>
                <a:gd name="connsiteX2" fmla="*/ 114268 w 142834"/>
                <a:gd name="connsiteY2" fmla="*/ 153547 h 253531"/>
                <a:gd name="connsiteX3" fmla="*/ 14283 w 142834"/>
                <a:gd name="connsiteY3" fmla="*/ 153547 h 253531"/>
                <a:gd name="connsiteX4" fmla="*/ 0 w 142834"/>
                <a:gd name="connsiteY4" fmla="*/ 167830 h 253531"/>
                <a:gd name="connsiteX5" fmla="*/ 14283 w 142834"/>
                <a:gd name="connsiteY5" fmla="*/ 182114 h 253531"/>
                <a:gd name="connsiteX6" fmla="*/ 57134 w 142834"/>
                <a:gd name="connsiteY6" fmla="*/ 182114 h 253531"/>
                <a:gd name="connsiteX7" fmla="*/ 57134 w 142834"/>
                <a:gd name="connsiteY7" fmla="*/ 224964 h 253531"/>
                <a:gd name="connsiteX8" fmla="*/ 28567 w 142834"/>
                <a:gd name="connsiteY8" fmla="*/ 224964 h 253531"/>
                <a:gd name="connsiteX9" fmla="*/ 28567 w 142834"/>
                <a:gd name="connsiteY9" fmla="*/ 253531 h 253531"/>
                <a:gd name="connsiteX10" fmla="*/ 114268 w 142834"/>
                <a:gd name="connsiteY10" fmla="*/ 253531 h 253531"/>
                <a:gd name="connsiteX11" fmla="*/ 114268 w 142834"/>
                <a:gd name="connsiteY11" fmla="*/ 224964 h 253531"/>
                <a:gd name="connsiteX12" fmla="*/ 85701 w 142834"/>
                <a:gd name="connsiteY12" fmla="*/ 224964 h 253531"/>
                <a:gd name="connsiteX13" fmla="*/ 85701 w 142834"/>
                <a:gd name="connsiteY13" fmla="*/ 182114 h 253531"/>
                <a:gd name="connsiteX14" fmla="*/ 128551 w 142834"/>
                <a:gd name="connsiteY14" fmla="*/ 182114 h 253531"/>
                <a:gd name="connsiteX15" fmla="*/ 142834 w 142834"/>
                <a:gd name="connsiteY15" fmla="*/ 167830 h 253531"/>
                <a:gd name="connsiteX16" fmla="*/ 142834 w 142834"/>
                <a:gd name="connsiteY16" fmla="*/ 14283 h 253531"/>
                <a:gd name="connsiteX17" fmla="*/ 128551 w 142834"/>
                <a:gd name="connsiteY17" fmla="*/ 0 h 253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42834" h="253531">
                  <a:moveTo>
                    <a:pt x="128551" y="0"/>
                  </a:moveTo>
                  <a:cubicBezTo>
                    <a:pt x="120662" y="0"/>
                    <a:pt x="114268" y="6395"/>
                    <a:pt x="114268" y="14283"/>
                  </a:cubicBezTo>
                  <a:lnTo>
                    <a:pt x="114268" y="153547"/>
                  </a:lnTo>
                  <a:lnTo>
                    <a:pt x="14283" y="153547"/>
                  </a:lnTo>
                  <a:cubicBezTo>
                    <a:pt x="6395" y="153547"/>
                    <a:pt x="0" y="159942"/>
                    <a:pt x="0" y="167830"/>
                  </a:cubicBezTo>
                  <a:cubicBezTo>
                    <a:pt x="0" y="175719"/>
                    <a:pt x="6395" y="182114"/>
                    <a:pt x="14283" y="182114"/>
                  </a:cubicBezTo>
                  <a:lnTo>
                    <a:pt x="57134" y="182114"/>
                  </a:lnTo>
                  <a:lnTo>
                    <a:pt x="57134" y="224964"/>
                  </a:lnTo>
                  <a:lnTo>
                    <a:pt x="28567" y="224964"/>
                  </a:lnTo>
                  <a:lnTo>
                    <a:pt x="28567" y="253531"/>
                  </a:lnTo>
                  <a:lnTo>
                    <a:pt x="114268" y="253531"/>
                  </a:lnTo>
                  <a:lnTo>
                    <a:pt x="114268" y="224964"/>
                  </a:lnTo>
                  <a:lnTo>
                    <a:pt x="85701" y="224964"/>
                  </a:lnTo>
                  <a:lnTo>
                    <a:pt x="85701" y="182114"/>
                  </a:lnTo>
                  <a:lnTo>
                    <a:pt x="128551" y="182114"/>
                  </a:lnTo>
                  <a:cubicBezTo>
                    <a:pt x="136440" y="182114"/>
                    <a:pt x="142834" y="175719"/>
                    <a:pt x="142834" y="167830"/>
                  </a:cubicBezTo>
                  <a:lnTo>
                    <a:pt x="142834" y="14283"/>
                  </a:lnTo>
                  <a:cubicBezTo>
                    <a:pt x="142834" y="6395"/>
                    <a:pt x="136440" y="0"/>
                    <a:pt x="128551" y="0"/>
                  </a:cubicBezTo>
                  <a:close/>
                </a:path>
              </a:pathLst>
            </a:custGeom>
            <a:solidFill>
              <a:schemeClr val="bg1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2" name="Graphic 27" descr="Trophy">
            <a:extLst>
              <a:ext uri="{FF2B5EF4-FFF2-40B4-BE49-F238E27FC236}">
                <a16:creationId xmlns:a16="http://schemas.microsoft.com/office/drawing/2014/main" id="{FF9133D7-1D1E-4DCA-9002-3A573312105D}"/>
              </a:ext>
            </a:extLst>
          </p:cNvPr>
          <p:cNvSpPr/>
          <p:nvPr/>
        </p:nvSpPr>
        <p:spPr>
          <a:xfrm>
            <a:off x="9232815" y="3200117"/>
            <a:ext cx="499920" cy="563481"/>
          </a:xfrm>
          <a:custGeom>
            <a:avLst/>
            <a:gdLst>
              <a:gd name="connsiteX0" fmla="*/ 427789 w 499920"/>
              <a:gd name="connsiteY0" fmla="*/ 271385 h 563481"/>
              <a:gd name="connsiteX1" fmla="*/ 327805 w 499920"/>
              <a:gd name="connsiteY1" fmla="*/ 319235 h 563481"/>
              <a:gd name="connsiteX2" fmla="*/ 370655 w 499920"/>
              <a:gd name="connsiteY2" fmla="*/ 275670 h 563481"/>
              <a:gd name="connsiteX3" fmla="*/ 387081 w 499920"/>
              <a:gd name="connsiteY3" fmla="*/ 254245 h 563481"/>
              <a:gd name="connsiteX4" fmla="*/ 406364 w 499920"/>
              <a:gd name="connsiteY4" fmla="*/ 186399 h 563481"/>
              <a:gd name="connsiteX5" fmla="*/ 406364 w 499920"/>
              <a:gd name="connsiteY5" fmla="*/ 93557 h 563481"/>
              <a:gd name="connsiteX6" fmla="*/ 456356 w 499920"/>
              <a:gd name="connsiteY6" fmla="*/ 93557 h 563481"/>
              <a:gd name="connsiteX7" fmla="*/ 456356 w 499920"/>
              <a:gd name="connsiteY7" fmla="*/ 202111 h 563481"/>
              <a:gd name="connsiteX8" fmla="*/ 427789 w 499920"/>
              <a:gd name="connsiteY8" fmla="*/ 271385 h 563481"/>
              <a:gd name="connsiteX9" fmla="*/ 72846 w 499920"/>
              <a:gd name="connsiteY9" fmla="*/ 271385 h 563481"/>
              <a:gd name="connsiteX10" fmla="*/ 42850 w 499920"/>
              <a:gd name="connsiteY10" fmla="*/ 202111 h 563481"/>
              <a:gd name="connsiteX11" fmla="*/ 42850 w 499920"/>
              <a:gd name="connsiteY11" fmla="*/ 92842 h 563481"/>
              <a:gd name="connsiteX12" fmla="*/ 92842 w 499920"/>
              <a:gd name="connsiteY12" fmla="*/ 92842 h 563481"/>
              <a:gd name="connsiteX13" fmla="*/ 92842 w 499920"/>
              <a:gd name="connsiteY13" fmla="*/ 185685 h 563481"/>
              <a:gd name="connsiteX14" fmla="*/ 112125 w 499920"/>
              <a:gd name="connsiteY14" fmla="*/ 253531 h 563481"/>
              <a:gd name="connsiteX15" fmla="*/ 128551 w 499920"/>
              <a:gd name="connsiteY15" fmla="*/ 274956 h 563481"/>
              <a:gd name="connsiteX16" fmla="*/ 171401 w 499920"/>
              <a:gd name="connsiteY16" fmla="*/ 318521 h 563481"/>
              <a:gd name="connsiteX17" fmla="*/ 72846 w 499920"/>
              <a:gd name="connsiteY17" fmla="*/ 271385 h 563481"/>
              <a:gd name="connsiteX18" fmla="*/ 499920 w 499920"/>
              <a:gd name="connsiteY18" fmla="*/ 199968 h 563481"/>
              <a:gd name="connsiteX19" fmla="*/ 499920 w 499920"/>
              <a:gd name="connsiteY19" fmla="*/ 49992 h 563481"/>
              <a:gd name="connsiteX20" fmla="*/ 407078 w 499920"/>
              <a:gd name="connsiteY20" fmla="*/ 49992 h 563481"/>
              <a:gd name="connsiteX21" fmla="*/ 407078 w 499920"/>
              <a:gd name="connsiteY21" fmla="*/ 0 h 563481"/>
              <a:gd name="connsiteX22" fmla="*/ 249960 w 499920"/>
              <a:gd name="connsiteY22" fmla="*/ 0 h 563481"/>
              <a:gd name="connsiteX23" fmla="*/ 92842 w 499920"/>
              <a:gd name="connsiteY23" fmla="*/ 0 h 563481"/>
              <a:gd name="connsiteX24" fmla="*/ 92842 w 499920"/>
              <a:gd name="connsiteY24" fmla="*/ 49992 h 563481"/>
              <a:gd name="connsiteX25" fmla="*/ 0 w 499920"/>
              <a:gd name="connsiteY25" fmla="*/ 49992 h 563481"/>
              <a:gd name="connsiteX26" fmla="*/ 0 w 499920"/>
              <a:gd name="connsiteY26" fmla="*/ 199254 h 563481"/>
              <a:gd name="connsiteX27" fmla="*/ 40708 w 499920"/>
              <a:gd name="connsiteY27" fmla="*/ 299238 h 563481"/>
              <a:gd name="connsiteX28" fmla="*/ 211395 w 499920"/>
              <a:gd name="connsiteY28" fmla="*/ 363514 h 563481"/>
              <a:gd name="connsiteX29" fmla="*/ 221393 w 499920"/>
              <a:gd name="connsiteY29" fmla="*/ 399222 h 563481"/>
              <a:gd name="connsiteX30" fmla="*/ 221393 w 499920"/>
              <a:gd name="connsiteY30" fmla="*/ 492064 h 563481"/>
              <a:gd name="connsiteX31" fmla="*/ 185685 w 499920"/>
              <a:gd name="connsiteY31" fmla="*/ 492064 h 563481"/>
              <a:gd name="connsiteX32" fmla="*/ 157118 w 499920"/>
              <a:gd name="connsiteY32" fmla="*/ 520631 h 563481"/>
              <a:gd name="connsiteX33" fmla="*/ 121409 w 499920"/>
              <a:gd name="connsiteY33" fmla="*/ 520631 h 563481"/>
              <a:gd name="connsiteX34" fmla="*/ 92842 w 499920"/>
              <a:gd name="connsiteY34" fmla="*/ 549198 h 563481"/>
              <a:gd name="connsiteX35" fmla="*/ 92842 w 499920"/>
              <a:gd name="connsiteY35" fmla="*/ 563482 h 563481"/>
              <a:gd name="connsiteX36" fmla="*/ 407078 w 499920"/>
              <a:gd name="connsiteY36" fmla="*/ 563482 h 563481"/>
              <a:gd name="connsiteX37" fmla="*/ 407078 w 499920"/>
              <a:gd name="connsiteY37" fmla="*/ 549198 h 563481"/>
              <a:gd name="connsiteX38" fmla="*/ 378511 w 499920"/>
              <a:gd name="connsiteY38" fmla="*/ 520631 h 563481"/>
              <a:gd name="connsiteX39" fmla="*/ 342803 w 499920"/>
              <a:gd name="connsiteY39" fmla="*/ 520631 h 563481"/>
              <a:gd name="connsiteX40" fmla="*/ 314236 w 499920"/>
              <a:gd name="connsiteY40" fmla="*/ 492064 h 563481"/>
              <a:gd name="connsiteX41" fmla="*/ 278527 w 499920"/>
              <a:gd name="connsiteY41" fmla="*/ 492064 h 563481"/>
              <a:gd name="connsiteX42" fmla="*/ 278527 w 499920"/>
              <a:gd name="connsiteY42" fmla="*/ 399936 h 563481"/>
              <a:gd name="connsiteX43" fmla="*/ 288525 w 499920"/>
              <a:gd name="connsiteY43" fmla="*/ 364228 h 563481"/>
              <a:gd name="connsiteX44" fmla="*/ 459213 w 499920"/>
              <a:gd name="connsiteY44" fmla="*/ 299952 h 563481"/>
              <a:gd name="connsiteX45" fmla="*/ 499920 w 499920"/>
              <a:gd name="connsiteY45" fmla="*/ 199968 h 563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9920" h="563481">
                <a:moveTo>
                  <a:pt x="427789" y="271385"/>
                </a:moveTo>
                <a:cubicBezTo>
                  <a:pt x="402793" y="297096"/>
                  <a:pt x="379225" y="313521"/>
                  <a:pt x="327805" y="319235"/>
                </a:cubicBezTo>
                <a:cubicBezTo>
                  <a:pt x="341374" y="305666"/>
                  <a:pt x="357086" y="292096"/>
                  <a:pt x="370655" y="275670"/>
                </a:cubicBezTo>
                <a:cubicBezTo>
                  <a:pt x="376369" y="269243"/>
                  <a:pt x="387081" y="254959"/>
                  <a:pt x="387081" y="254245"/>
                </a:cubicBezTo>
                <a:cubicBezTo>
                  <a:pt x="399222" y="234248"/>
                  <a:pt x="406364" y="211395"/>
                  <a:pt x="406364" y="186399"/>
                </a:cubicBezTo>
                <a:lnTo>
                  <a:pt x="406364" y="93557"/>
                </a:lnTo>
                <a:lnTo>
                  <a:pt x="456356" y="93557"/>
                </a:lnTo>
                <a:lnTo>
                  <a:pt x="456356" y="202111"/>
                </a:lnTo>
                <a:cubicBezTo>
                  <a:pt x="457070" y="203539"/>
                  <a:pt x="458498" y="239248"/>
                  <a:pt x="427789" y="271385"/>
                </a:cubicBezTo>
                <a:close/>
                <a:moveTo>
                  <a:pt x="72846" y="271385"/>
                </a:moveTo>
                <a:cubicBezTo>
                  <a:pt x="41422" y="239248"/>
                  <a:pt x="42850" y="203539"/>
                  <a:pt x="42850" y="202111"/>
                </a:cubicBezTo>
                <a:lnTo>
                  <a:pt x="42850" y="92842"/>
                </a:lnTo>
                <a:lnTo>
                  <a:pt x="92842" y="92842"/>
                </a:lnTo>
                <a:lnTo>
                  <a:pt x="92842" y="185685"/>
                </a:lnTo>
                <a:cubicBezTo>
                  <a:pt x="92842" y="210681"/>
                  <a:pt x="99984" y="233534"/>
                  <a:pt x="112125" y="253531"/>
                </a:cubicBezTo>
                <a:cubicBezTo>
                  <a:pt x="112125" y="254245"/>
                  <a:pt x="122838" y="269243"/>
                  <a:pt x="128551" y="274956"/>
                </a:cubicBezTo>
                <a:cubicBezTo>
                  <a:pt x="142834" y="291382"/>
                  <a:pt x="157832" y="304951"/>
                  <a:pt x="171401" y="318521"/>
                </a:cubicBezTo>
                <a:cubicBezTo>
                  <a:pt x="121409" y="312807"/>
                  <a:pt x="97127" y="296381"/>
                  <a:pt x="72846" y="271385"/>
                </a:cubicBezTo>
                <a:close/>
                <a:moveTo>
                  <a:pt x="499920" y="199968"/>
                </a:moveTo>
                <a:lnTo>
                  <a:pt x="499920" y="49992"/>
                </a:lnTo>
                <a:lnTo>
                  <a:pt x="407078" y="49992"/>
                </a:lnTo>
                <a:lnTo>
                  <a:pt x="407078" y="0"/>
                </a:lnTo>
                <a:lnTo>
                  <a:pt x="249960" y="0"/>
                </a:lnTo>
                <a:lnTo>
                  <a:pt x="92842" y="0"/>
                </a:lnTo>
                <a:lnTo>
                  <a:pt x="92842" y="49992"/>
                </a:lnTo>
                <a:lnTo>
                  <a:pt x="0" y="49992"/>
                </a:lnTo>
                <a:lnTo>
                  <a:pt x="0" y="199254"/>
                </a:lnTo>
                <a:cubicBezTo>
                  <a:pt x="0" y="206396"/>
                  <a:pt x="0" y="255674"/>
                  <a:pt x="40708" y="299238"/>
                </a:cubicBezTo>
                <a:cubicBezTo>
                  <a:pt x="79987" y="340660"/>
                  <a:pt x="127837" y="362085"/>
                  <a:pt x="211395" y="363514"/>
                </a:cubicBezTo>
                <a:cubicBezTo>
                  <a:pt x="217822" y="374226"/>
                  <a:pt x="221393" y="386367"/>
                  <a:pt x="221393" y="399222"/>
                </a:cubicBezTo>
                <a:lnTo>
                  <a:pt x="221393" y="492064"/>
                </a:lnTo>
                <a:lnTo>
                  <a:pt x="185685" y="492064"/>
                </a:lnTo>
                <a:cubicBezTo>
                  <a:pt x="169973" y="492064"/>
                  <a:pt x="157118" y="504920"/>
                  <a:pt x="157118" y="520631"/>
                </a:cubicBezTo>
                <a:lnTo>
                  <a:pt x="121409" y="520631"/>
                </a:lnTo>
                <a:cubicBezTo>
                  <a:pt x="105697" y="520631"/>
                  <a:pt x="92842" y="533486"/>
                  <a:pt x="92842" y="549198"/>
                </a:cubicBezTo>
                <a:lnTo>
                  <a:pt x="92842" y="563482"/>
                </a:lnTo>
                <a:lnTo>
                  <a:pt x="407078" y="563482"/>
                </a:lnTo>
                <a:lnTo>
                  <a:pt x="407078" y="549198"/>
                </a:lnTo>
                <a:cubicBezTo>
                  <a:pt x="407078" y="533486"/>
                  <a:pt x="394223" y="520631"/>
                  <a:pt x="378511" y="520631"/>
                </a:cubicBezTo>
                <a:lnTo>
                  <a:pt x="342803" y="520631"/>
                </a:lnTo>
                <a:cubicBezTo>
                  <a:pt x="342803" y="504920"/>
                  <a:pt x="329947" y="492064"/>
                  <a:pt x="314236" y="492064"/>
                </a:cubicBezTo>
                <a:lnTo>
                  <a:pt x="278527" y="492064"/>
                </a:lnTo>
                <a:lnTo>
                  <a:pt x="278527" y="399936"/>
                </a:lnTo>
                <a:cubicBezTo>
                  <a:pt x="278527" y="387081"/>
                  <a:pt x="282098" y="374940"/>
                  <a:pt x="288525" y="364228"/>
                </a:cubicBezTo>
                <a:cubicBezTo>
                  <a:pt x="372084" y="362799"/>
                  <a:pt x="419933" y="340660"/>
                  <a:pt x="459213" y="299952"/>
                </a:cubicBezTo>
                <a:cubicBezTo>
                  <a:pt x="499920" y="257102"/>
                  <a:pt x="499920" y="207110"/>
                  <a:pt x="499920" y="199968"/>
                </a:cubicBezTo>
                <a:close/>
              </a:path>
            </a:pathLst>
          </a:custGeom>
          <a:solidFill>
            <a:schemeClr val="bg1"/>
          </a:solidFill>
          <a:ln w="70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">
            <a:extLst>
              <a:ext uri="{FF2B5EF4-FFF2-40B4-BE49-F238E27FC236}">
                <a16:creationId xmlns:a16="http://schemas.microsoft.com/office/drawing/2014/main" id="{152784B7-2325-401D-9B07-8CC45766217E}"/>
              </a:ext>
            </a:extLst>
          </p:cNvPr>
          <p:cNvSpPr/>
          <p:nvPr/>
        </p:nvSpPr>
        <p:spPr>
          <a:xfrm>
            <a:off x="2886263" y="2733509"/>
            <a:ext cx="2238506" cy="1940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27" y="21600"/>
                </a:moveTo>
                <a:lnTo>
                  <a:pt x="1873" y="21600"/>
                </a:lnTo>
                <a:cubicBezTo>
                  <a:pt x="843" y="21600"/>
                  <a:pt x="0" y="20628"/>
                  <a:pt x="0" y="19440"/>
                </a:cubicBezTo>
                <a:lnTo>
                  <a:pt x="0" y="2160"/>
                </a:lnTo>
                <a:cubicBezTo>
                  <a:pt x="0" y="972"/>
                  <a:pt x="843" y="0"/>
                  <a:pt x="1873" y="0"/>
                </a:cubicBezTo>
                <a:lnTo>
                  <a:pt x="19727" y="0"/>
                </a:lnTo>
                <a:cubicBezTo>
                  <a:pt x="20757" y="0"/>
                  <a:pt x="21600" y="972"/>
                  <a:pt x="21600" y="2160"/>
                </a:cubicBezTo>
                <a:lnTo>
                  <a:pt x="21600" y="19440"/>
                </a:lnTo>
                <a:cubicBezTo>
                  <a:pt x="21600" y="20628"/>
                  <a:pt x="20757" y="21600"/>
                  <a:pt x="19727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1800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1BB3AFC2-108D-4AE9-A237-30186563EDA9}"/>
              </a:ext>
            </a:extLst>
          </p:cNvPr>
          <p:cNvSpPr/>
          <p:nvPr/>
        </p:nvSpPr>
        <p:spPr>
          <a:xfrm>
            <a:off x="6591940" y="2733509"/>
            <a:ext cx="2238506" cy="1940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27" y="21600"/>
                </a:moveTo>
                <a:lnTo>
                  <a:pt x="1873" y="21600"/>
                </a:lnTo>
                <a:cubicBezTo>
                  <a:pt x="843" y="21600"/>
                  <a:pt x="0" y="20628"/>
                  <a:pt x="0" y="19440"/>
                </a:cubicBezTo>
                <a:lnTo>
                  <a:pt x="0" y="2160"/>
                </a:lnTo>
                <a:cubicBezTo>
                  <a:pt x="0" y="972"/>
                  <a:pt x="843" y="0"/>
                  <a:pt x="1873" y="0"/>
                </a:cubicBezTo>
                <a:lnTo>
                  <a:pt x="19727" y="0"/>
                </a:lnTo>
                <a:cubicBezTo>
                  <a:pt x="20757" y="0"/>
                  <a:pt x="21600" y="972"/>
                  <a:pt x="21600" y="2160"/>
                </a:cubicBezTo>
                <a:lnTo>
                  <a:pt x="21600" y="19440"/>
                </a:lnTo>
                <a:cubicBezTo>
                  <a:pt x="21600" y="20628"/>
                  <a:pt x="20757" y="21600"/>
                  <a:pt x="19727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1800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52E2FD4-0141-444C-8FB9-AAE94B5FA399}"/>
              </a:ext>
            </a:extLst>
          </p:cNvPr>
          <p:cNvSpPr/>
          <p:nvPr/>
        </p:nvSpPr>
        <p:spPr>
          <a:xfrm>
            <a:off x="4764015" y="4160072"/>
            <a:ext cx="360754" cy="514339"/>
          </a:xfrm>
          <a:custGeom>
            <a:avLst/>
            <a:gdLst>
              <a:gd name="connsiteX0" fmla="*/ 360754 w 360754"/>
              <a:gd name="connsiteY0" fmla="*/ 291126 h 514339"/>
              <a:gd name="connsiteX1" fmla="*/ 360754 w 360754"/>
              <a:gd name="connsiteY1" fmla="*/ 320249 h 514339"/>
              <a:gd name="connsiteX2" fmla="*/ 166647 w 360754"/>
              <a:gd name="connsiteY2" fmla="*/ 514339 h 514339"/>
              <a:gd name="connsiteX3" fmla="*/ 137548 w 360754"/>
              <a:gd name="connsiteY3" fmla="*/ 514339 h 514339"/>
              <a:gd name="connsiteX4" fmla="*/ 137554 w 360754"/>
              <a:gd name="connsiteY4" fmla="*/ 514338 h 514339"/>
              <a:gd name="connsiteX5" fmla="*/ 137548 w 360754"/>
              <a:gd name="connsiteY5" fmla="*/ 514339 h 514339"/>
              <a:gd name="connsiteX6" fmla="*/ 170349 w 360754"/>
              <a:gd name="connsiteY6" fmla="*/ 507688 h 514339"/>
              <a:gd name="connsiteX7" fmla="*/ 170349 w 360754"/>
              <a:gd name="connsiteY7" fmla="*/ 507688 h 514339"/>
              <a:gd name="connsiteX8" fmla="*/ 224285 w 360754"/>
              <a:gd name="connsiteY8" fmla="*/ 496751 h 514339"/>
              <a:gd name="connsiteX9" fmla="*/ 360754 w 360754"/>
              <a:gd name="connsiteY9" fmla="*/ 291126 h 514339"/>
              <a:gd name="connsiteX10" fmla="*/ 40511 w 360754"/>
              <a:gd name="connsiteY10" fmla="*/ 0 h 514339"/>
              <a:gd name="connsiteX11" fmla="*/ 360754 w 360754"/>
              <a:gd name="connsiteY11" fmla="*/ 0 h 514339"/>
              <a:gd name="connsiteX12" fmla="*/ 360754 w 360754"/>
              <a:gd name="connsiteY12" fmla="*/ 291126 h 514339"/>
              <a:gd name="connsiteX13" fmla="*/ 224284 w 360754"/>
              <a:gd name="connsiteY13" fmla="*/ 496751 h 514339"/>
              <a:gd name="connsiteX14" fmla="*/ 170349 w 360754"/>
              <a:gd name="connsiteY14" fmla="*/ 507688 h 514339"/>
              <a:gd name="connsiteX15" fmla="*/ 188472 w 360754"/>
              <a:gd name="connsiteY15" fmla="*/ 492603 h 514339"/>
              <a:gd name="connsiteX16" fmla="*/ 179610 w 360754"/>
              <a:gd name="connsiteY16" fmla="*/ 375230 h 514339"/>
              <a:gd name="connsiteX17" fmla="*/ 4931 w 360754"/>
              <a:gd name="connsiteY17" fmla="*/ 61459 h 514339"/>
              <a:gd name="connsiteX18" fmla="*/ 40511 w 360754"/>
              <a:gd name="connsiteY18" fmla="*/ 0 h 51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754" h="514339">
                <a:moveTo>
                  <a:pt x="360754" y="291126"/>
                </a:moveTo>
                <a:lnTo>
                  <a:pt x="360754" y="320249"/>
                </a:lnTo>
                <a:cubicBezTo>
                  <a:pt x="360754" y="426999"/>
                  <a:pt x="273390" y="514339"/>
                  <a:pt x="166647" y="514339"/>
                </a:cubicBezTo>
                <a:lnTo>
                  <a:pt x="137548" y="514339"/>
                </a:lnTo>
                <a:lnTo>
                  <a:pt x="137554" y="514338"/>
                </a:lnTo>
                <a:lnTo>
                  <a:pt x="137548" y="514339"/>
                </a:lnTo>
                <a:lnTo>
                  <a:pt x="170349" y="507688"/>
                </a:lnTo>
                <a:lnTo>
                  <a:pt x="170349" y="507688"/>
                </a:lnTo>
                <a:lnTo>
                  <a:pt x="224285" y="496751"/>
                </a:lnTo>
                <a:cubicBezTo>
                  <a:pt x="304348" y="462786"/>
                  <a:pt x="360754" y="383332"/>
                  <a:pt x="360754" y="291126"/>
                </a:cubicBezTo>
                <a:close/>
                <a:moveTo>
                  <a:pt x="40511" y="0"/>
                </a:moveTo>
                <a:lnTo>
                  <a:pt x="360754" y="0"/>
                </a:lnTo>
                <a:lnTo>
                  <a:pt x="360754" y="291126"/>
                </a:lnTo>
                <a:cubicBezTo>
                  <a:pt x="360754" y="383332"/>
                  <a:pt x="304348" y="462786"/>
                  <a:pt x="224284" y="496751"/>
                </a:cubicBezTo>
                <a:lnTo>
                  <a:pt x="170349" y="507688"/>
                </a:lnTo>
                <a:lnTo>
                  <a:pt x="188472" y="492603"/>
                </a:lnTo>
                <a:cubicBezTo>
                  <a:pt x="215086" y="453479"/>
                  <a:pt x="179610" y="375230"/>
                  <a:pt x="179610" y="375230"/>
                </a:cubicBezTo>
                <a:lnTo>
                  <a:pt x="4931" y="61459"/>
                </a:lnTo>
                <a:cubicBezTo>
                  <a:pt x="-9628" y="33956"/>
                  <a:pt x="9783" y="0"/>
                  <a:pt x="40511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54811E5-A5B1-494B-9464-94B14FE18B58}"/>
              </a:ext>
            </a:extLst>
          </p:cNvPr>
          <p:cNvSpPr/>
          <p:nvPr/>
        </p:nvSpPr>
        <p:spPr>
          <a:xfrm>
            <a:off x="6591940" y="4160071"/>
            <a:ext cx="362384" cy="514340"/>
          </a:xfrm>
          <a:custGeom>
            <a:avLst/>
            <a:gdLst>
              <a:gd name="connsiteX0" fmla="*/ 0 w 362384"/>
              <a:gd name="connsiteY0" fmla="*/ 291127 h 514340"/>
              <a:gd name="connsiteX1" fmla="*/ 136474 w 362384"/>
              <a:gd name="connsiteY1" fmla="*/ 496752 h 514340"/>
              <a:gd name="connsiteX2" fmla="*/ 191131 w 362384"/>
              <a:gd name="connsiteY2" fmla="*/ 507836 h 514340"/>
              <a:gd name="connsiteX3" fmla="*/ 191130 w 362384"/>
              <a:gd name="connsiteY3" fmla="*/ 507835 h 514340"/>
              <a:gd name="connsiteX4" fmla="*/ 223206 w 362384"/>
              <a:gd name="connsiteY4" fmla="*/ 514339 h 514340"/>
              <a:gd name="connsiteX5" fmla="*/ 223136 w 362384"/>
              <a:gd name="connsiteY5" fmla="*/ 514326 h 514340"/>
              <a:gd name="connsiteX6" fmla="*/ 223206 w 362384"/>
              <a:gd name="connsiteY6" fmla="*/ 514340 h 514340"/>
              <a:gd name="connsiteX7" fmla="*/ 194108 w 362384"/>
              <a:gd name="connsiteY7" fmla="*/ 514340 h 514340"/>
              <a:gd name="connsiteX8" fmla="*/ 0 w 362384"/>
              <a:gd name="connsiteY8" fmla="*/ 320250 h 514340"/>
              <a:gd name="connsiteX9" fmla="*/ 0 w 362384"/>
              <a:gd name="connsiteY9" fmla="*/ 0 h 514340"/>
              <a:gd name="connsiteX10" fmla="*/ 321875 w 362384"/>
              <a:gd name="connsiteY10" fmla="*/ 0 h 514340"/>
              <a:gd name="connsiteX11" fmla="*/ 357457 w 362384"/>
              <a:gd name="connsiteY11" fmla="*/ 61459 h 514340"/>
              <a:gd name="connsiteX12" fmla="*/ 182767 w 362384"/>
              <a:gd name="connsiteY12" fmla="*/ 375230 h 514340"/>
              <a:gd name="connsiteX13" fmla="*/ 173220 w 362384"/>
              <a:gd name="connsiteY13" fmla="*/ 492603 h 514340"/>
              <a:gd name="connsiteX14" fmla="*/ 191130 w 362384"/>
              <a:gd name="connsiteY14" fmla="*/ 507835 h 514340"/>
              <a:gd name="connsiteX15" fmla="*/ 136474 w 362384"/>
              <a:gd name="connsiteY15" fmla="*/ 496751 h 514340"/>
              <a:gd name="connsiteX16" fmla="*/ 0 w 362384"/>
              <a:gd name="connsiteY16" fmla="*/ 291126 h 514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2384" h="514340">
                <a:moveTo>
                  <a:pt x="0" y="291127"/>
                </a:moveTo>
                <a:cubicBezTo>
                  <a:pt x="0" y="383333"/>
                  <a:pt x="56412" y="462787"/>
                  <a:pt x="136474" y="496752"/>
                </a:cubicBezTo>
                <a:lnTo>
                  <a:pt x="191131" y="507836"/>
                </a:lnTo>
                <a:lnTo>
                  <a:pt x="191130" y="507835"/>
                </a:lnTo>
                <a:lnTo>
                  <a:pt x="223206" y="514339"/>
                </a:lnTo>
                <a:lnTo>
                  <a:pt x="223136" y="514326"/>
                </a:lnTo>
                <a:lnTo>
                  <a:pt x="223206" y="514340"/>
                </a:lnTo>
                <a:lnTo>
                  <a:pt x="194108" y="514340"/>
                </a:lnTo>
                <a:cubicBezTo>
                  <a:pt x="87364" y="514340"/>
                  <a:pt x="0" y="427000"/>
                  <a:pt x="0" y="320250"/>
                </a:cubicBezTo>
                <a:close/>
                <a:moveTo>
                  <a:pt x="0" y="0"/>
                </a:moveTo>
                <a:lnTo>
                  <a:pt x="321875" y="0"/>
                </a:lnTo>
                <a:cubicBezTo>
                  <a:pt x="352600" y="0"/>
                  <a:pt x="372010" y="33956"/>
                  <a:pt x="357457" y="61459"/>
                </a:cubicBezTo>
                <a:lnTo>
                  <a:pt x="182767" y="375230"/>
                </a:lnTo>
                <a:cubicBezTo>
                  <a:pt x="182767" y="375230"/>
                  <a:pt x="147291" y="453479"/>
                  <a:pt x="173220" y="492603"/>
                </a:cubicBezTo>
                <a:lnTo>
                  <a:pt x="191130" y="507835"/>
                </a:lnTo>
                <a:lnTo>
                  <a:pt x="136474" y="496751"/>
                </a:lnTo>
                <a:cubicBezTo>
                  <a:pt x="56412" y="462786"/>
                  <a:pt x="0" y="383332"/>
                  <a:pt x="0" y="291126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F3C8E1C-4DB5-46D2-A973-B89C318D3A3F}"/>
              </a:ext>
            </a:extLst>
          </p:cNvPr>
          <p:cNvSpPr/>
          <p:nvPr/>
        </p:nvSpPr>
        <p:spPr>
          <a:xfrm>
            <a:off x="8469692" y="4160071"/>
            <a:ext cx="360755" cy="514340"/>
          </a:xfrm>
          <a:custGeom>
            <a:avLst/>
            <a:gdLst>
              <a:gd name="connsiteX0" fmla="*/ 360755 w 360755"/>
              <a:gd name="connsiteY0" fmla="*/ 291127 h 514340"/>
              <a:gd name="connsiteX1" fmla="*/ 360755 w 360755"/>
              <a:gd name="connsiteY1" fmla="*/ 320250 h 514340"/>
              <a:gd name="connsiteX2" fmla="*/ 166647 w 360755"/>
              <a:gd name="connsiteY2" fmla="*/ 514340 h 514340"/>
              <a:gd name="connsiteX3" fmla="*/ 137549 w 360755"/>
              <a:gd name="connsiteY3" fmla="*/ 514340 h 514340"/>
              <a:gd name="connsiteX4" fmla="*/ 137612 w 360755"/>
              <a:gd name="connsiteY4" fmla="*/ 514328 h 514340"/>
              <a:gd name="connsiteX5" fmla="*/ 137549 w 360755"/>
              <a:gd name="connsiteY5" fmla="*/ 514339 h 514340"/>
              <a:gd name="connsiteX6" fmla="*/ 170350 w 360755"/>
              <a:gd name="connsiteY6" fmla="*/ 507688 h 514340"/>
              <a:gd name="connsiteX7" fmla="*/ 170348 w 360755"/>
              <a:gd name="connsiteY7" fmla="*/ 507689 h 514340"/>
              <a:gd name="connsiteX8" fmla="*/ 224286 w 360755"/>
              <a:gd name="connsiteY8" fmla="*/ 496752 h 514340"/>
              <a:gd name="connsiteX9" fmla="*/ 360755 w 360755"/>
              <a:gd name="connsiteY9" fmla="*/ 291127 h 514340"/>
              <a:gd name="connsiteX10" fmla="*/ 40512 w 360755"/>
              <a:gd name="connsiteY10" fmla="*/ 0 h 514340"/>
              <a:gd name="connsiteX11" fmla="*/ 360755 w 360755"/>
              <a:gd name="connsiteY11" fmla="*/ 0 h 514340"/>
              <a:gd name="connsiteX12" fmla="*/ 360755 w 360755"/>
              <a:gd name="connsiteY12" fmla="*/ 291126 h 514340"/>
              <a:gd name="connsiteX13" fmla="*/ 224286 w 360755"/>
              <a:gd name="connsiteY13" fmla="*/ 496751 h 514340"/>
              <a:gd name="connsiteX14" fmla="*/ 170350 w 360755"/>
              <a:gd name="connsiteY14" fmla="*/ 507688 h 514340"/>
              <a:gd name="connsiteX15" fmla="*/ 188473 w 360755"/>
              <a:gd name="connsiteY15" fmla="*/ 492603 h 514340"/>
              <a:gd name="connsiteX16" fmla="*/ 179611 w 360755"/>
              <a:gd name="connsiteY16" fmla="*/ 375230 h 514340"/>
              <a:gd name="connsiteX17" fmla="*/ 4931 w 360755"/>
              <a:gd name="connsiteY17" fmla="*/ 61459 h 514340"/>
              <a:gd name="connsiteX18" fmla="*/ 40512 w 360755"/>
              <a:gd name="connsiteY18" fmla="*/ 0 h 514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755" h="514340">
                <a:moveTo>
                  <a:pt x="360755" y="291127"/>
                </a:moveTo>
                <a:lnTo>
                  <a:pt x="360755" y="320250"/>
                </a:lnTo>
                <a:cubicBezTo>
                  <a:pt x="360755" y="427000"/>
                  <a:pt x="273391" y="514340"/>
                  <a:pt x="166647" y="514340"/>
                </a:cubicBezTo>
                <a:lnTo>
                  <a:pt x="137549" y="514340"/>
                </a:lnTo>
                <a:lnTo>
                  <a:pt x="137612" y="514328"/>
                </a:lnTo>
                <a:lnTo>
                  <a:pt x="137549" y="514339"/>
                </a:lnTo>
                <a:lnTo>
                  <a:pt x="170350" y="507688"/>
                </a:lnTo>
                <a:lnTo>
                  <a:pt x="170348" y="507689"/>
                </a:lnTo>
                <a:lnTo>
                  <a:pt x="224286" y="496752"/>
                </a:lnTo>
                <a:cubicBezTo>
                  <a:pt x="304349" y="462787"/>
                  <a:pt x="360755" y="383333"/>
                  <a:pt x="360755" y="291127"/>
                </a:cubicBezTo>
                <a:close/>
                <a:moveTo>
                  <a:pt x="40512" y="0"/>
                </a:moveTo>
                <a:lnTo>
                  <a:pt x="360755" y="0"/>
                </a:lnTo>
                <a:lnTo>
                  <a:pt x="360755" y="291126"/>
                </a:lnTo>
                <a:cubicBezTo>
                  <a:pt x="360755" y="383332"/>
                  <a:pt x="304349" y="462786"/>
                  <a:pt x="224286" y="496751"/>
                </a:cubicBezTo>
                <a:lnTo>
                  <a:pt x="170350" y="507688"/>
                </a:lnTo>
                <a:lnTo>
                  <a:pt x="188473" y="492603"/>
                </a:lnTo>
                <a:cubicBezTo>
                  <a:pt x="215087" y="453479"/>
                  <a:pt x="179611" y="375230"/>
                  <a:pt x="179611" y="375230"/>
                </a:cubicBezTo>
                <a:lnTo>
                  <a:pt x="4931" y="61459"/>
                </a:lnTo>
                <a:cubicBezTo>
                  <a:pt x="-9627" y="33956"/>
                  <a:pt x="9784" y="0"/>
                  <a:pt x="40512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81C3FE4-1300-465A-9269-EC1A9FF47EFD}"/>
              </a:ext>
            </a:extLst>
          </p:cNvPr>
          <p:cNvSpPr/>
          <p:nvPr/>
        </p:nvSpPr>
        <p:spPr>
          <a:xfrm>
            <a:off x="2886263" y="4160072"/>
            <a:ext cx="360755" cy="514339"/>
          </a:xfrm>
          <a:custGeom>
            <a:avLst/>
            <a:gdLst>
              <a:gd name="connsiteX0" fmla="*/ 0 w 360755"/>
              <a:gd name="connsiteY0" fmla="*/ 291126 h 514339"/>
              <a:gd name="connsiteX1" fmla="*/ 136470 w 360755"/>
              <a:gd name="connsiteY1" fmla="*/ 496751 h 514339"/>
              <a:gd name="connsiteX2" fmla="*/ 190406 w 360755"/>
              <a:gd name="connsiteY2" fmla="*/ 507688 h 514339"/>
              <a:gd name="connsiteX3" fmla="*/ 190406 w 360755"/>
              <a:gd name="connsiteY3" fmla="*/ 507688 h 514339"/>
              <a:gd name="connsiteX4" fmla="*/ 223207 w 360755"/>
              <a:gd name="connsiteY4" fmla="*/ 514339 h 514339"/>
              <a:gd name="connsiteX5" fmla="*/ 194108 w 360755"/>
              <a:gd name="connsiteY5" fmla="*/ 514339 h 514339"/>
              <a:gd name="connsiteX6" fmla="*/ 0 w 360755"/>
              <a:gd name="connsiteY6" fmla="*/ 320249 h 514339"/>
              <a:gd name="connsiteX7" fmla="*/ 0 w 360755"/>
              <a:gd name="connsiteY7" fmla="*/ 0 h 514339"/>
              <a:gd name="connsiteX8" fmla="*/ 320244 w 360755"/>
              <a:gd name="connsiteY8" fmla="*/ 0 h 514339"/>
              <a:gd name="connsiteX9" fmla="*/ 355825 w 360755"/>
              <a:gd name="connsiteY9" fmla="*/ 61459 h 514339"/>
              <a:gd name="connsiteX10" fmla="*/ 181145 w 360755"/>
              <a:gd name="connsiteY10" fmla="*/ 375230 h 514339"/>
              <a:gd name="connsiteX11" fmla="*/ 172283 w 360755"/>
              <a:gd name="connsiteY11" fmla="*/ 492603 h 514339"/>
              <a:gd name="connsiteX12" fmla="*/ 190406 w 360755"/>
              <a:gd name="connsiteY12" fmla="*/ 507688 h 514339"/>
              <a:gd name="connsiteX13" fmla="*/ 136470 w 360755"/>
              <a:gd name="connsiteY13" fmla="*/ 496751 h 514339"/>
              <a:gd name="connsiteX14" fmla="*/ 0 w 360755"/>
              <a:gd name="connsiteY14" fmla="*/ 291125 h 51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0755" h="514339">
                <a:moveTo>
                  <a:pt x="0" y="291126"/>
                </a:moveTo>
                <a:cubicBezTo>
                  <a:pt x="0" y="383332"/>
                  <a:pt x="56407" y="462786"/>
                  <a:pt x="136470" y="496751"/>
                </a:cubicBezTo>
                <a:lnTo>
                  <a:pt x="190406" y="507688"/>
                </a:lnTo>
                <a:lnTo>
                  <a:pt x="190406" y="507688"/>
                </a:lnTo>
                <a:lnTo>
                  <a:pt x="223207" y="514339"/>
                </a:lnTo>
                <a:lnTo>
                  <a:pt x="194108" y="514339"/>
                </a:lnTo>
                <a:cubicBezTo>
                  <a:pt x="87364" y="514339"/>
                  <a:pt x="0" y="426999"/>
                  <a:pt x="0" y="320249"/>
                </a:cubicBezTo>
                <a:close/>
                <a:moveTo>
                  <a:pt x="0" y="0"/>
                </a:moveTo>
                <a:lnTo>
                  <a:pt x="320244" y="0"/>
                </a:lnTo>
                <a:cubicBezTo>
                  <a:pt x="350972" y="0"/>
                  <a:pt x="370383" y="33956"/>
                  <a:pt x="355825" y="61459"/>
                </a:cubicBezTo>
                <a:lnTo>
                  <a:pt x="181145" y="375230"/>
                </a:lnTo>
                <a:cubicBezTo>
                  <a:pt x="181145" y="375230"/>
                  <a:pt x="145669" y="453479"/>
                  <a:pt x="172283" y="492603"/>
                </a:cubicBezTo>
                <a:lnTo>
                  <a:pt x="190406" y="507688"/>
                </a:lnTo>
                <a:lnTo>
                  <a:pt x="136470" y="496751"/>
                </a:lnTo>
                <a:cubicBezTo>
                  <a:pt x="56406" y="462786"/>
                  <a:pt x="0" y="383332"/>
                  <a:pt x="0" y="291125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Accordion Process – Slide Template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F2B868E7-A7AF-404B-AE5F-CADAEC163541}"/>
              </a:ext>
            </a:extLst>
          </p:cNvPr>
          <p:cNvSpPr/>
          <p:nvPr/>
        </p:nvSpPr>
        <p:spPr>
          <a:xfrm>
            <a:off x="1044200" y="2377678"/>
            <a:ext cx="2238506" cy="1940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27" y="21600"/>
                </a:moveTo>
                <a:lnTo>
                  <a:pt x="1873" y="21600"/>
                </a:lnTo>
                <a:cubicBezTo>
                  <a:pt x="843" y="21600"/>
                  <a:pt x="0" y="20628"/>
                  <a:pt x="0" y="19440"/>
                </a:cubicBezTo>
                <a:lnTo>
                  <a:pt x="0" y="2160"/>
                </a:lnTo>
                <a:cubicBezTo>
                  <a:pt x="0" y="972"/>
                  <a:pt x="843" y="0"/>
                  <a:pt x="1873" y="0"/>
                </a:cubicBezTo>
                <a:lnTo>
                  <a:pt x="19727" y="0"/>
                </a:lnTo>
                <a:cubicBezTo>
                  <a:pt x="20757" y="0"/>
                  <a:pt x="21600" y="972"/>
                  <a:pt x="21600" y="2160"/>
                </a:cubicBezTo>
                <a:lnTo>
                  <a:pt x="21600" y="19440"/>
                </a:lnTo>
                <a:cubicBezTo>
                  <a:pt x="21600" y="20628"/>
                  <a:pt x="20757" y="21600"/>
                  <a:pt x="19727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1800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69AC9A6-7525-4E43-AC16-38D7A5FE5EFD}"/>
              </a:ext>
            </a:extLst>
          </p:cNvPr>
          <p:cNvSpPr/>
          <p:nvPr/>
        </p:nvSpPr>
        <p:spPr>
          <a:xfrm>
            <a:off x="4748085" y="2377678"/>
            <a:ext cx="2238506" cy="1940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27" y="21600"/>
                </a:moveTo>
                <a:lnTo>
                  <a:pt x="1873" y="21600"/>
                </a:lnTo>
                <a:cubicBezTo>
                  <a:pt x="843" y="21600"/>
                  <a:pt x="0" y="20628"/>
                  <a:pt x="0" y="19440"/>
                </a:cubicBezTo>
                <a:lnTo>
                  <a:pt x="0" y="2160"/>
                </a:lnTo>
                <a:cubicBezTo>
                  <a:pt x="0" y="972"/>
                  <a:pt x="843" y="0"/>
                  <a:pt x="1873" y="0"/>
                </a:cubicBezTo>
                <a:lnTo>
                  <a:pt x="19727" y="0"/>
                </a:lnTo>
                <a:cubicBezTo>
                  <a:pt x="20757" y="0"/>
                  <a:pt x="21600" y="972"/>
                  <a:pt x="21600" y="2160"/>
                </a:cubicBezTo>
                <a:lnTo>
                  <a:pt x="21600" y="19440"/>
                </a:lnTo>
                <a:cubicBezTo>
                  <a:pt x="21600" y="20628"/>
                  <a:pt x="20757" y="21600"/>
                  <a:pt x="19727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1800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/>
              <a:t>LOREM IPSUM</a:t>
            </a:r>
            <a:endParaRPr sz="2000" b="1" dirty="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AB2BCC46-F639-4E23-B30A-020C2CBDDAB9}"/>
              </a:ext>
            </a:extLst>
          </p:cNvPr>
          <p:cNvSpPr/>
          <p:nvPr/>
        </p:nvSpPr>
        <p:spPr>
          <a:xfrm>
            <a:off x="8435797" y="2183589"/>
            <a:ext cx="2712003" cy="2354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1" h="20683" extrusionOk="0">
                <a:moveTo>
                  <a:pt x="21126" y="9391"/>
                </a:moveTo>
                <a:lnTo>
                  <a:pt x="16514" y="4190"/>
                </a:lnTo>
                <a:lnTo>
                  <a:pt x="13157" y="410"/>
                </a:lnTo>
                <a:cubicBezTo>
                  <a:pt x="12376" y="-457"/>
                  <a:pt x="11043" y="140"/>
                  <a:pt x="11043" y="1376"/>
                </a:cubicBezTo>
                <a:lnTo>
                  <a:pt x="11043" y="1817"/>
                </a:lnTo>
                <a:lnTo>
                  <a:pt x="1768" y="1817"/>
                </a:lnTo>
                <a:cubicBezTo>
                  <a:pt x="794" y="1817"/>
                  <a:pt x="0" y="2698"/>
                  <a:pt x="0" y="3778"/>
                </a:cubicBezTo>
                <a:lnTo>
                  <a:pt x="0" y="16908"/>
                </a:lnTo>
                <a:cubicBezTo>
                  <a:pt x="0" y="17988"/>
                  <a:pt x="794" y="18869"/>
                  <a:pt x="1768" y="18869"/>
                </a:cubicBezTo>
                <a:lnTo>
                  <a:pt x="11043" y="18869"/>
                </a:lnTo>
                <a:lnTo>
                  <a:pt x="11043" y="19310"/>
                </a:lnTo>
                <a:cubicBezTo>
                  <a:pt x="11043" y="20532"/>
                  <a:pt x="12389" y="21143"/>
                  <a:pt x="13157" y="20276"/>
                </a:cubicBezTo>
                <a:lnTo>
                  <a:pt x="16514" y="16496"/>
                </a:lnTo>
                <a:lnTo>
                  <a:pt x="21126" y="11295"/>
                </a:lnTo>
                <a:cubicBezTo>
                  <a:pt x="21600" y="10784"/>
                  <a:pt x="21600" y="9931"/>
                  <a:pt x="21126" y="939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60000" rIns="38100" bIns="38100" anchor="t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LOREM IPSUM</a:t>
            </a:r>
            <a:endParaRPr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FC732EB-70E7-4BC2-925E-1CC414FCDAEE}"/>
              </a:ext>
            </a:extLst>
          </p:cNvPr>
          <p:cNvGrpSpPr/>
          <p:nvPr/>
        </p:nvGrpSpPr>
        <p:grpSpPr>
          <a:xfrm>
            <a:off x="3371437" y="994271"/>
            <a:ext cx="1304090" cy="1382486"/>
            <a:chOff x="8921977" y="1559058"/>
            <a:chExt cx="2926080" cy="1382486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15C82CB-DB08-4B77-9BC9-3DE7A212FDA7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39CD139-B9E1-4A6B-A21D-EFFAEE75A03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F142514-FAD0-413F-A69A-9A2284E2CFF3}"/>
              </a:ext>
            </a:extLst>
          </p:cNvPr>
          <p:cNvGrpSpPr/>
          <p:nvPr/>
        </p:nvGrpSpPr>
        <p:grpSpPr>
          <a:xfrm>
            <a:off x="7095024" y="994271"/>
            <a:ext cx="1304090" cy="1382486"/>
            <a:chOff x="8921977" y="1559058"/>
            <a:chExt cx="2926080" cy="1382486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3527C45-08AC-48A0-8344-832322B8035C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8AF9020-3241-4E65-B772-8E053C5E72A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928B910-6D04-4500-BFD4-2648D4DADA51}"/>
              </a:ext>
            </a:extLst>
          </p:cNvPr>
          <p:cNvGrpSpPr/>
          <p:nvPr/>
        </p:nvGrpSpPr>
        <p:grpSpPr>
          <a:xfrm>
            <a:off x="1486076" y="4670429"/>
            <a:ext cx="1304090" cy="1382486"/>
            <a:chOff x="8921977" y="1559058"/>
            <a:chExt cx="2926080" cy="138248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79279C7-C71B-4928-BFC2-21A5E9D65F3C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47F976F-0893-4E7F-BCE0-3F2025BA91F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4A04C18-A7D1-4400-A840-D85548499EDE}"/>
              </a:ext>
            </a:extLst>
          </p:cNvPr>
          <p:cNvGrpSpPr/>
          <p:nvPr/>
        </p:nvGrpSpPr>
        <p:grpSpPr>
          <a:xfrm>
            <a:off x="5209663" y="4670429"/>
            <a:ext cx="1304090" cy="1382486"/>
            <a:chOff x="8921977" y="1559058"/>
            <a:chExt cx="2926080" cy="1382486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AD7EA74-9DCD-4147-A1F7-92A414AE11E7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B213825-10AE-4787-A92D-65E415D69A3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BA70DE3-D301-4E11-842C-F1E03FE29980}"/>
              </a:ext>
            </a:extLst>
          </p:cNvPr>
          <p:cNvGrpSpPr/>
          <p:nvPr/>
        </p:nvGrpSpPr>
        <p:grpSpPr>
          <a:xfrm>
            <a:off x="8914397" y="4670429"/>
            <a:ext cx="1304090" cy="1382486"/>
            <a:chOff x="8921977" y="1559058"/>
            <a:chExt cx="2926080" cy="138248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584F094-A8AC-4F1C-8E12-053EDF065017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0DDF00D-F405-42CD-A099-0B3E3B40954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" name="Graphic 29" descr="Lightbulb">
            <a:extLst>
              <a:ext uri="{FF2B5EF4-FFF2-40B4-BE49-F238E27FC236}">
                <a16:creationId xmlns:a16="http://schemas.microsoft.com/office/drawing/2014/main" id="{5AC2E4D4-5F27-491A-BC67-EEBA585C2FCB}"/>
              </a:ext>
            </a:extLst>
          </p:cNvPr>
          <p:cNvGrpSpPr/>
          <p:nvPr/>
        </p:nvGrpSpPr>
        <p:grpSpPr>
          <a:xfrm>
            <a:off x="1820651" y="3139413"/>
            <a:ext cx="685605" cy="685605"/>
            <a:chOff x="1820651" y="3139413"/>
            <a:chExt cx="685605" cy="6856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39FFD03F-EFEC-4C63-ABFE-AD59A0C84B96}"/>
                </a:ext>
              </a:extLst>
            </p:cNvPr>
            <p:cNvSpPr/>
            <p:nvPr/>
          </p:nvSpPr>
          <p:spPr>
            <a:xfrm>
              <a:off x="2070611" y="3596483"/>
              <a:ext cx="185684" cy="42850"/>
            </a:xfrm>
            <a:custGeom>
              <a:avLst/>
              <a:gdLst>
                <a:gd name="connsiteX0" fmla="*/ 21425 w 185684"/>
                <a:gd name="connsiteY0" fmla="*/ 0 h 42850"/>
                <a:gd name="connsiteX1" fmla="*/ 164260 w 185684"/>
                <a:gd name="connsiteY1" fmla="*/ 0 h 42850"/>
                <a:gd name="connsiteX2" fmla="*/ 185685 w 185684"/>
                <a:gd name="connsiteY2" fmla="*/ 21425 h 42850"/>
                <a:gd name="connsiteX3" fmla="*/ 164260 w 185684"/>
                <a:gd name="connsiteY3" fmla="*/ 42850 h 42850"/>
                <a:gd name="connsiteX4" fmla="*/ 21425 w 185684"/>
                <a:gd name="connsiteY4" fmla="*/ 42850 h 42850"/>
                <a:gd name="connsiteX5" fmla="*/ 0 w 185684"/>
                <a:gd name="connsiteY5" fmla="*/ 21425 h 42850"/>
                <a:gd name="connsiteX6" fmla="*/ 21425 w 185684"/>
                <a:gd name="connsiteY6" fmla="*/ 0 h 42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684" h="42850">
                  <a:moveTo>
                    <a:pt x="21425" y="0"/>
                  </a:moveTo>
                  <a:lnTo>
                    <a:pt x="164260" y="0"/>
                  </a:lnTo>
                  <a:cubicBezTo>
                    <a:pt x="176400" y="0"/>
                    <a:pt x="185685" y="9284"/>
                    <a:pt x="185685" y="21425"/>
                  </a:cubicBezTo>
                  <a:cubicBezTo>
                    <a:pt x="185685" y="33566"/>
                    <a:pt x="176400" y="42850"/>
                    <a:pt x="164260" y="42850"/>
                  </a:cubicBezTo>
                  <a:lnTo>
                    <a:pt x="21425" y="42850"/>
                  </a:lnTo>
                  <a:cubicBezTo>
                    <a:pt x="9284" y="42850"/>
                    <a:pt x="0" y="33566"/>
                    <a:pt x="0" y="21425"/>
                  </a:cubicBezTo>
                  <a:cubicBezTo>
                    <a:pt x="0" y="9284"/>
                    <a:pt x="9284" y="0"/>
                    <a:pt x="21425" y="0"/>
                  </a:cubicBezTo>
                  <a:close/>
                </a:path>
              </a:pathLst>
            </a:custGeom>
            <a:solidFill>
              <a:schemeClr val="bg1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0028955-6860-4AE0-9E61-3E3C59120F75}"/>
                </a:ext>
              </a:extLst>
            </p:cNvPr>
            <p:cNvSpPr/>
            <p:nvPr/>
          </p:nvSpPr>
          <p:spPr>
            <a:xfrm>
              <a:off x="2070611" y="3667900"/>
              <a:ext cx="185684" cy="42850"/>
            </a:xfrm>
            <a:custGeom>
              <a:avLst/>
              <a:gdLst>
                <a:gd name="connsiteX0" fmla="*/ 21425 w 185684"/>
                <a:gd name="connsiteY0" fmla="*/ 0 h 42850"/>
                <a:gd name="connsiteX1" fmla="*/ 164260 w 185684"/>
                <a:gd name="connsiteY1" fmla="*/ 0 h 42850"/>
                <a:gd name="connsiteX2" fmla="*/ 185685 w 185684"/>
                <a:gd name="connsiteY2" fmla="*/ 21425 h 42850"/>
                <a:gd name="connsiteX3" fmla="*/ 164260 w 185684"/>
                <a:gd name="connsiteY3" fmla="*/ 42850 h 42850"/>
                <a:gd name="connsiteX4" fmla="*/ 21425 w 185684"/>
                <a:gd name="connsiteY4" fmla="*/ 42850 h 42850"/>
                <a:gd name="connsiteX5" fmla="*/ 0 w 185684"/>
                <a:gd name="connsiteY5" fmla="*/ 21425 h 42850"/>
                <a:gd name="connsiteX6" fmla="*/ 21425 w 185684"/>
                <a:gd name="connsiteY6" fmla="*/ 0 h 42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684" h="42850">
                  <a:moveTo>
                    <a:pt x="21425" y="0"/>
                  </a:moveTo>
                  <a:lnTo>
                    <a:pt x="164260" y="0"/>
                  </a:lnTo>
                  <a:cubicBezTo>
                    <a:pt x="176400" y="0"/>
                    <a:pt x="185685" y="9284"/>
                    <a:pt x="185685" y="21425"/>
                  </a:cubicBezTo>
                  <a:cubicBezTo>
                    <a:pt x="185685" y="33566"/>
                    <a:pt x="176400" y="42850"/>
                    <a:pt x="164260" y="42850"/>
                  </a:cubicBezTo>
                  <a:lnTo>
                    <a:pt x="21425" y="42850"/>
                  </a:lnTo>
                  <a:cubicBezTo>
                    <a:pt x="9284" y="42850"/>
                    <a:pt x="0" y="33566"/>
                    <a:pt x="0" y="21425"/>
                  </a:cubicBezTo>
                  <a:cubicBezTo>
                    <a:pt x="0" y="9284"/>
                    <a:pt x="9284" y="0"/>
                    <a:pt x="21425" y="0"/>
                  </a:cubicBezTo>
                  <a:close/>
                </a:path>
              </a:pathLst>
            </a:custGeom>
            <a:solidFill>
              <a:schemeClr val="bg1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03EF34D-878D-4650-B240-6D1166A51442}"/>
                </a:ext>
              </a:extLst>
            </p:cNvPr>
            <p:cNvSpPr/>
            <p:nvPr/>
          </p:nvSpPr>
          <p:spPr>
            <a:xfrm>
              <a:off x="2117032" y="3739317"/>
              <a:ext cx="92842" cy="42850"/>
            </a:xfrm>
            <a:custGeom>
              <a:avLst/>
              <a:gdLst>
                <a:gd name="connsiteX0" fmla="*/ 0 w 92842"/>
                <a:gd name="connsiteY0" fmla="*/ 0 h 42850"/>
                <a:gd name="connsiteX1" fmla="*/ 46421 w 92842"/>
                <a:gd name="connsiteY1" fmla="*/ 42850 h 42850"/>
                <a:gd name="connsiteX2" fmla="*/ 92842 w 92842"/>
                <a:gd name="connsiteY2" fmla="*/ 0 h 42850"/>
                <a:gd name="connsiteX3" fmla="*/ 0 w 92842"/>
                <a:gd name="connsiteY3" fmla="*/ 0 h 42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842" h="42850">
                  <a:moveTo>
                    <a:pt x="0" y="0"/>
                  </a:moveTo>
                  <a:cubicBezTo>
                    <a:pt x="2143" y="24282"/>
                    <a:pt x="22139" y="42850"/>
                    <a:pt x="46421" y="42850"/>
                  </a:cubicBezTo>
                  <a:cubicBezTo>
                    <a:pt x="70703" y="42850"/>
                    <a:pt x="90700" y="24282"/>
                    <a:pt x="9284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16428B7-A19D-40C0-B20F-8C6983B89312}"/>
                </a:ext>
              </a:extLst>
            </p:cNvPr>
            <p:cNvSpPr/>
            <p:nvPr/>
          </p:nvSpPr>
          <p:spPr>
            <a:xfrm>
              <a:off x="1977768" y="3182263"/>
              <a:ext cx="371369" cy="385652"/>
            </a:xfrm>
            <a:custGeom>
              <a:avLst/>
              <a:gdLst>
                <a:gd name="connsiteX0" fmla="*/ 185685 w 371369"/>
                <a:gd name="connsiteY0" fmla="*/ 0 h 385652"/>
                <a:gd name="connsiteX1" fmla="*/ 185685 w 371369"/>
                <a:gd name="connsiteY1" fmla="*/ 0 h 385652"/>
                <a:gd name="connsiteX2" fmla="*/ 185685 w 371369"/>
                <a:gd name="connsiteY2" fmla="*/ 0 h 385652"/>
                <a:gd name="connsiteX3" fmla="*/ 0 w 371369"/>
                <a:gd name="connsiteY3" fmla="*/ 183542 h 385652"/>
                <a:gd name="connsiteX4" fmla="*/ 0 w 371369"/>
                <a:gd name="connsiteY4" fmla="*/ 189970 h 385652"/>
                <a:gd name="connsiteX5" fmla="*/ 12855 w 371369"/>
                <a:gd name="connsiteY5" fmla="*/ 254245 h 385652"/>
                <a:gd name="connsiteX6" fmla="*/ 44993 w 371369"/>
                <a:gd name="connsiteY6" fmla="*/ 307094 h 385652"/>
                <a:gd name="connsiteX7" fmla="*/ 88557 w 371369"/>
                <a:gd name="connsiteY7" fmla="*/ 377797 h 385652"/>
                <a:gd name="connsiteX8" fmla="*/ 101412 w 371369"/>
                <a:gd name="connsiteY8" fmla="*/ 385653 h 385652"/>
                <a:gd name="connsiteX9" fmla="*/ 269957 w 371369"/>
                <a:gd name="connsiteY9" fmla="*/ 385653 h 385652"/>
                <a:gd name="connsiteX10" fmla="*/ 282812 w 371369"/>
                <a:gd name="connsiteY10" fmla="*/ 377797 h 385652"/>
                <a:gd name="connsiteX11" fmla="*/ 326377 w 371369"/>
                <a:gd name="connsiteY11" fmla="*/ 307094 h 385652"/>
                <a:gd name="connsiteX12" fmla="*/ 358514 w 371369"/>
                <a:gd name="connsiteY12" fmla="*/ 254245 h 385652"/>
                <a:gd name="connsiteX13" fmla="*/ 371369 w 371369"/>
                <a:gd name="connsiteY13" fmla="*/ 189970 h 385652"/>
                <a:gd name="connsiteX14" fmla="*/ 371369 w 371369"/>
                <a:gd name="connsiteY14" fmla="*/ 183542 h 385652"/>
                <a:gd name="connsiteX15" fmla="*/ 185685 w 371369"/>
                <a:gd name="connsiteY15" fmla="*/ 0 h 385652"/>
                <a:gd name="connsiteX16" fmla="*/ 328519 w 371369"/>
                <a:gd name="connsiteY16" fmla="*/ 189256 h 385652"/>
                <a:gd name="connsiteX17" fmla="*/ 318521 w 371369"/>
                <a:gd name="connsiteY17" fmla="*/ 239248 h 385652"/>
                <a:gd name="connsiteX18" fmla="*/ 294239 w 371369"/>
                <a:gd name="connsiteY18" fmla="*/ 278527 h 385652"/>
                <a:gd name="connsiteX19" fmla="*/ 252817 w 371369"/>
                <a:gd name="connsiteY19" fmla="*/ 342803 h 385652"/>
                <a:gd name="connsiteX20" fmla="*/ 185685 w 371369"/>
                <a:gd name="connsiteY20" fmla="*/ 342803 h 385652"/>
                <a:gd name="connsiteX21" fmla="*/ 119267 w 371369"/>
                <a:gd name="connsiteY21" fmla="*/ 342803 h 385652"/>
                <a:gd name="connsiteX22" fmla="*/ 77845 w 371369"/>
                <a:gd name="connsiteY22" fmla="*/ 278527 h 385652"/>
                <a:gd name="connsiteX23" fmla="*/ 53563 w 371369"/>
                <a:gd name="connsiteY23" fmla="*/ 239248 h 385652"/>
                <a:gd name="connsiteX24" fmla="*/ 43564 w 371369"/>
                <a:gd name="connsiteY24" fmla="*/ 189256 h 385652"/>
                <a:gd name="connsiteX25" fmla="*/ 43564 w 371369"/>
                <a:gd name="connsiteY25" fmla="*/ 183542 h 385652"/>
                <a:gd name="connsiteX26" fmla="*/ 186399 w 371369"/>
                <a:gd name="connsiteY26" fmla="*/ 42136 h 385652"/>
                <a:gd name="connsiteX27" fmla="*/ 186399 w 371369"/>
                <a:gd name="connsiteY27" fmla="*/ 42136 h 385652"/>
                <a:gd name="connsiteX28" fmla="*/ 186399 w 371369"/>
                <a:gd name="connsiteY28" fmla="*/ 42136 h 385652"/>
                <a:gd name="connsiteX29" fmla="*/ 186399 w 371369"/>
                <a:gd name="connsiteY29" fmla="*/ 42136 h 385652"/>
                <a:gd name="connsiteX30" fmla="*/ 186399 w 371369"/>
                <a:gd name="connsiteY30" fmla="*/ 42136 h 385652"/>
                <a:gd name="connsiteX31" fmla="*/ 186399 w 371369"/>
                <a:gd name="connsiteY31" fmla="*/ 42136 h 385652"/>
                <a:gd name="connsiteX32" fmla="*/ 186399 w 371369"/>
                <a:gd name="connsiteY32" fmla="*/ 42136 h 385652"/>
                <a:gd name="connsiteX33" fmla="*/ 329233 w 371369"/>
                <a:gd name="connsiteY33" fmla="*/ 183542 h 385652"/>
                <a:gd name="connsiteX34" fmla="*/ 329233 w 371369"/>
                <a:gd name="connsiteY34" fmla="*/ 189256 h 385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71369" h="385652">
                  <a:moveTo>
                    <a:pt x="185685" y="0"/>
                  </a:moveTo>
                  <a:cubicBezTo>
                    <a:pt x="185685" y="0"/>
                    <a:pt x="185685" y="0"/>
                    <a:pt x="185685" y="0"/>
                  </a:cubicBezTo>
                  <a:cubicBezTo>
                    <a:pt x="185685" y="0"/>
                    <a:pt x="185685" y="0"/>
                    <a:pt x="185685" y="0"/>
                  </a:cubicBezTo>
                  <a:cubicBezTo>
                    <a:pt x="84272" y="714"/>
                    <a:pt x="2143" y="82130"/>
                    <a:pt x="0" y="183542"/>
                  </a:cubicBezTo>
                  <a:lnTo>
                    <a:pt x="0" y="189970"/>
                  </a:lnTo>
                  <a:cubicBezTo>
                    <a:pt x="714" y="212109"/>
                    <a:pt x="4999" y="233534"/>
                    <a:pt x="12855" y="254245"/>
                  </a:cubicBezTo>
                  <a:cubicBezTo>
                    <a:pt x="20711" y="273528"/>
                    <a:pt x="31424" y="291382"/>
                    <a:pt x="44993" y="307094"/>
                  </a:cubicBezTo>
                  <a:cubicBezTo>
                    <a:pt x="62133" y="325662"/>
                    <a:pt x="80701" y="362085"/>
                    <a:pt x="88557" y="377797"/>
                  </a:cubicBezTo>
                  <a:cubicBezTo>
                    <a:pt x="90700" y="382796"/>
                    <a:pt x="95699" y="385653"/>
                    <a:pt x="101412" y="385653"/>
                  </a:cubicBezTo>
                  <a:lnTo>
                    <a:pt x="269957" y="385653"/>
                  </a:lnTo>
                  <a:cubicBezTo>
                    <a:pt x="275670" y="385653"/>
                    <a:pt x="280670" y="382796"/>
                    <a:pt x="282812" y="377797"/>
                  </a:cubicBezTo>
                  <a:cubicBezTo>
                    <a:pt x="290668" y="362085"/>
                    <a:pt x="309236" y="325662"/>
                    <a:pt x="326377" y="307094"/>
                  </a:cubicBezTo>
                  <a:cubicBezTo>
                    <a:pt x="339946" y="291382"/>
                    <a:pt x="351373" y="273528"/>
                    <a:pt x="358514" y="254245"/>
                  </a:cubicBezTo>
                  <a:cubicBezTo>
                    <a:pt x="366370" y="233534"/>
                    <a:pt x="370655" y="212109"/>
                    <a:pt x="371369" y="189970"/>
                  </a:cubicBezTo>
                  <a:lnTo>
                    <a:pt x="371369" y="183542"/>
                  </a:lnTo>
                  <a:cubicBezTo>
                    <a:pt x="369227" y="82130"/>
                    <a:pt x="287097" y="714"/>
                    <a:pt x="185685" y="0"/>
                  </a:cubicBezTo>
                  <a:close/>
                  <a:moveTo>
                    <a:pt x="328519" y="189256"/>
                  </a:moveTo>
                  <a:cubicBezTo>
                    <a:pt x="327805" y="206396"/>
                    <a:pt x="324234" y="223536"/>
                    <a:pt x="318521" y="239248"/>
                  </a:cubicBezTo>
                  <a:cubicBezTo>
                    <a:pt x="312807" y="253531"/>
                    <a:pt x="304951" y="267100"/>
                    <a:pt x="294239" y="278527"/>
                  </a:cubicBezTo>
                  <a:cubicBezTo>
                    <a:pt x="277813" y="298524"/>
                    <a:pt x="263529" y="319949"/>
                    <a:pt x="252817" y="342803"/>
                  </a:cubicBezTo>
                  <a:lnTo>
                    <a:pt x="185685" y="342803"/>
                  </a:lnTo>
                  <a:lnTo>
                    <a:pt x="119267" y="342803"/>
                  </a:lnTo>
                  <a:cubicBezTo>
                    <a:pt x="107840" y="319949"/>
                    <a:pt x="93557" y="298524"/>
                    <a:pt x="77845" y="278527"/>
                  </a:cubicBezTo>
                  <a:cubicBezTo>
                    <a:pt x="67846" y="267100"/>
                    <a:pt x="59276" y="253531"/>
                    <a:pt x="53563" y="239248"/>
                  </a:cubicBezTo>
                  <a:cubicBezTo>
                    <a:pt x="47135" y="223536"/>
                    <a:pt x="44279" y="206396"/>
                    <a:pt x="43564" y="189256"/>
                  </a:cubicBezTo>
                  <a:lnTo>
                    <a:pt x="43564" y="183542"/>
                  </a:lnTo>
                  <a:cubicBezTo>
                    <a:pt x="44993" y="105697"/>
                    <a:pt x="108554" y="42850"/>
                    <a:pt x="186399" y="42136"/>
                  </a:cubicBezTo>
                  <a:lnTo>
                    <a:pt x="186399" y="42136"/>
                  </a:lnTo>
                  <a:lnTo>
                    <a:pt x="186399" y="42136"/>
                  </a:lnTo>
                  <a:cubicBezTo>
                    <a:pt x="186399" y="42136"/>
                    <a:pt x="186399" y="42136"/>
                    <a:pt x="186399" y="42136"/>
                  </a:cubicBezTo>
                  <a:cubicBezTo>
                    <a:pt x="186399" y="42136"/>
                    <a:pt x="186399" y="42136"/>
                    <a:pt x="186399" y="42136"/>
                  </a:cubicBezTo>
                  <a:lnTo>
                    <a:pt x="186399" y="42136"/>
                  </a:lnTo>
                  <a:lnTo>
                    <a:pt x="186399" y="42136"/>
                  </a:lnTo>
                  <a:cubicBezTo>
                    <a:pt x="264244" y="42850"/>
                    <a:pt x="327805" y="104983"/>
                    <a:pt x="329233" y="183542"/>
                  </a:cubicBezTo>
                  <a:lnTo>
                    <a:pt x="329233" y="189256"/>
                  </a:lnTo>
                  <a:close/>
                </a:path>
              </a:pathLst>
            </a:custGeom>
            <a:solidFill>
              <a:schemeClr val="bg1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3" name="Graphic 30" descr="Bullseye">
            <a:extLst>
              <a:ext uri="{FF2B5EF4-FFF2-40B4-BE49-F238E27FC236}">
                <a16:creationId xmlns:a16="http://schemas.microsoft.com/office/drawing/2014/main" id="{0DE6842B-3AB1-496A-9931-9C4F41A73E7C}"/>
              </a:ext>
            </a:extLst>
          </p:cNvPr>
          <p:cNvGrpSpPr/>
          <p:nvPr/>
        </p:nvGrpSpPr>
        <p:grpSpPr>
          <a:xfrm>
            <a:off x="3662714" y="3704788"/>
            <a:ext cx="685605" cy="685605"/>
            <a:chOff x="3662714" y="3704788"/>
            <a:chExt cx="685605" cy="6856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1F1DED4-E599-41A6-BBAF-980DDC3AD5F0}"/>
                </a:ext>
              </a:extLst>
            </p:cNvPr>
            <p:cNvSpPr/>
            <p:nvPr/>
          </p:nvSpPr>
          <p:spPr>
            <a:xfrm>
              <a:off x="3922672" y="3765492"/>
              <a:ext cx="364941" cy="364227"/>
            </a:xfrm>
            <a:custGeom>
              <a:avLst/>
              <a:gdLst>
                <a:gd name="connsiteX0" fmla="*/ 300666 w 364941"/>
                <a:gd name="connsiteY0" fmla="*/ 64275 h 364227"/>
                <a:gd name="connsiteX1" fmla="*/ 293525 w 364941"/>
                <a:gd name="connsiteY1" fmla="*/ 0 h 364227"/>
                <a:gd name="connsiteX2" fmla="*/ 214966 w 364941"/>
                <a:gd name="connsiteY2" fmla="*/ 78559 h 364227"/>
                <a:gd name="connsiteX3" fmla="*/ 219251 w 364941"/>
                <a:gd name="connsiteY3" fmla="*/ 115696 h 364227"/>
                <a:gd name="connsiteX4" fmla="*/ 104983 w 364941"/>
                <a:gd name="connsiteY4" fmla="*/ 229963 h 364227"/>
                <a:gd name="connsiteX5" fmla="*/ 71417 w 364941"/>
                <a:gd name="connsiteY5" fmla="*/ 221393 h 364227"/>
                <a:gd name="connsiteX6" fmla="*/ 0 w 364941"/>
                <a:gd name="connsiteY6" fmla="*/ 292810 h 364227"/>
                <a:gd name="connsiteX7" fmla="*/ 71417 w 364941"/>
                <a:gd name="connsiteY7" fmla="*/ 364228 h 364227"/>
                <a:gd name="connsiteX8" fmla="*/ 142834 w 364941"/>
                <a:gd name="connsiteY8" fmla="*/ 292810 h 364227"/>
                <a:gd name="connsiteX9" fmla="*/ 134978 w 364941"/>
                <a:gd name="connsiteY9" fmla="*/ 259959 h 364227"/>
                <a:gd name="connsiteX10" fmla="*/ 249246 w 364941"/>
                <a:gd name="connsiteY10" fmla="*/ 145691 h 364227"/>
                <a:gd name="connsiteX11" fmla="*/ 286383 w 364941"/>
                <a:gd name="connsiteY11" fmla="*/ 149976 h 364227"/>
                <a:gd name="connsiteX12" fmla="*/ 364942 w 364941"/>
                <a:gd name="connsiteY12" fmla="*/ 71417 h 364227"/>
                <a:gd name="connsiteX13" fmla="*/ 300666 w 364941"/>
                <a:gd name="connsiteY13" fmla="*/ 64275 h 36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64941" h="364227">
                  <a:moveTo>
                    <a:pt x="300666" y="64275"/>
                  </a:moveTo>
                  <a:lnTo>
                    <a:pt x="293525" y="0"/>
                  </a:lnTo>
                  <a:lnTo>
                    <a:pt x="214966" y="78559"/>
                  </a:lnTo>
                  <a:lnTo>
                    <a:pt x="219251" y="115696"/>
                  </a:lnTo>
                  <a:lnTo>
                    <a:pt x="104983" y="229963"/>
                  </a:lnTo>
                  <a:cubicBezTo>
                    <a:pt x="94985" y="224964"/>
                    <a:pt x="83558" y="221393"/>
                    <a:pt x="71417" y="221393"/>
                  </a:cubicBezTo>
                  <a:cubicBezTo>
                    <a:pt x="32138" y="221393"/>
                    <a:pt x="0" y="253531"/>
                    <a:pt x="0" y="292810"/>
                  </a:cubicBezTo>
                  <a:cubicBezTo>
                    <a:pt x="0" y="332090"/>
                    <a:pt x="32138" y="364228"/>
                    <a:pt x="71417" y="364228"/>
                  </a:cubicBezTo>
                  <a:cubicBezTo>
                    <a:pt x="110697" y="364228"/>
                    <a:pt x="142834" y="332090"/>
                    <a:pt x="142834" y="292810"/>
                  </a:cubicBezTo>
                  <a:cubicBezTo>
                    <a:pt x="142834" y="280670"/>
                    <a:pt x="139978" y="269957"/>
                    <a:pt x="134978" y="259959"/>
                  </a:cubicBezTo>
                  <a:lnTo>
                    <a:pt x="249246" y="145691"/>
                  </a:lnTo>
                  <a:lnTo>
                    <a:pt x="286383" y="149976"/>
                  </a:lnTo>
                  <a:lnTo>
                    <a:pt x="364942" y="71417"/>
                  </a:lnTo>
                  <a:lnTo>
                    <a:pt x="300666" y="64275"/>
                  </a:lnTo>
                  <a:close/>
                </a:path>
              </a:pathLst>
            </a:custGeom>
            <a:solidFill>
              <a:schemeClr val="bg1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1F43C0-E138-432B-BE87-3D322CED32E9}"/>
                </a:ext>
              </a:extLst>
            </p:cNvPr>
            <p:cNvSpPr/>
            <p:nvPr/>
          </p:nvSpPr>
          <p:spPr>
            <a:xfrm>
              <a:off x="3723418" y="3786917"/>
              <a:ext cx="542770" cy="542770"/>
            </a:xfrm>
            <a:custGeom>
              <a:avLst/>
              <a:gdLst>
                <a:gd name="connsiteX0" fmla="*/ 505634 w 542770"/>
                <a:gd name="connsiteY0" fmla="*/ 148548 h 542770"/>
                <a:gd name="connsiteX1" fmla="*/ 496349 w 542770"/>
                <a:gd name="connsiteY1" fmla="*/ 158546 h 542770"/>
                <a:gd name="connsiteX2" fmla="*/ 482780 w 542770"/>
                <a:gd name="connsiteY2" fmla="*/ 157118 h 542770"/>
                <a:gd name="connsiteX3" fmla="*/ 467783 w 542770"/>
                <a:gd name="connsiteY3" fmla="*/ 154975 h 542770"/>
                <a:gd name="connsiteX4" fmla="*/ 499920 w 542770"/>
                <a:gd name="connsiteY4" fmla="*/ 271385 h 542770"/>
                <a:gd name="connsiteX5" fmla="*/ 271385 w 542770"/>
                <a:gd name="connsiteY5" fmla="*/ 499920 h 542770"/>
                <a:gd name="connsiteX6" fmla="*/ 42850 w 542770"/>
                <a:gd name="connsiteY6" fmla="*/ 271385 h 542770"/>
                <a:gd name="connsiteX7" fmla="*/ 271385 w 542770"/>
                <a:gd name="connsiteY7" fmla="*/ 42850 h 542770"/>
                <a:gd name="connsiteX8" fmla="*/ 387795 w 542770"/>
                <a:gd name="connsiteY8" fmla="*/ 74988 h 542770"/>
                <a:gd name="connsiteX9" fmla="*/ 386367 w 542770"/>
                <a:gd name="connsiteY9" fmla="*/ 60705 h 542770"/>
                <a:gd name="connsiteX10" fmla="*/ 384224 w 542770"/>
                <a:gd name="connsiteY10" fmla="*/ 46421 h 542770"/>
                <a:gd name="connsiteX11" fmla="*/ 394223 w 542770"/>
                <a:gd name="connsiteY11" fmla="*/ 36423 h 542770"/>
                <a:gd name="connsiteX12" fmla="*/ 399222 w 542770"/>
                <a:gd name="connsiteY12" fmla="*/ 31424 h 542770"/>
                <a:gd name="connsiteX13" fmla="*/ 271385 w 542770"/>
                <a:gd name="connsiteY13" fmla="*/ 0 h 542770"/>
                <a:gd name="connsiteX14" fmla="*/ 0 w 542770"/>
                <a:gd name="connsiteY14" fmla="*/ 271385 h 542770"/>
                <a:gd name="connsiteX15" fmla="*/ 271385 w 542770"/>
                <a:gd name="connsiteY15" fmla="*/ 542771 h 542770"/>
                <a:gd name="connsiteX16" fmla="*/ 542771 w 542770"/>
                <a:gd name="connsiteY16" fmla="*/ 271385 h 542770"/>
                <a:gd name="connsiteX17" fmla="*/ 510633 w 542770"/>
                <a:gd name="connsiteY17" fmla="*/ 144263 h 542770"/>
                <a:gd name="connsiteX18" fmla="*/ 505634 w 542770"/>
                <a:gd name="connsiteY18" fmla="*/ 148548 h 542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42770" h="542770">
                  <a:moveTo>
                    <a:pt x="505634" y="148548"/>
                  </a:moveTo>
                  <a:lnTo>
                    <a:pt x="496349" y="158546"/>
                  </a:lnTo>
                  <a:lnTo>
                    <a:pt x="482780" y="157118"/>
                  </a:lnTo>
                  <a:lnTo>
                    <a:pt x="467783" y="154975"/>
                  </a:lnTo>
                  <a:cubicBezTo>
                    <a:pt x="487779" y="189256"/>
                    <a:pt x="499920" y="228535"/>
                    <a:pt x="499920" y="271385"/>
                  </a:cubicBezTo>
                  <a:cubicBezTo>
                    <a:pt x="499920" y="397080"/>
                    <a:pt x="397080" y="499920"/>
                    <a:pt x="271385" y="499920"/>
                  </a:cubicBezTo>
                  <a:cubicBezTo>
                    <a:pt x="145691" y="499920"/>
                    <a:pt x="42850" y="397080"/>
                    <a:pt x="42850" y="271385"/>
                  </a:cubicBezTo>
                  <a:cubicBezTo>
                    <a:pt x="42850" y="145691"/>
                    <a:pt x="145691" y="42850"/>
                    <a:pt x="271385" y="42850"/>
                  </a:cubicBezTo>
                  <a:cubicBezTo>
                    <a:pt x="313521" y="42850"/>
                    <a:pt x="353515" y="54277"/>
                    <a:pt x="387795" y="74988"/>
                  </a:cubicBezTo>
                  <a:lnTo>
                    <a:pt x="386367" y="60705"/>
                  </a:lnTo>
                  <a:lnTo>
                    <a:pt x="384224" y="46421"/>
                  </a:lnTo>
                  <a:lnTo>
                    <a:pt x="394223" y="36423"/>
                  </a:lnTo>
                  <a:lnTo>
                    <a:pt x="399222" y="31424"/>
                  </a:lnTo>
                  <a:cubicBezTo>
                    <a:pt x="360657" y="11427"/>
                    <a:pt x="317807" y="0"/>
                    <a:pt x="271385" y="0"/>
                  </a:cubicBezTo>
                  <a:cubicBezTo>
                    <a:pt x="121409" y="0"/>
                    <a:pt x="0" y="121409"/>
                    <a:pt x="0" y="271385"/>
                  </a:cubicBezTo>
                  <a:cubicBezTo>
                    <a:pt x="0" y="421361"/>
                    <a:pt x="121409" y="542771"/>
                    <a:pt x="271385" y="542771"/>
                  </a:cubicBezTo>
                  <a:cubicBezTo>
                    <a:pt x="421361" y="542771"/>
                    <a:pt x="542771" y="421361"/>
                    <a:pt x="542771" y="271385"/>
                  </a:cubicBezTo>
                  <a:cubicBezTo>
                    <a:pt x="542771" y="224964"/>
                    <a:pt x="531344" y="182114"/>
                    <a:pt x="510633" y="144263"/>
                  </a:cubicBezTo>
                  <a:lnTo>
                    <a:pt x="505634" y="148548"/>
                  </a:lnTo>
                  <a:close/>
                </a:path>
              </a:pathLst>
            </a:custGeom>
            <a:solidFill>
              <a:schemeClr val="bg1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407F8BC-5035-440C-9859-567675CD56CC}"/>
                </a:ext>
              </a:extLst>
            </p:cNvPr>
            <p:cNvSpPr/>
            <p:nvPr/>
          </p:nvSpPr>
          <p:spPr>
            <a:xfrm>
              <a:off x="3823402" y="3886901"/>
              <a:ext cx="342802" cy="342802"/>
            </a:xfrm>
            <a:custGeom>
              <a:avLst/>
              <a:gdLst>
                <a:gd name="connsiteX0" fmla="*/ 290668 w 342802"/>
                <a:gd name="connsiteY0" fmla="*/ 122838 h 342802"/>
                <a:gd name="connsiteX1" fmla="*/ 299952 w 342802"/>
                <a:gd name="connsiteY1" fmla="*/ 171401 h 342802"/>
                <a:gd name="connsiteX2" fmla="*/ 171401 w 342802"/>
                <a:gd name="connsiteY2" fmla="*/ 299952 h 342802"/>
                <a:gd name="connsiteX3" fmla="*/ 42850 w 342802"/>
                <a:gd name="connsiteY3" fmla="*/ 171401 h 342802"/>
                <a:gd name="connsiteX4" fmla="*/ 171401 w 342802"/>
                <a:gd name="connsiteY4" fmla="*/ 42850 h 342802"/>
                <a:gd name="connsiteX5" fmla="*/ 219965 w 342802"/>
                <a:gd name="connsiteY5" fmla="*/ 52135 h 342802"/>
                <a:gd name="connsiteX6" fmla="*/ 252103 w 342802"/>
                <a:gd name="connsiteY6" fmla="*/ 19997 h 342802"/>
                <a:gd name="connsiteX7" fmla="*/ 171401 w 342802"/>
                <a:gd name="connsiteY7" fmla="*/ 0 h 342802"/>
                <a:gd name="connsiteX8" fmla="*/ 0 w 342802"/>
                <a:gd name="connsiteY8" fmla="*/ 171401 h 342802"/>
                <a:gd name="connsiteX9" fmla="*/ 171401 w 342802"/>
                <a:gd name="connsiteY9" fmla="*/ 342803 h 342802"/>
                <a:gd name="connsiteX10" fmla="*/ 342803 w 342802"/>
                <a:gd name="connsiteY10" fmla="*/ 171401 h 342802"/>
                <a:gd name="connsiteX11" fmla="*/ 322806 w 342802"/>
                <a:gd name="connsiteY11" fmla="*/ 90700 h 342802"/>
                <a:gd name="connsiteX12" fmla="*/ 290668 w 342802"/>
                <a:gd name="connsiteY12" fmla="*/ 122838 h 342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2802" h="342802">
                  <a:moveTo>
                    <a:pt x="290668" y="122838"/>
                  </a:moveTo>
                  <a:cubicBezTo>
                    <a:pt x="297096" y="137835"/>
                    <a:pt x="299952" y="154261"/>
                    <a:pt x="299952" y="171401"/>
                  </a:cubicBezTo>
                  <a:cubicBezTo>
                    <a:pt x="299952" y="242104"/>
                    <a:pt x="242104" y="299952"/>
                    <a:pt x="171401" y="299952"/>
                  </a:cubicBezTo>
                  <a:cubicBezTo>
                    <a:pt x="100698" y="299952"/>
                    <a:pt x="42850" y="242104"/>
                    <a:pt x="42850" y="171401"/>
                  </a:cubicBezTo>
                  <a:cubicBezTo>
                    <a:pt x="42850" y="100698"/>
                    <a:pt x="100698" y="42850"/>
                    <a:pt x="171401" y="42850"/>
                  </a:cubicBezTo>
                  <a:cubicBezTo>
                    <a:pt x="188541" y="42850"/>
                    <a:pt x="204967" y="46421"/>
                    <a:pt x="219965" y="52135"/>
                  </a:cubicBezTo>
                  <a:lnTo>
                    <a:pt x="252103" y="19997"/>
                  </a:lnTo>
                  <a:cubicBezTo>
                    <a:pt x="227821" y="7142"/>
                    <a:pt x="200682" y="0"/>
                    <a:pt x="171401" y="0"/>
                  </a:cubicBezTo>
                  <a:cubicBezTo>
                    <a:pt x="77131" y="0"/>
                    <a:pt x="0" y="77131"/>
                    <a:pt x="0" y="171401"/>
                  </a:cubicBezTo>
                  <a:cubicBezTo>
                    <a:pt x="0" y="265672"/>
                    <a:pt x="77131" y="342803"/>
                    <a:pt x="171401" y="342803"/>
                  </a:cubicBezTo>
                  <a:cubicBezTo>
                    <a:pt x="265672" y="342803"/>
                    <a:pt x="342803" y="265672"/>
                    <a:pt x="342803" y="171401"/>
                  </a:cubicBezTo>
                  <a:cubicBezTo>
                    <a:pt x="342803" y="142120"/>
                    <a:pt x="335661" y="114982"/>
                    <a:pt x="322806" y="90700"/>
                  </a:cubicBezTo>
                  <a:lnTo>
                    <a:pt x="290668" y="122838"/>
                  </a:lnTo>
                  <a:close/>
                </a:path>
              </a:pathLst>
            </a:custGeom>
            <a:solidFill>
              <a:schemeClr val="bg1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Graphic 31" descr="Research">
            <a:extLst>
              <a:ext uri="{FF2B5EF4-FFF2-40B4-BE49-F238E27FC236}">
                <a16:creationId xmlns:a16="http://schemas.microsoft.com/office/drawing/2014/main" id="{A3D7BA4A-CFA0-4F34-96A0-733F8076C8CB}"/>
              </a:ext>
            </a:extLst>
          </p:cNvPr>
          <p:cNvGrpSpPr/>
          <p:nvPr/>
        </p:nvGrpSpPr>
        <p:grpSpPr>
          <a:xfrm>
            <a:off x="5524536" y="3139413"/>
            <a:ext cx="685605" cy="685605"/>
            <a:chOff x="5524536" y="3139413"/>
            <a:chExt cx="685605" cy="6856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D5F66BA-78F6-4900-ABD2-7715F2D2A3DB}"/>
                </a:ext>
              </a:extLst>
            </p:cNvPr>
            <p:cNvSpPr/>
            <p:nvPr/>
          </p:nvSpPr>
          <p:spPr>
            <a:xfrm>
              <a:off x="5580237" y="3198685"/>
              <a:ext cx="565092" cy="565806"/>
            </a:xfrm>
            <a:custGeom>
              <a:avLst/>
              <a:gdLst>
                <a:gd name="connsiteX0" fmla="*/ 462073 w 565092"/>
                <a:gd name="connsiteY0" fmla="*/ 391370 h 565806"/>
                <a:gd name="connsiteX1" fmla="*/ 417795 w 565092"/>
                <a:gd name="connsiteY1" fmla="*/ 377801 h 565806"/>
                <a:gd name="connsiteX2" fmla="*/ 385657 w 565092"/>
                <a:gd name="connsiteY2" fmla="*/ 346377 h 565806"/>
                <a:gd name="connsiteX3" fmla="*/ 429935 w 565092"/>
                <a:gd name="connsiteY3" fmla="*/ 216398 h 565806"/>
                <a:gd name="connsiteX4" fmla="*/ 215684 w 565092"/>
                <a:gd name="connsiteY4" fmla="*/ 4 h 565806"/>
                <a:gd name="connsiteX5" fmla="*/ 4 w 565092"/>
                <a:gd name="connsiteY5" fmla="*/ 214256 h 565806"/>
                <a:gd name="connsiteX6" fmla="*/ 214256 w 565092"/>
                <a:gd name="connsiteY6" fmla="*/ 429935 h 565806"/>
                <a:gd name="connsiteX7" fmla="*/ 345663 w 565092"/>
                <a:gd name="connsiteY7" fmla="*/ 385657 h 565806"/>
                <a:gd name="connsiteX8" fmla="*/ 377087 w 565092"/>
                <a:gd name="connsiteY8" fmla="*/ 417080 h 565806"/>
                <a:gd name="connsiteX9" fmla="*/ 390656 w 565092"/>
                <a:gd name="connsiteY9" fmla="*/ 462073 h 565806"/>
                <a:gd name="connsiteX10" fmla="*/ 479927 w 565092"/>
                <a:gd name="connsiteY10" fmla="*/ 551345 h 565806"/>
                <a:gd name="connsiteX11" fmla="*/ 550630 w 565092"/>
                <a:gd name="connsiteY11" fmla="*/ 551345 h 565806"/>
                <a:gd name="connsiteX12" fmla="*/ 550630 w 565092"/>
                <a:gd name="connsiteY12" fmla="*/ 480642 h 565806"/>
                <a:gd name="connsiteX13" fmla="*/ 462073 w 565092"/>
                <a:gd name="connsiteY13" fmla="*/ 391370 h 565806"/>
                <a:gd name="connsiteX14" fmla="*/ 215684 w 565092"/>
                <a:gd name="connsiteY14" fmla="*/ 387085 h 565806"/>
                <a:gd name="connsiteX15" fmla="*/ 44283 w 565092"/>
                <a:gd name="connsiteY15" fmla="*/ 215684 h 565806"/>
                <a:gd name="connsiteX16" fmla="*/ 215684 w 565092"/>
                <a:gd name="connsiteY16" fmla="*/ 44283 h 565806"/>
                <a:gd name="connsiteX17" fmla="*/ 387085 w 565092"/>
                <a:gd name="connsiteY17" fmla="*/ 215684 h 565806"/>
                <a:gd name="connsiteX18" fmla="*/ 215684 w 565092"/>
                <a:gd name="connsiteY18" fmla="*/ 387085 h 565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65092" h="565806">
                  <a:moveTo>
                    <a:pt x="462073" y="391370"/>
                  </a:moveTo>
                  <a:cubicBezTo>
                    <a:pt x="450646" y="379943"/>
                    <a:pt x="433506" y="374230"/>
                    <a:pt x="417795" y="377801"/>
                  </a:cubicBezTo>
                  <a:lnTo>
                    <a:pt x="385657" y="346377"/>
                  </a:lnTo>
                  <a:cubicBezTo>
                    <a:pt x="414224" y="309240"/>
                    <a:pt x="429935" y="263533"/>
                    <a:pt x="429935" y="216398"/>
                  </a:cubicBezTo>
                  <a:cubicBezTo>
                    <a:pt x="430650" y="97131"/>
                    <a:pt x="334236" y="718"/>
                    <a:pt x="215684" y="4"/>
                  </a:cubicBezTo>
                  <a:cubicBezTo>
                    <a:pt x="97131" y="-710"/>
                    <a:pt x="718" y="95703"/>
                    <a:pt x="4" y="214256"/>
                  </a:cubicBezTo>
                  <a:cubicBezTo>
                    <a:pt x="-710" y="332808"/>
                    <a:pt x="95703" y="429221"/>
                    <a:pt x="214256" y="429935"/>
                  </a:cubicBezTo>
                  <a:cubicBezTo>
                    <a:pt x="261391" y="429935"/>
                    <a:pt x="307812" y="414224"/>
                    <a:pt x="345663" y="385657"/>
                  </a:cubicBezTo>
                  <a:lnTo>
                    <a:pt x="377087" y="417080"/>
                  </a:lnTo>
                  <a:cubicBezTo>
                    <a:pt x="374230" y="433506"/>
                    <a:pt x="379229" y="449932"/>
                    <a:pt x="390656" y="462073"/>
                  </a:cubicBezTo>
                  <a:lnTo>
                    <a:pt x="479927" y="551345"/>
                  </a:lnTo>
                  <a:cubicBezTo>
                    <a:pt x="499210" y="570627"/>
                    <a:pt x="531348" y="570627"/>
                    <a:pt x="550630" y="551345"/>
                  </a:cubicBezTo>
                  <a:cubicBezTo>
                    <a:pt x="569913" y="532062"/>
                    <a:pt x="569913" y="499924"/>
                    <a:pt x="550630" y="480642"/>
                  </a:cubicBezTo>
                  <a:lnTo>
                    <a:pt x="462073" y="391370"/>
                  </a:lnTo>
                  <a:close/>
                  <a:moveTo>
                    <a:pt x="215684" y="387085"/>
                  </a:moveTo>
                  <a:cubicBezTo>
                    <a:pt x="120699" y="387085"/>
                    <a:pt x="44283" y="310669"/>
                    <a:pt x="44283" y="215684"/>
                  </a:cubicBezTo>
                  <a:cubicBezTo>
                    <a:pt x="44283" y="120699"/>
                    <a:pt x="120699" y="44283"/>
                    <a:pt x="215684" y="44283"/>
                  </a:cubicBezTo>
                  <a:cubicBezTo>
                    <a:pt x="310669" y="44283"/>
                    <a:pt x="387085" y="120699"/>
                    <a:pt x="387085" y="215684"/>
                  </a:cubicBezTo>
                  <a:cubicBezTo>
                    <a:pt x="387085" y="309955"/>
                    <a:pt x="309955" y="387085"/>
                    <a:pt x="215684" y="387085"/>
                  </a:cubicBezTo>
                  <a:close/>
                </a:path>
              </a:pathLst>
            </a:custGeom>
            <a:solidFill>
              <a:schemeClr val="bg1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C682FFF-DBA9-4B06-BAAD-D7F4D0C36E4B}"/>
                </a:ext>
              </a:extLst>
            </p:cNvPr>
            <p:cNvSpPr/>
            <p:nvPr/>
          </p:nvSpPr>
          <p:spPr>
            <a:xfrm>
              <a:off x="5642374" y="3304827"/>
              <a:ext cx="307808" cy="225951"/>
            </a:xfrm>
            <a:custGeom>
              <a:avLst/>
              <a:gdLst>
                <a:gd name="connsiteX0" fmla="*/ 307094 w 307808"/>
                <a:gd name="connsiteY0" fmla="*/ 98829 h 225951"/>
                <a:gd name="connsiteX1" fmla="*/ 266386 w 307808"/>
                <a:gd name="connsiteY1" fmla="*/ 98829 h 225951"/>
                <a:gd name="connsiteX2" fmla="*/ 257102 w 307808"/>
                <a:gd name="connsiteY2" fmla="*/ 104543 h 225951"/>
                <a:gd name="connsiteX3" fmla="*/ 229963 w 307808"/>
                <a:gd name="connsiteY3" fmla="*/ 133824 h 225951"/>
                <a:gd name="connsiteX4" fmla="*/ 207110 w 307808"/>
                <a:gd name="connsiteY4" fmla="*/ 54551 h 225951"/>
                <a:gd name="connsiteX5" fmla="*/ 191398 w 307808"/>
                <a:gd name="connsiteY5" fmla="*/ 45981 h 225951"/>
                <a:gd name="connsiteX6" fmla="*/ 182828 w 307808"/>
                <a:gd name="connsiteY6" fmla="*/ 53837 h 225951"/>
                <a:gd name="connsiteX7" fmla="*/ 139978 w 307808"/>
                <a:gd name="connsiteY7" fmla="*/ 167390 h 225951"/>
                <a:gd name="connsiteX8" fmla="*/ 110697 w 307808"/>
                <a:gd name="connsiteY8" fmla="*/ 10272 h 225951"/>
                <a:gd name="connsiteX9" fmla="*/ 96413 w 307808"/>
                <a:gd name="connsiteY9" fmla="*/ 274 h 225951"/>
                <a:gd name="connsiteX10" fmla="*/ 86415 w 307808"/>
                <a:gd name="connsiteY10" fmla="*/ 8844 h 225951"/>
                <a:gd name="connsiteX11" fmla="*/ 55705 w 307808"/>
                <a:gd name="connsiteY11" fmla="*/ 98829 h 225951"/>
                <a:gd name="connsiteX12" fmla="*/ 0 w 307808"/>
                <a:gd name="connsiteY12" fmla="*/ 98829 h 225951"/>
                <a:gd name="connsiteX13" fmla="*/ 0 w 307808"/>
                <a:gd name="connsiteY13" fmla="*/ 127396 h 225951"/>
                <a:gd name="connsiteX14" fmla="*/ 64990 w 307808"/>
                <a:gd name="connsiteY14" fmla="*/ 127396 h 225951"/>
                <a:gd name="connsiteX15" fmla="*/ 77131 w 307808"/>
                <a:gd name="connsiteY15" fmla="*/ 116684 h 225951"/>
                <a:gd name="connsiteX16" fmla="*/ 94985 w 307808"/>
                <a:gd name="connsiteY16" fmla="*/ 62407 h 225951"/>
                <a:gd name="connsiteX17" fmla="*/ 123552 w 307808"/>
                <a:gd name="connsiteY17" fmla="*/ 215954 h 225951"/>
                <a:gd name="connsiteX18" fmla="*/ 134979 w 307808"/>
                <a:gd name="connsiteY18" fmla="*/ 225952 h 225951"/>
                <a:gd name="connsiteX19" fmla="*/ 136407 w 307808"/>
                <a:gd name="connsiteY19" fmla="*/ 225952 h 225951"/>
                <a:gd name="connsiteX20" fmla="*/ 148548 w 307808"/>
                <a:gd name="connsiteY20" fmla="*/ 218096 h 225951"/>
                <a:gd name="connsiteX21" fmla="*/ 194255 w 307808"/>
                <a:gd name="connsiteY21" fmla="*/ 98115 h 225951"/>
                <a:gd name="connsiteX22" fmla="*/ 212823 w 307808"/>
                <a:gd name="connsiteY22" fmla="*/ 162391 h 225951"/>
                <a:gd name="connsiteX23" fmla="*/ 228535 w 307808"/>
                <a:gd name="connsiteY23" fmla="*/ 170961 h 225951"/>
                <a:gd name="connsiteX24" fmla="*/ 234248 w 307808"/>
                <a:gd name="connsiteY24" fmla="*/ 167390 h 225951"/>
                <a:gd name="connsiteX25" fmla="*/ 272814 w 307808"/>
                <a:gd name="connsiteY25" fmla="*/ 127396 h 225951"/>
                <a:gd name="connsiteX26" fmla="*/ 307808 w 307808"/>
                <a:gd name="connsiteY26" fmla="*/ 127396 h 225951"/>
                <a:gd name="connsiteX27" fmla="*/ 307808 w 307808"/>
                <a:gd name="connsiteY27" fmla="*/ 98829 h 225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7808" h="225951">
                  <a:moveTo>
                    <a:pt x="307094" y="98829"/>
                  </a:moveTo>
                  <a:lnTo>
                    <a:pt x="266386" y="98829"/>
                  </a:lnTo>
                  <a:cubicBezTo>
                    <a:pt x="262815" y="99544"/>
                    <a:pt x="259244" y="101686"/>
                    <a:pt x="257102" y="104543"/>
                  </a:cubicBezTo>
                  <a:lnTo>
                    <a:pt x="229963" y="133824"/>
                  </a:lnTo>
                  <a:lnTo>
                    <a:pt x="207110" y="54551"/>
                  </a:lnTo>
                  <a:cubicBezTo>
                    <a:pt x="204967" y="48123"/>
                    <a:pt x="197826" y="43838"/>
                    <a:pt x="191398" y="45981"/>
                  </a:cubicBezTo>
                  <a:cubicBezTo>
                    <a:pt x="187827" y="47409"/>
                    <a:pt x="184256" y="49552"/>
                    <a:pt x="182828" y="53837"/>
                  </a:cubicBezTo>
                  <a:lnTo>
                    <a:pt x="139978" y="167390"/>
                  </a:lnTo>
                  <a:lnTo>
                    <a:pt x="110697" y="10272"/>
                  </a:lnTo>
                  <a:cubicBezTo>
                    <a:pt x="109268" y="3130"/>
                    <a:pt x="102841" y="-1155"/>
                    <a:pt x="96413" y="274"/>
                  </a:cubicBezTo>
                  <a:cubicBezTo>
                    <a:pt x="92128" y="988"/>
                    <a:pt x="88557" y="4559"/>
                    <a:pt x="86415" y="8844"/>
                  </a:cubicBezTo>
                  <a:lnTo>
                    <a:pt x="55705" y="98829"/>
                  </a:lnTo>
                  <a:lnTo>
                    <a:pt x="0" y="98829"/>
                  </a:lnTo>
                  <a:lnTo>
                    <a:pt x="0" y="127396"/>
                  </a:lnTo>
                  <a:lnTo>
                    <a:pt x="64990" y="127396"/>
                  </a:lnTo>
                  <a:cubicBezTo>
                    <a:pt x="70703" y="126682"/>
                    <a:pt x="75702" y="122397"/>
                    <a:pt x="77131" y="116684"/>
                  </a:cubicBezTo>
                  <a:lnTo>
                    <a:pt x="94985" y="62407"/>
                  </a:lnTo>
                  <a:lnTo>
                    <a:pt x="123552" y="215954"/>
                  </a:lnTo>
                  <a:cubicBezTo>
                    <a:pt x="124266" y="221667"/>
                    <a:pt x="129265" y="225952"/>
                    <a:pt x="134979" y="225952"/>
                  </a:cubicBezTo>
                  <a:lnTo>
                    <a:pt x="136407" y="225952"/>
                  </a:lnTo>
                  <a:cubicBezTo>
                    <a:pt x="141406" y="225952"/>
                    <a:pt x="146405" y="223095"/>
                    <a:pt x="148548" y="218096"/>
                  </a:cubicBezTo>
                  <a:lnTo>
                    <a:pt x="194255" y="98115"/>
                  </a:lnTo>
                  <a:lnTo>
                    <a:pt x="212823" y="162391"/>
                  </a:lnTo>
                  <a:cubicBezTo>
                    <a:pt x="214966" y="168818"/>
                    <a:pt x="221393" y="173103"/>
                    <a:pt x="228535" y="170961"/>
                  </a:cubicBezTo>
                  <a:cubicBezTo>
                    <a:pt x="230678" y="170247"/>
                    <a:pt x="232820" y="168818"/>
                    <a:pt x="234248" y="167390"/>
                  </a:cubicBezTo>
                  <a:lnTo>
                    <a:pt x="272814" y="127396"/>
                  </a:lnTo>
                  <a:lnTo>
                    <a:pt x="307808" y="127396"/>
                  </a:lnTo>
                  <a:lnTo>
                    <a:pt x="307808" y="98829"/>
                  </a:lnTo>
                  <a:close/>
                </a:path>
              </a:pathLst>
            </a:custGeom>
            <a:solidFill>
              <a:schemeClr val="bg1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4" name="Graphic 28" descr="Boardroom">
            <a:extLst>
              <a:ext uri="{FF2B5EF4-FFF2-40B4-BE49-F238E27FC236}">
                <a16:creationId xmlns:a16="http://schemas.microsoft.com/office/drawing/2014/main" id="{B20A9ADC-2612-44BB-8851-026C6791210E}"/>
              </a:ext>
            </a:extLst>
          </p:cNvPr>
          <p:cNvGrpSpPr/>
          <p:nvPr/>
        </p:nvGrpSpPr>
        <p:grpSpPr>
          <a:xfrm>
            <a:off x="7368391" y="3704788"/>
            <a:ext cx="685605" cy="685605"/>
            <a:chOff x="7368391" y="3704788"/>
            <a:chExt cx="685605" cy="6856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DABF7F5-4C1A-4F49-9EC1-9A4F48983773}"/>
                </a:ext>
              </a:extLst>
            </p:cNvPr>
            <p:cNvSpPr/>
            <p:nvPr/>
          </p:nvSpPr>
          <p:spPr>
            <a:xfrm>
              <a:off x="7482658" y="3863262"/>
              <a:ext cx="71417" cy="71417"/>
            </a:xfrm>
            <a:custGeom>
              <a:avLst/>
              <a:gdLst>
                <a:gd name="connsiteX0" fmla="*/ 35709 w 71417"/>
                <a:gd name="connsiteY0" fmla="*/ 71417 h 71417"/>
                <a:gd name="connsiteX1" fmla="*/ 71417 w 71417"/>
                <a:gd name="connsiteY1" fmla="*/ 35709 h 71417"/>
                <a:gd name="connsiteX2" fmla="*/ 35709 w 71417"/>
                <a:gd name="connsiteY2" fmla="*/ 0 h 71417"/>
                <a:gd name="connsiteX3" fmla="*/ 0 w 71417"/>
                <a:gd name="connsiteY3" fmla="*/ 35709 h 71417"/>
                <a:gd name="connsiteX4" fmla="*/ 35709 w 71417"/>
                <a:gd name="connsiteY4" fmla="*/ 71417 h 71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417" h="71417">
                  <a:moveTo>
                    <a:pt x="35709" y="71417"/>
                  </a:moveTo>
                  <a:cubicBezTo>
                    <a:pt x="55430" y="71417"/>
                    <a:pt x="71417" y="55430"/>
                    <a:pt x="71417" y="35709"/>
                  </a:cubicBezTo>
                  <a:cubicBezTo>
                    <a:pt x="71417" y="15987"/>
                    <a:pt x="55430" y="0"/>
                    <a:pt x="35709" y="0"/>
                  </a:cubicBezTo>
                  <a:cubicBezTo>
                    <a:pt x="15987" y="0"/>
                    <a:pt x="0" y="15987"/>
                    <a:pt x="0" y="35709"/>
                  </a:cubicBezTo>
                  <a:cubicBezTo>
                    <a:pt x="0" y="55430"/>
                    <a:pt x="15987" y="71417"/>
                    <a:pt x="35709" y="71417"/>
                  </a:cubicBezTo>
                  <a:close/>
                </a:path>
              </a:pathLst>
            </a:custGeom>
            <a:solidFill>
              <a:schemeClr val="bg1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ACE6AC6-D94C-495C-9F3A-7064A59993A1}"/>
                </a:ext>
              </a:extLst>
            </p:cNvPr>
            <p:cNvSpPr/>
            <p:nvPr/>
          </p:nvSpPr>
          <p:spPr>
            <a:xfrm>
              <a:off x="7483152" y="3943899"/>
              <a:ext cx="160194" cy="283805"/>
            </a:xfrm>
            <a:custGeom>
              <a:avLst/>
              <a:gdLst>
                <a:gd name="connsiteX0" fmla="*/ 81778 w 160194"/>
                <a:gd name="connsiteY0" fmla="*/ 71696 h 283805"/>
                <a:gd name="connsiteX1" fmla="*/ 92348 w 160194"/>
                <a:gd name="connsiteY1" fmla="*/ 75124 h 283805"/>
                <a:gd name="connsiteX2" fmla="*/ 142340 w 160194"/>
                <a:gd name="connsiteY2" fmla="*/ 75124 h 283805"/>
                <a:gd name="connsiteX3" fmla="*/ 160194 w 160194"/>
                <a:gd name="connsiteY3" fmla="*/ 57270 h 283805"/>
                <a:gd name="connsiteX4" fmla="*/ 142340 w 160194"/>
                <a:gd name="connsiteY4" fmla="*/ 39416 h 283805"/>
                <a:gd name="connsiteX5" fmla="*/ 98204 w 160194"/>
                <a:gd name="connsiteY5" fmla="*/ 39416 h 283805"/>
                <a:gd name="connsiteX6" fmla="*/ 64210 w 160194"/>
                <a:gd name="connsiteY6" fmla="*/ 14491 h 283805"/>
                <a:gd name="connsiteX7" fmla="*/ 31929 w 160194"/>
                <a:gd name="connsiteY7" fmla="*/ 208 h 283805"/>
                <a:gd name="connsiteX8" fmla="*/ 6 w 160194"/>
                <a:gd name="connsiteY8" fmla="*/ 36987 h 283805"/>
                <a:gd name="connsiteX9" fmla="*/ 6 w 160194"/>
                <a:gd name="connsiteY9" fmla="*/ 139400 h 283805"/>
                <a:gd name="connsiteX10" fmla="*/ 35714 w 160194"/>
                <a:gd name="connsiteY10" fmla="*/ 175108 h 283805"/>
                <a:gd name="connsiteX11" fmla="*/ 70923 w 160194"/>
                <a:gd name="connsiteY11" fmla="*/ 175108 h 283805"/>
                <a:gd name="connsiteX12" fmla="*/ 70923 w 160194"/>
                <a:gd name="connsiteY12" fmla="*/ 175108 h 283805"/>
                <a:gd name="connsiteX13" fmla="*/ 113773 w 160194"/>
                <a:gd name="connsiteY13" fmla="*/ 175108 h 283805"/>
                <a:gd name="connsiteX14" fmla="*/ 113773 w 160194"/>
                <a:gd name="connsiteY14" fmla="*/ 265951 h 283805"/>
                <a:gd name="connsiteX15" fmla="*/ 131628 w 160194"/>
                <a:gd name="connsiteY15" fmla="*/ 283805 h 283805"/>
                <a:gd name="connsiteX16" fmla="*/ 149482 w 160194"/>
                <a:gd name="connsiteY16" fmla="*/ 265951 h 283805"/>
                <a:gd name="connsiteX17" fmla="*/ 149482 w 160194"/>
                <a:gd name="connsiteY17" fmla="*/ 157040 h 283805"/>
                <a:gd name="connsiteX18" fmla="*/ 131628 w 160194"/>
                <a:gd name="connsiteY18" fmla="*/ 139185 h 283805"/>
                <a:gd name="connsiteX19" fmla="*/ 70923 w 160194"/>
                <a:gd name="connsiteY19" fmla="*/ 139185 h 283805"/>
                <a:gd name="connsiteX20" fmla="*/ 70923 w 160194"/>
                <a:gd name="connsiteY20" fmla="*/ 63626 h 28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60194" h="283805">
                  <a:moveTo>
                    <a:pt x="81778" y="71696"/>
                  </a:moveTo>
                  <a:cubicBezTo>
                    <a:pt x="84856" y="73916"/>
                    <a:pt x="88553" y="75116"/>
                    <a:pt x="92348" y="75124"/>
                  </a:cubicBezTo>
                  <a:lnTo>
                    <a:pt x="142340" y="75124"/>
                  </a:lnTo>
                  <a:cubicBezTo>
                    <a:pt x="152201" y="75124"/>
                    <a:pt x="160194" y="67130"/>
                    <a:pt x="160194" y="57270"/>
                  </a:cubicBezTo>
                  <a:cubicBezTo>
                    <a:pt x="160194" y="47409"/>
                    <a:pt x="152201" y="39416"/>
                    <a:pt x="142340" y="39416"/>
                  </a:cubicBezTo>
                  <a:lnTo>
                    <a:pt x="98204" y="39416"/>
                  </a:lnTo>
                  <a:lnTo>
                    <a:pt x="64210" y="14491"/>
                  </a:lnTo>
                  <a:cubicBezTo>
                    <a:pt x="56786" y="4290"/>
                    <a:pt x="44471" y="-1159"/>
                    <a:pt x="31929" y="208"/>
                  </a:cubicBezTo>
                  <a:cubicBezTo>
                    <a:pt x="13451" y="2505"/>
                    <a:pt x="-319" y="18370"/>
                    <a:pt x="6" y="36987"/>
                  </a:cubicBezTo>
                  <a:lnTo>
                    <a:pt x="6" y="139400"/>
                  </a:lnTo>
                  <a:cubicBezTo>
                    <a:pt x="6" y="159121"/>
                    <a:pt x="15993" y="175108"/>
                    <a:pt x="35714" y="175108"/>
                  </a:cubicBezTo>
                  <a:lnTo>
                    <a:pt x="70923" y="175108"/>
                  </a:lnTo>
                  <a:lnTo>
                    <a:pt x="70923" y="175108"/>
                  </a:lnTo>
                  <a:lnTo>
                    <a:pt x="113773" y="175108"/>
                  </a:lnTo>
                  <a:lnTo>
                    <a:pt x="113773" y="265951"/>
                  </a:lnTo>
                  <a:cubicBezTo>
                    <a:pt x="113773" y="275811"/>
                    <a:pt x="121767" y="283805"/>
                    <a:pt x="131628" y="283805"/>
                  </a:cubicBezTo>
                  <a:cubicBezTo>
                    <a:pt x="141488" y="283805"/>
                    <a:pt x="149482" y="275811"/>
                    <a:pt x="149482" y="265951"/>
                  </a:cubicBezTo>
                  <a:lnTo>
                    <a:pt x="149482" y="157040"/>
                  </a:lnTo>
                  <a:cubicBezTo>
                    <a:pt x="149482" y="147179"/>
                    <a:pt x="141488" y="139185"/>
                    <a:pt x="131628" y="139185"/>
                  </a:cubicBezTo>
                  <a:lnTo>
                    <a:pt x="70923" y="139185"/>
                  </a:lnTo>
                  <a:lnTo>
                    <a:pt x="70923" y="63626"/>
                  </a:lnTo>
                  <a:close/>
                </a:path>
              </a:pathLst>
            </a:custGeom>
            <a:solidFill>
              <a:schemeClr val="bg1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C98E0C7-1F28-4AB4-BD20-17C707C7EBA0}"/>
                </a:ext>
              </a:extLst>
            </p:cNvPr>
            <p:cNvSpPr/>
            <p:nvPr/>
          </p:nvSpPr>
          <p:spPr>
            <a:xfrm>
              <a:off x="7868311" y="3863262"/>
              <a:ext cx="71417" cy="71417"/>
            </a:xfrm>
            <a:custGeom>
              <a:avLst/>
              <a:gdLst>
                <a:gd name="connsiteX0" fmla="*/ 35709 w 71417"/>
                <a:gd name="connsiteY0" fmla="*/ 71417 h 71417"/>
                <a:gd name="connsiteX1" fmla="*/ 71417 w 71417"/>
                <a:gd name="connsiteY1" fmla="*/ 35709 h 71417"/>
                <a:gd name="connsiteX2" fmla="*/ 35709 w 71417"/>
                <a:gd name="connsiteY2" fmla="*/ 0 h 71417"/>
                <a:gd name="connsiteX3" fmla="*/ 0 w 71417"/>
                <a:gd name="connsiteY3" fmla="*/ 35709 h 71417"/>
                <a:gd name="connsiteX4" fmla="*/ 35709 w 71417"/>
                <a:gd name="connsiteY4" fmla="*/ 71417 h 71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417" h="71417">
                  <a:moveTo>
                    <a:pt x="35709" y="71417"/>
                  </a:moveTo>
                  <a:cubicBezTo>
                    <a:pt x="55430" y="71417"/>
                    <a:pt x="71417" y="55430"/>
                    <a:pt x="71417" y="35709"/>
                  </a:cubicBezTo>
                  <a:cubicBezTo>
                    <a:pt x="71417" y="15987"/>
                    <a:pt x="55430" y="0"/>
                    <a:pt x="35709" y="0"/>
                  </a:cubicBezTo>
                  <a:cubicBezTo>
                    <a:pt x="15987" y="0"/>
                    <a:pt x="0" y="15987"/>
                    <a:pt x="0" y="35709"/>
                  </a:cubicBezTo>
                  <a:cubicBezTo>
                    <a:pt x="0" y="55430"/>
                    <a:pt x="15987" y="71417"/>
                    <a:pt x="35709" y="71417"/>
                  </a:cubicBezTo>
                  <a:close/>
                </a:path>
              </a:pathLst>
            </a:custGeom>
            <a:solidFill>
              <a:schemeClr val="bg1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B6E248DD-44A1-4C88-AFA0-7EDA002C729B}"/>
                </a:ext>
              </a:extLst>
            </p:cNvPr>
            <p:cNvSpPr/>
            <p:nvPr/>
          </p:nvSpPr>
          <p:spPr>
            <a:xfrm>
              <a:off x="7779039" y="3943542"/>
              <a:ext cx="160051" cy="284162"/>
            </a:xfrm>
            <a:custGeom>
              <a:avLst/>
              <a:gdLst>
                <a:gd name="connsiteX0" fmla="*/ 128265 w 160051"/>
                <a:gd name="connsiteY0" fmla="*/ 208 h 284162"/>
                <a:gd name="connsiteX1" fmla="*/ 95985 w 160051"/>
                <a:gd name="connsiteY1" fmla="*/ 14491 h 284162"/>
                <a:gd name="connsiteX2" fmla="*/ 61990 w 160051"/>
                <a:gd name="connsiteY2" fmla="*/ 39773 h 284162"/>
                <a:gd name="connsiteX3" fmla="*/ 17854 w 160051"/>
                <a:gd name="connsiteY3" fmla="*/ 39773 h 284162"/>
                <a:gd name="connsiteX4" fmla="*/ 0 w 160051"/>
                <a:gd name="connsiteY4" fmla="*/ 57627 h 284162"/>
                <a:gd name="connsiteX5" fmla="*/ 17854 w 160051"/>
                <a:gd name="connsiteY5" fmla="*/ 75481 h 284162"/>
                <a:gd name="connsiteX6" fmla="*/ 67846 w 160051"/>
                <a:gd name="connsiteY6" fmla="*/ 75481 h 284162"/>
                <a:gd name="connsiteX7" fmla="*/ 78416 w 160051"/>
                <a:gd name="connsiteY7" fmla="*/ 72053 h 284162"/>
                <a:gd name="connsiteX8" fmla="*/ 89271 w 160051"/>
                <a:gd name="connsiteY8" fmla="*/ 63983 h 284162"/>
                <a:gd name="connsiteX9" fmla="*/ 89271 w 160051"/>
                <a:gd name="connsiteY9" fmla="*/ 139757 h 284162"/>
                <a:gd name="connsiteX10" fmla="*/ 28781 w 160051"/>
                <a:gd name="connsiteY10" fmla="*/ 139757 h 284162"/>
                <a:gd name="connsiteX11" fmla="*/ 10927 w 160051"/>
                <a:gd name="connsiteY11" fmla="*/ 157611 h 284162"/>
                <a:gd name="connsiteX12" fmla="*/ 10927 w 160051"/>
                <a:gd name="connsiteY12" fmla="*/ 266308 h 284162"/>
                <a:gd name="connsiteX13" fmla="*/ 28781 w 160051"/>
                <a:gd name="connsiteY13" fmla="*/ 284162 h 284162"/>
                <a:gd name="connsiteX14" fmla="*/ 46635 w 160051"/>
                <a:gd name="connsiteY14" fmla="*/ 266308 h 284162"/>
                <a:gd name="connsiteX15" fmla="*/ 46635 w 160051"/>
                <a:gd name="connsiteY15" fmla="*/ 175465 h 284162"/>
                <a:gd name="connsiteX16" fmla="*/ 89486 w 160051"/>
                <a:gd name="connsiteY16" fmla="*/ 175465 h 284162"/>
                <a:gd name="connsiteX17" fmla="*/ 89486 w 160051"/>
                <a:gd name="connsiteY17" fmla="*/ 175465 h 284162"/>
                <a:gd name="connsiteX18" fmla="*/ 124337 w 160051"/>
                <a:gd name="connsiteY18" fmla="*/ 175465 h 284162"/>
                <a:gd name="connsiteX19" fmla="*/ 160046 w 160051"/>
                <a:gd name="connsiteY19" fmla="*/ 139757 h 284162"/>
                <a:gd name="connsiteX20" fmla="*/ 160046 w 160051"/>
                <a:gd name="connsiteY20" fmla="*/ 36987 h 284162"/>
                <a:gd name="connsiteX21" fmla="*/ 128265 w 160051"/>
                <a:gd name="connsiteY21" fmla="*/ 208 h 2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60051" h="284162">
                  <a:moveTo>
                    <a:pt x="128265" y="208"/>
                  </a:moveTo>
                  <a:cubicBezTo>
                    <a:pt x="115723" y="-1159"/>
                    <a:pt x="103409" y="4290"/>
                    <a:pt x="95985" y="14491"/>
                  </a:cubicBezTo>
                  <a:lnTo>
                    <a:pt x="61990" y="39773"/>
                  </a:lnTo>
                  <a:lnTo>
                    <a:pt x="17854" y="39773"/>
                  </a:lnTo>
                  <a:cubicBezTo>
                    <a:pt x="7994" y="39773"/>
                    <a:pt x="0" y="47766"/>
                    <a:pt x="0" y="57627"/>
                  </a:cubicBezTo>
                  <a:cubicBezTo>
                    <a:pt x="0" y="67488"/>
                    <a:pt x="7994" y="75481"/>
                    <a:pt x="17854" y="75481"/>
                  </a:cubicBezTo>
                  <a:lnTo>
                    <a:pt x="67846" y="75481"/>
                  </a:lnTo>
                  <a:cubicBezTo>
                    <a:pt x="71641" y="75473"/>
                    <a:pt x="75338" y="74274"/>
                    <a:pt x="78416" y="72053"/>
                  </a:cubicBezTo>
                  <a:lnTo>
                    <a:pt x="89271" y="63983"/>
                  </a:lnTo>
                  <a:lnTo>
                    <a:pt x="89271" y="139757"/>
                  </a:lnTo>
                  <a:lnTo>
                    <a:pt x="28781" y="139757"/>
                  </a:lnTo>
                  <a:cubicBezTo>
                    <a:pt x="18921" y="139757"/>
                    <a:pt x="10927" y="147750"/>
                    <a:pt x="10927" y="157611"/>
                  </a:cubicBezTo>
                  <a:lnTo>
                    <a:pt x="10927" y="266308"/>
                  </a:lnTo>
                  <a:cubicBezTo>
                    <a:pt x="10927" y="276169"/>
                    <a:pt x="18921" y="284162"/>
                    <a:pt x="28781" y="284162"/>
                  </a:cubicBezTo>
                  <a:cubicBezTo>
                    <a:pt x="38642" y="284162"/>
                    <a:pt x="46635" y="276169"/>
                    <a:pt x="46635" y="266308"/>
                  </a:cubicBezTo>
                  <a:lnTo>
                    <a:pt x="46635" y="175465"/>
                  </a:lnTo>
                  <a:lnTo>
                    <a:pt x="89486" y="175465"/>
                  </a:lnTo>
                  <a:lnTo>
                    <a:pt x="89486" y="175465"/>
                  </a:lnTo>
                  <a:lnTo>
                    <a:pt x="124337" y="175465"/>
                  </a:lnTo>
                  <a:cubicBezTo>
                    <a:pt x="144058" y="175465"/>
                    <a:pt x="160046" y="159478"/>
                    <a:pt x="160046" y="139757"/>
                  </a:cubicBezTo>
                  <a:lnTo>
                    <a:pt x="160046" y="36987"/>
                  </a:lnTo>
                  <a:cubicBezTo>
                    <a:pt x="160379" y="18417"/>
                    <a:pt x="146687" y="2571"/>
                    <a:pt x="128265" y="208"/>
                  </a:cubicBezTo>
                  <a:close/>
                </a:path>
              </a:pathLst>
            </a:custGeom>
            <a:solidFill>
              <a:schemeClr val="bg1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855489A0-DA4E-443B-86C3-04969D1E335F}"/>
                </a:ext>
              </a:extLst>
            </p:cNvPr>
            <p:cNvSpPr/>
            <p:nvPr/>
          </p:nvSpPr>
          <p:spPr>
            <a:xfrm>
              <a:off x="7575500" y="4033307"/>
              <a:ext cx="271385" cy="199968"/>
            </a:xfrm>
            <a:custGeom>
              <a:avLst/>
              <a:gdLst>
                <a:gd name="connsiteX0" fmla="*/ 257102 w 271385"/>
                <a:gd name="connsiteY0" fmla="*/ 0 h 199968"/>
                <a:gd name="connsiteX1" fmla="*/ 14283 w 271385"/>
                <a:gd name="connsiteY1" fmla="*/ 0 h 199968"/>
                <a:gd name="connsiteX2" fmla="*/ 0 w 271385"/>
                <a:gd name="connsiteY2" fmla="*/ 14283 h 199968"/>
                <a:gd name="connsiteX3" fmla="*/ 14283 w 271385"/>
                <a:gd name="connsiteY3" fmla="*/ 28567 h 199968"/>
                <a:gd name="connsiteX4" fmla="*/ 121409 w 271385"/>
                <a:gd name="connsiteY4" fmla="*/ 28567 h 199968"/>
                <a:gd name="connsiteX5" fmla="*/ 121409 w 271385"/>
                <a:gd name="connsiteY5" fmla="*/ 171401 h 199968"/>
                <a:gd name="connsiteX6" fmla="*/ 78559 w 271385"/>
                <a:gd name="connsiteY6" fmla="*/ 171401 h 199968"/>
                <a:gd name="connsiteX7" fmla="*/ 78559 w 271385"/>
                <a:gd name="connsiteY7" fmla="*/ 199968 h 199968"/>
                <a:gd name="connsiteX8" fmla="*/ 192826 w 271385"/>
                <a:gd name="connsiteY8" fmla="*/ 199968 h 199968"/>
                <a:gd name="connsiteX9" fmla="*/ 192826 w 271385"/>
                <a:gd name="connsiteY9" fmla="*/ 171401 h 199968"/>
                <a:gd name="connsiteX10" fmla="*/ 149976 w 271385"/>
                <a:gd name="connsiteY10" fmla="*/ 171401 h 199968"/>
                <a:gd name="connsiteX11" fmla="*/ 149976 w 271385"/>
                <a:gd name="connsiteY11" fmla="*/ 28567 h 199968"/>
                <a:gd name="connsiteX12" fmla="*/ 257102 w 271385"/>
                <a:gd name="connsiteY12" fmla="*/ 28567 h 199968"/>
                <a:gd name="connsiteX13" fmla="*/ 271385 w 271385"/>
                <a:gd name="connsiteY13" fmla="*/ 14283 h 199968"/>
                <a:gd name="connsiteX14" fmla="*/ 257102 w 271385"/>
                <a:gd name="connsiteY14" fmla="*/ 0 h 19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71385" h="199968">
                  <a:moveTo>
                    <a:pt x="257102" y="0"/>
                  </a:moveTo>
                  <a:lnTo>
                    <a:pt x="14283" y="0"/>
                  </a:lnTo>
                  <a:cubicBezTo>
                    <a:pt x="6395" y="0"/>
                    <a:pt x="0" y="6395"/>
                    <a:pt x="0" y="14283"/>
                  </a:cubicBezTo>
                  <a:cubicBezTo>
                    <a:pt x="0" y="22172"/>
                    <a:pt x="6395" y="28567"/>
                    <a:pt x="14283" y="28567"/>
                  </a:cubicBezTo>
                  <a:lnTo>
                    <a:pt x="121409" y="28567"/>
                  </a:lnTo>
                  <a:lnTo>
                    <a:pt x="121409" y="171401"/>
                  </a:lnTo>
                  <a:lnTo>
                    <a:pt x="78559" y="171401"/>
                  </a:lnTo>
                  <a:lnTo>
                    <a:pt x="78559" y="199968"/>
                  </a:lnTo>
                  <a:lnTo>
                    <a:pt x="192826" y="199968"/>
                  </a:lnTo>
                  <a:lnTo>
                    <a:pt x="192826" y="171401"/>
                  </a:lnTo>
                  <a:lnTo>
                    <a:pt x="149976" y="171401"/>
                  </a:lnTo>
                  <a:lnTo>
                    <a:pt x="149976" y="28567"/>
                  </a:lnTo>
                  <a:lnTo>
                    <a:pt x="257102" y="28567"/>
                  </a:lnTo>
                  <a:cubicBezTo>
                    <a:pt x="264991" y="28567"/>
                    <a:pt x="271385" y="22172"/>
                    <a:pt x="271385" y="14283"/>
                  </a:cubicBezTo>
                  <a:cubicBezTo>
                    <a:pt x="271385" y="6395"/>
                    <a:pt x="264991" y="0"/>
                    <a:pt x="257102" y="0"/>
                  </a:cubicBezTo>
                  <a:close/>
                </a:path>
              </a:pathLst>
            </a:custGeom>
            <a:solidFill>
              <a:schemeClr val="bg1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DCEFF3B9-D208-47ED-A807-9A6EC3BEDF36}"/>
                </a:ext>
              </a:extLst>
            </p:cNvPr>
            <p:cNvSpPr/>
            <p:nvPr/>
          </p:nvSpPr>
          <p:spPr>
            <a:xfrm>
              <a:off x="7439808" y="3976173"/>
              <a:ext cx="142834" cy="257101"/>
            </a:xfrm>
            <a:custGeom>
              <a:avLst/>
              <a:gdLst>
                <a:gd name="connsiteX0" fmla="*/ 128551 w 142834"/>
                <a:gd name="connsiteY0" fmla="*/ 157118 h 257101"/>
                <a:gd name="connsiteX1" fmla="*/ 28567 w 142834"/>
                <a:gd name="connsiteY1" fmla="*/ 157118 h 257101"/>
                <a:gd name="connsiteX2" fmla="*/ 28567 w 142834"/>
                <a:gd name="connsiteY2" fmla="*/ 14283 h 257101"/>
                <a:gd name="connsiteX3" fmla="*/ 14283 w 142834"/>
                <a:gd name="connsiteY3" fmla="*/ 0 h 257101"/>
                <a:gd name="connsiteX4" fmla="*/ 0 w 142834"/>
                <a:gd name="connsiteY4" fmla="*/ 14283 h 257101"/>
                <a:gd name="connsiteX5" fmla="*/ 0 w 142834"/>
                <a:gd name="connsiteY5" fmla="*/ 171401 h 257101"/>
                <a:gd name="connsiteX6" fmla="*/ 14283 w 142834"/>
                <a:gd name="connsiteY6" fmla="*/ 185685 h 257101"/>
                <a:gd name="connsiteX7" fmla="*/ 57134 w 142834"/>
                <a:gd name="connsiteY7" fmla="*/ 185685 h 257101"/>
                <a:gd name="connsiteX8" fmla="*/ 57134 w 142834"/>
                <a:gd name="connsiteY8" fmla="*/ 228535 h 257101"/>
                <a:gd name="connsiteX9" fmla="*/ 28567 w 142834"/>
                <a:gd name="connsiteY9" fmla="*/ 228535 h 257101"/>
                <a:gd name="connsiteX10" fmla="*/ 28567 w 142834"/>
                <a:gd name="connsiteY10" fmla="*/ 257102 h 257101"/>
                <a:gd name="connsiteX11" fmla="*/ 114268 w 142834"/>
                <a:gd name="connsiteY11" fmla="*/ 257102 h 257101"/>
                <a:gd name="connsiteX12" fmla="*/ 114268 w 142834"/>
                <a:gd name="connsiteY12" fmla="*/ 228535 h 257101"/>
                <a:gd name="connsiteX13" fmla="*/ 85701 w 142834"/>
                <a:gd name="connsiteY13" fmla="*/ 228535 h 257101"/>
                <a:gd name="connsiteX14" fmla="*/ 85701 w 142834"/>
                <a:gd name="connsiteY14" fmla="*/ 185685 h 257101"/>
                <a:gd name="connsiteX15" fmla="*/ 128551 w 142834"/>
                <a:gd name="connsiteY15" fmla="*/ 185685 h 257101"/>
                <a:gd name="connsiteX16" fmla="*/ 142834 w 142834"/>
                <a:gd name="connsiteY16" fmla="*/ 171401 h 257101"/>
                <a:gd name="connsiteX17" fmla="*/ 128551 w 142834"/>
                <a:gd name="connsiteY17" fmla="*/ 157118 h 257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42834" h="257101">
                  <a:moveTo>
                    <a:pt x="128551" y="157118"/>
                  </a:moveTo>
                  <a:lnTo>
                    <a:pt x="28567" y="157118"/>
                  </a:lnTo>
                  <a:lnTo>
                    <a:pt x="28567" y="14283"/>
                  </a:lnTo>
                  <a:cubicBezTo>
                    <a:pt x="28567" y="6395"/>
                    <a:pt x="22172" y="0"/>
                    <a:pt x="14283" y="0"/>
                  </a:cubicBezTo>
                  <a:cubicBezTo>
                    <a:pt x="6395" y="0"/>
                    <a:pt x="0" y="6395"/>
                    <a:pt x="0" y="14283"/>
                  </a:cubicBezTo>
                  <a:lnTo>
                    <a:pt x="0" y="171401"/>
                  </a:lnTo>
                  <a:cubicBezTo>
                    <a:pt x="0" y="179290"/>
                    <a:pt x="6395" y="185685"/>
                    <a:pt x="14283" y="185685"/>
                  </a:cubicBezTo>
                  <a:lnTo>
                    <a:pt x="57134" y="185685"/>
                  </a:lnTo>
                  <a:lnTo>
                    <a:pt x="57134" y="228535"/>
                  </a:lnTo>
                  <a:lnTo>
                    <a:pt x="28567" y="228535"/>
                  </a:lnTo>
                  <a:lnTo>
                    <a:pt x="28567" y="257102"/>
                  </a:lnTo>
                  <a:lnTo>
                    <a:pt x="114268" y="257102"/>
                  </a:lnTo>
                  <a:lnTo>
                    <a:pt x="114268" y="228535"/>
                  </a:lnTo>
                  <a:lnTo>
                    <a:pt x="85701" y="228535"/>
                  </a:lnTo>
                  <a:lnTo>
                    <a:pt x="85701" y="185685"/>
                  </a:lnTo>
                  <a:lnTo>
                    <a:pt x="128551" y="185685"/>
                  </a:lnTo>
                  <a:cubicBezTo>
                    <a:pt x="136440" y="185685"/>
                    <a:pt x="142834" y="179290"/>
                    <a:pt x="142834" y="171401"/>
                  </a:cubicBezTo>
                  <a:cubicBezTo>
                    <a:pt x="142834" y="163513"/>
                    <a:pt x="136440" y="157118"/>
                    <a:pt x="128551" y="157118"/>
                  </a:cubicBezTo>
                  <a:close/>
                </a:path>
              </a:pathLst>
            </a:custGeom>
            <a:solidFill>
              <a:schemeClr val="bg1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FF69E6E4-CA66-47B3-BB3F-D7076148CBA5}"/>
                </a:ext>
              </a:extLst>
            </p:cNvPr>
            <p:cNvSpPr/>
            <p:nvPr/>
          </p:nvSpPr>
          <p:spPr>
            <a:xfrm>
              <a:off x="7839744" y="3979744"/>
              <a:ext cx="142834" cy="253531"/>
            </a:xfrm>
            <a:custGeom>
              <a:avLst/>
              <a:gdLst>
                <a:gd name="connsiteX0" fmla="*/ 128551 w 142834"/>
                <a:gd name="connsiteY0" fmla="*/ 0 h 253531"/>
                <a:gd name="connsiteX1" fmla="*/ 114268 w 142834"/>
                <a:gd name="connsiteY1" fmla="*/ 14283 h 253531"/>
                <a:gd name="connsiteX2" fmla="*/ 114268 w 142834"/>
                <a:gd name="connsiteY2" fmla="*/ 153547 h 253531"/>
                <a:gd name="connsiteX3" fmla="*/ 14283 w 142834"/>
                <a:gd name="connsiteY3" fmla="*/ 153547 h 253531"/>
                <a:gd name="connsiteX4" fmla="*/ 0 w 142834"/>
                <a:gd name="connsiteY4" fmla="*/ 167830 h 253531"/>
                <a:gd name="connsiteX5" fmla="*/ 14283 w 142834"/>
                <a:gd name="connsiteY5" fmla="*/ 182114 h 253531"/>
                <a:gd name="connsiteX6" fmla="*/ 57134 w 142834"/>
                <a:gd name="connsiteY6" fmla="*/ 182114 h 253531"/>
                <a:gd name="connsiteX7" fmla="*/ 57134 w 142834"/>
                <a:gd name="connsiteY7" fmla="*/ 224964 h 253531"/>
                <a:gd name="connsiteX8" fmla="*/ 28567 w 142834"/>
                <a:gd name="connsiteY8" fmla="*/ 224964 h 253531"/>
                <a:gd name="connsiteX9" fmla="*/ 28567 w 142834"/>
                <a:gd name="connsiteY9" fmla="*/ 253531 h 253531"/>
                <a:gd name="connsiteX10" fmla="*/ 114268 w 142834"/>
                <a:gd name="connsiteY10" fmla="*/ 253531 h 253531"/>
                <a:gd name="connsiteX11" fmla="*/ 114268 w 142834"/>
                <a:gd name="connsiteY11" fmla="*/ 224964 h 253531"/>
                <a:gd name="connsiteX12" fmla="*/ 85701 w 142834"/>
                <a:gd name="connsiteY12" fmla="*/ 224964 h 253531"/>
                <a:gd name="connsiteX13" fmla="*/ 85701 w 142834"/>
                <a:gd name="connsiteY13" fmla="*/ 182114 h 253531"/>
                <a:gd name="connsiteX14" fmla="*/ 128551 w 142834"/>
                <a:gd name="connsiteY14" fmla="*/ 182114 h 253531"/>
                <a:gd name="connsiteX15" fmla="*/ 142834 w 142834"/>
                <a:gd name="connsiteY15" fmla="*/ 167830 h 253531"/>
                <a:gd name="connsiteX16" fmla="*/ 142834 w 142834"/>
                <a:gd name="connsiteY16" fmla="*/ 14283 h 253531"/>
                <a:gd name="connsiteX17" fmla="*/ 128551 w 142834"/>
                <a:gd name="connsiteY17" fmla="*/ 0 h 253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42834" h="253531">
                  <a:moveTo>
                    <a:pt x="128551" y="0"/>
                  </a:moveTo>
                  <a:cubicBezTo>
                    <a:pt x="120662" y="0"/>
                    <a:pt x="114268" y="6395"/>
                    <a:pt x="114268" y="14283"/>
                  </a:cubicBezTo>
                  <a:lnTo>
                    <a:pt x="114268" y="153547"/>
                  </a:lnTo>
                  <a:lnTo>
                    <a:pt x="14283" y="153547"/>
                  </a:lnTo>
                  <a:cubicBezTo>
                    <a:pt x="6395" y="153547"/>
                    <a:pt x="0" y="159942"/>
                    <a:pt x="0" y="167830"/>
                  </a:cubicBezTo>
                  <a:cubicBezTo>
                    <a:pt x="0" y="175719"/>
                    <a:pt x="6395" y="182114"/>
                    <a:pt x="14283" y="182114"/>
                  </a:cubicBezTo>
                  <a:lnTo>
                    <a:pt x="57134" y="182114"/>
                  </a:lnTo>
                  <a:lnTo>
                    <a:pt x="57134" y="224964"/>
                  </a:lnTo>
                  <a:lnTo>
                    <a:pt x="28567" y="224964"/>
                  </a:lnTo>
                  <a:lnTo>
                    <a:pt x="28567" y="253531"/>
                  </a:lnTo>
                  <a:lnTo>
                    <a:pt x="114268" y="253531"/>
                  </a:lnTo>
                  <a:lnTo>
                    <a:pt x="114268" y="224964"/>
                  </a:lnTo>
                  <a:lnTo>
                    <a:pt x="85701" y="224964"/>
                  </a:lnTo>
                  <a:lnTo>
                    <a:pt x="85701" y="182114"/>
                  </a:lnTo>
                  <a:lnTo>
                    <a:pt x="128551" y="182114"/>
                  </a:lnTo>
                  <a:cubicBezTo>
                    <a:pt x="136440" y="182114"/>
                    <a:pt x="142834" y="175719"/>
                    <a:pt x="142834" y="167830"/>
                  </a:cubicBezTo>
                  <a:lnTo>
                    <a:pt x="142834" y="14283"/>
                  </a:lnTo>
                  <a:cubicBezTo>
                    <a:pt x="142834" y="6395"/>
                    <a:pt x="136440" y="0"/>
                    <a:pt x="128551" y="0"/>
                  </a:cubicBezTo>
                  <a:close/>
                </a:path>
              </a:pathLst>
            </a:custGeom>
            <a:solidFill>
              <a:schemeClr val="bg1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2" name="Graphic 27" descr="Trophy">
            <a:extLst>
              <a:ext uri="{FF2B5EF4-FFF2-40B4-BE49-F238E27FC236}">
                <a16:creationId xmlns:a16="http://schemas.microsoft.com/office/drawing/2014/main" id="{FF9133D7-1D1E-4DCA-9002-3A573312105D}"/>
              </a:ext>
            </a:extLst>
          </p:cNvPr>
          <p:cNvSpPr/>
          <p:nvPr/>
        </p:nvSpPr>
        <p:spPr>
          <a:xfrm>
            <a:off x="9232815" y="3200117"/>
            <a:ext cx="499920" cy="563481"/>
          </a:xfrm>
          <a:custGeom>
            <a:avLst/>
            <a:gdLst>
              <a:gd name="connsiteX0" fmla="*/ 427789 w 499920"/>
              <a:gd name="connsiteY0" fmla="*/ 271385 h 563481"/>
              <a:gd name="connsiteX1" fmla="*/ 327805 w 499920"/>
              <a:gd name="connsiteY1" fmla="*/ 319235 h 563481"/>
              <a:gd name="connsiteX2" fmla="*/ 370655 w 499920"/>
              <a:gd name="connsiteY2" fmla="*/ 275670 h 563481"/>
              <a:gd name="connsiteX3" fmla="*/ 387081 w 499920"/>
              <a:gd name="connsiteY3" fmla="*/ 254245 h 563481"/>
              <a:gd name="connsiteX4" fmla="*/ 406364 w 499920"/>
              <a:gd name="connsiteY4" fmla="*/ 186399 h 563481"/>
              <a:gd name="connsiteX5" fmla="*/ 406364 w 499920"/>
              <a:gd name="connsiteY5" fmla="*/ 93557 h 563481"/>
              <a:gd name="connsiteX6" fmla="*/ 456356 w 499920"/>
              <a:gd name="connsiteY6" fmla="*/ 93557 h 563481"/>
              <a:gd name="connsiteX7" fmla="*/ 456356 w 499920"/>
              <a:gd name="connsiteY7" fmla="*/ 202111 h 563481"/>
              <a:gd name="connsiteX8" fmla="*/ 427789 w 499920"/>
              <a:gd name="connsiteY8" fmla="*/ 271385 h 563481"/>
              <a:gd name="connsiteX9" fmla="*/ 72846 w 499920"/>
              <a:gd name="connsiteY9" fmla="*/ 271385 h 563481"/>
              <a:gd name="connsiteX10" fmla="*/ 42850 w 499920"/>
              <a:gd name="connsiteY10" fmla="*/ 202111 h 563481"/>
              <a:gd name="connsiteX11" fmla="*/ 42850 w 499920"/>
              <a:gd name="connsiteY11" fmla="*/ 92842 h 563481"/>
              <a:gd name="connsiteX12" fmla="*/ 92842 w 499920"/>
              <a:gd name="connsiteY12" fmla="*/ 92842 h 563481"/>
              <a:gd name="connsiteX13" fmla="*/ 92842 w 499920"/>
              <a:gd name="connsiteY13" fmla="*/ 185685 h 563481"/>
              <a:gd name="connsiteX14" fmla="*/ 112125 w 499920"/>
              <a:gd name="connsiteY14" fmla="*/ 253531 h 563481"/>
              <a:gd name="connsiteX15" fmla="*/ 128551 w 499920"/>
              <a:gd name="connsiteY15" fmla="*/ 274956 h 563481"/>
              <a:gd name="connsiteX16" fmla="*/ 171401 w 499920"/>
              <a:gd name="connsiteY16" fmla="*/ 318521 h 563481"/>
              <a:gd name="connsiteX17" fmla="*/ 72846 w 499920"/>
              <a:gd name="connsiteY17" fmla="*/ 271385 h 563481"/>
              <a:gd name="connsiteX18" fmla="*/ 499920 w 499920"/>
              <a:gd name="connsiteY18" fmla="*/ 199968 h 563481"/>
              <a:gd name="connsiteX19" fmla="*/ 499920 w 499920"/>
              <a:gd name="connsiteY19" fmla="*/ 49992 h 563481"/>
              <a:gd name="connsiteX20" fmla="*/ 407078 w 499920"/>
              <a:gd name="connsiteY20" fmla="*/ 49992 h 563481"/>
              <a:gd name="connsiteX21" fmla="*/ 407078 w 499920"/>
              <a:gd name="connsiteY21" fmla="*/ 0 h 563481"/>
              <a:gd name="connsiteX22" fmla="*/ 249960 w 499920"/>
              <a:gd name="connsiteY22" fmla="*/ 0 h 563481"/>
              <a:gd name="connsiteX23" fmla="*/ 92842 w 499920"/>
              <a:gd name="connsiteY23" fmla="*/ 0 h 563481"/>
              <a:gd name="connsiteX24" fmla="*/ 92842 w 499920"/>
              <a:gd name="connsiteY24" fmla="*/ 49992 h 563481"/>
              <a:gd name="connsiteX25" fmla="*/ 0 w 499920"/>
              <a:gd name="connsiteY25" fmla="*/ 49992 h 563481"/>
              <a:gd name="connsiteX26" fmla="*/ 0 w 499920"/>
              <a:gd name="connsiteY26" fmla="*/ 199254 h 563481"/>
              <a:gd name="connsiteX27" fmla="*/ 40708 w 499920"/>
              <a:gd name="connsiteY27" fmla="*/ 299238 h 563481"/>
              <a:gd name="connsiteX28" fmla="*/ 211395 w 499920"/>
              <a:gd name="connsiteY28" fmla="*/ 363514 h 563481"/>
              <a:gd name="connsiteX29" fmla="*/ 221393 w 499920"/>
              <a:gd name="connsiteY29" fmla="*/ 399222 h 563481"/>
              <a:gd name="connsiteX30" fmla="*/ 221393 w 499920"/>
              <a:gd name="connsiteY30" fmla="*/ 492064 h 563481"/>
              <a:gd name="connsiteX31" fmla="*/ 185685 w 499920"/>
              <a:gd name="connsiteY31" fmla="*/ 492064 h 563481"/>
              <a:gd name="connsiteX32" fmla="*/ 157118 w 499920"/>
              <a:gd name="connsiteY32" fmla="*/ 520631 h 563481"/>
              <a:gd name="connsiteX33" fmla="*/ 121409 w 499920"/>
              <a:gd name="connsiteY33" fmla="*/ 520631 h 563481"/>
              <a:gd name="connsiteX34" fmla="*/ 92842 w 499920"/>
              <a:gd name="connsiteY34" fmla="*/ 549198 h 563481"/>
              <a:gd name="connsiteX35" fmla="*/ 92842 w 499920"/>
              <a:gd name="connsiteY35" fmla="*/ 563482 h 563481"/>
              <a:gd name="connsiteX36" fmla="*/ 407078 w 499920"/>
              <a:gd name="connsiteY36" fmla="*/ 563482 h 563481"/>
              <a:gd name="connsiteX37" fmla="*/ 407078 w 499920"/>
              <a:gd name="connsiteY37" fmla="*/ 549198 h 563481"/>
              <a:gd name="connsiteX38" fmla="*/ 378511 w 499920"/>
              <a:gd name="connsiteY38" fmla="*/ 520631 h 563481"/>
              <a:gd name="connsiteX39" fmla="*/ 342803 w 499920"/>
              <a:gd name="connsiteY39" fmla="*/ 520631 h 563481"/>
              <a:gd name="connsiteX40" fmla="*/ 314236 w 499920"/>
              <a:gd name="connsiteY40" fmla="*/ 492064 h 563481"/>
              <a:gd name="connsiteX41" fmla="*/ 278527 w 499920"/>
              <a:gd name="connsiteY41" fmla="*/ 492064 h 563481"/>
              <a:gd name="connsiteX42" fmla="*/ 278527 w 499920"/>
              <a:gd name="connsiteY42" fmla="*/ 399936 h 563481"/>
              <a:gd name="connsiteX43" fmla="*/ 288525 w 499920"/>
              <a:gd name="connsiteY43" fmla="*/ 364228 h 563481"/>
              <a:gd name="connsiteX44" fmla="*/ 459213 w 499920"/>
              <a:gd name="connsiteY44" fmla="*/ 299952 h 563481"/>
              <a:gd name="connsiteX45" fmla="*/ 499920 w 499920"/>
              <a:gd name="connsiteY45" fmla="*/ 199968 h 563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9920" h="563481">
                <a:moveTo>
                  <a:pt x="427789" y="271385"/>
                </a:moveTo>
                <a:cubicBezTo>
                  <a:pt x="402793" y="297096"/>
                  <a:pt x="379225" y="313521"/>
                  <a:pt x="327805" y="319235"/>
                </a:cubicBezTo>
                <a:cubicBezTo>
                  <a:pt x="341374" y="305666"/>
                  <a:pt x="357086" y="292096"/>
                  <a:pt x="370655" y="275670"/>
                </a:cubicBezTo>
                <a:cubicBezTo>
                  <a:pt x="376369" y="269243"/>
                  <a:pt x="387081" y="254959"/>
                  <a:pt x="387081" y="254245"/>
                </a:cubicBezTo>
                <a:cubicBezTo>
                  <a:pt x="399222" y="234248"/>
                  <a:pt x="406364" y="211395"/>
                  <a:pt x="406364" y="186399"/>
                </a:cubicBezTo>
                <a:lnTo>
                  <a:pt x="406364" y="93557"/>
                </a:lnTo>
                <a:lnTo>
                  <a:pt x="456356" y="93557"/>
                </a:lnTo>
                <a:lnTo>
                  <a:pt x="456356" y="202111"/>
                </a:lnTo>
                <a:cubicBezTo>
                  <a:pt x="457070" y="203539"/>
                  <a:pt x="458498" y="239248"/>
                  <a:pt x="427789" y="271385"/>
                </a:cubicBezTo>
                <a:close/>
                <a:moveTo>
                  <a:pt x="72846" y="271385"/>
                </a:moveTo>
                <a:cubicBezTo>
                  <a:pt x="41422" y="239248"/>
                  <a:pt x="42850" y="203539"/>
                  <a:pt x="42850" y="202111"/>
                </a:cubicBezTo>
                <a:lnTo>
                  <a:pt x="42850" y="92842"/>
                </a:lnTo>
                <a:lnTo>
                  <a:pt x="92842" y="92842"/>
                </a:lnTo>
                <a:lnTo>
                  <a:pt x="92842" y="185685"/>
                </a:lnTo>
                <a:cubicBezTo>
                  <a:pt x="92842" y="210681"/>
                  <a:pt x="99984" y="233534"/>
                  <a:pt x="112125" y="253531"/>
                </a:cubicBezTo>
                <a:cubicBezTo>
                  <a:pt x="112125" y="254245"/>
                  <a:pt x="122838" y="269243"/>
                  <a:pt x="128551" y="274956"/>
                </a:cubicBezTo>
                <a:cubicBezTo>
                  <a:pt x="142834" y="291382"/>
                  <a:pt x="157832" y="304951"/>
                  <a:pt x="171401" y="318521"/>
                </a:cubicBezTo>
                <a:cubicBezTo>
                  <a:pt x="121409" y="312807"/>
                  <a:pt x="97127" y="296381"/>
                  <a:pt x="72846" y="271385"/>
                </a:cubicBezTo>
                <a:close/>
                <a:moveTo>
                  <a:pt x="499920" y="199968"/>
                </a:moveTo>
                <a:lnTo>
                  <a:pt x="499920" y="49992"/>
                </a:lnTo>
                <a:lnTo>
                  <a:pt x="407078" y="49992"/>
                </a:lnTo>
                <a:lnTo>
                  <a:pt x="407078" y="0"/>
                </a:lnTo>
                <a:lnTo>
                  <a:pt x="249960" y="0"/>
                </a:lnTo>
                <a:lnTo>
                  <a:pt x="92842" y="0"/>
                </a:lnTo>
                <a:lnTo>
                  <a:pt x="92842" y="49992"/>
                </a:lnTo>
                <a:lnTo>
                  <a:pt x="0" y="49992"/>
                </a:lnTo>
                <a:lnTo>
                  <a:pt x="0" y="199254"/>
                </a:lnTo>
                <a:cubicBezTo>
                  <a:pt x="0" y="206396"/>
                  <a:pt x="0" y="255674"/>
                  <a:pt x="40708" y="299238"/>
                </a:cubicBezTo>
                <a:cubicBezTo>
                  <a:pt x="79987" y="340660"/>
                  <a:pt x="127837" y="362085"/>
                  <a:pt x="211395" y="363514"/>
                </a:cubicBezTo>
                <a:cubicBezTo>
                  <a:pt x="217822" y="374226"/>
                  <a:pt x="221393" y="386367"/>
                  <a:pt x="221393" y="399222"/>
                </a:cubicBezTo>
                <a:lnTo>
                  <a:pt x="221393" y="492064"/>
                </a:lnTo>
                <a:lnTo>
                  <a:pt x="185685" y="492064"/>
                </a:lnTo>
                <a:cubicBezTo>
                  <a:pt x="169973" y="492064"/>
                  <a:pt x="157118" y="504920"/>
                  <a:pt x="157118" y="520631"/>
                </a:cubicBezTo>
                <a:lnTo>
                  <a:pt x="121409" y="520631"/>
                </a:lnTo>
                <a:cubicBezTo>
                  <a:pt x="105697" y="520631"/>
                  <a:pt x="92842" y="533486"/>
                  <a:pt x="92842" y="549198"/>
                </a:cubicBezTo>
                <a:lnTo>
                  <a:pt x="92842" y="563482"/>
                </a:lnTo>
                <a:lnTo>
                  <a:pt x="407078" y="563482"/>
                </a:lnTo>
                <a:lnTo>
                  <a:pt x="407078" y="549198"/>
                </a:lnTo>
                <a:cubicBezTo>
                  <a:pt x="407078" y="533486"/>
                  <a:pt x="394223" y="520631"/>
                  <a:pt x="378511" y="520631"/>
                </a:cubicBezTo>
                <a:lnTo>
                  <a:pt x="342803" y="520631"/>
                </a:lnTo>
                <a:cubicBezTo>
                  <a:pt x="342803" y="504920"/>
                  <a:pt x="329947" y="492064"/>
                  <a:pt x="314236" y="492064"/>
                </a:cubicBezTo>
                <a:lnTo>
                  <a:pt x="278527" y="492064"/>
                </a:lnTo>
                <a:lnTo>
                  <a:pt x="278527" y="399936"/>
                </a:lnTo>
                <a:cubicBezTo>
                  <a:pt x="278527" y="387081"/>
                  <a:pt x="282098" y="374940"/>
                  <a:pt x="288525" y="364228"/>
                </a:cubicBezTo>
                <a:cubicBezTo>
                  <a:pt x="372084" y="362799"/>
                  <a:pt x="419933" y="340660"/>
                  <a:pt x="459213" y="299952"/>
                </a:cubicBezTo>
                <a:cubicBezTo>
                  <a:pt x="499920" y="257102"/>
                  <a:pt x="499920" y="207110"/>
                  <a:pt x="499920" y="199968"/>
                </a:cubicBezTo>
                <a:close/>
              </a:path>
            </a:pathLst>
          </a:custGeom>
          <a:solidFill>
            <a:schemeClr val="bg1"/>
          </a:solidFill>
          <a:ln w="70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69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8486</TotalTime>
  <Words>307</Words>
  <PresentationFormat>Widescreen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Accordion Process – Slide Template</vt:lpstr>
      <vt:lpstr>Accordion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Accordion Process</dc:title>
  <dc:creator>PresentationGO.com</dc:creator>
  <dc:description>© Copyright PresentationGO.com</dc:description>
  <dcterms:created xsi:type="dcterms:W3CDTF">2014-11-26T05:14:11Z</dcterms:created>
  <dcterms:modified xsi:type="dcterms:W3CDTF">2020-05-07T04:37:08Z</dcterms:modified>
  <cp:category>Charts &amp; Diagrams</cp:category>
</cp:coreProperties>
</file>