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442" y="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74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02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Adjacency Matrix for PowerPoint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66BAD787-7E8A-4AFE-A440-673A1CEEBE35}"/>
              </a:ext>
            </a:extLst>
          </p:cNvPr>
          <p:cNvSpPr/>
          <p:nvPr/>
        </p:nvSpPr>
        <p:spPr>
          <a:xfrm>
            <a:off x="7371256" y="3782204"/>
            <a:ext cx="217170" cy="21717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F39BEEC8-5E76-4141-8FD8-98F4E5A09C1F}"/>
              </a:ext>
            </a:extLst>
          </p:cNvPr>
          <p:cNvSpPr/>
          <p:nvPr/>
        </p:nvSpPr>
        <p:spPr>
          <a:xfrm>
            <a:off x="7371256" y="4122027"/>
            <a:ext cx="217170" cy="21717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FCA06318-617E-4CE2-858B-85D9B5E6F7EA}"/>
              </a:ext>
            </a:extLst>
          </p:cNvPr>
          <p:cNvSpPr/>
          <p:nvPr/>
        </p:nvSpPr>
        <p:spPr>
          <a:xfrm>
            <a:off x="7371256" y="5141495"/>
            <a:ext cx="217170" cy="21717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B5D22E26-3E98-44EF-9B2C-1A1DA116E659}"/>
              </a:ext>
            </a:extLst>
          </p:cNvPr>
          <p:cNvSpPr/>
          <p:nvPr/>
        </p:nvSpPr>
        <p:spPr>
          <a:xfrm>
            <a:off x="7375522" y="4461850"/>
            <a:ext cx="217170" cy="21717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B532FC56-0D53-4784-B49B-C947CC3B82F5}"/>
              </a:ext>
            </a:extLst>
          </p:cNvPr>
          <p:cNvSpPr/>
          <p:nvPr/>
        </p:nvSpPr>
        <p:spPr>
          <a:xfrm>
            <a:off x="7371256" y="4801673"/>
            <a:ext cx="217170" cy="21717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422774-5A5F-4E76-9FEA-1A2880DF0690}"/>
              </a:ext>
            </a:extLst>
          </p:cNvPr>
          <p:cNvSpPr/>
          <p:nvPr/>
        </p:nvSpPr>
        <p:spPr>
          <a:xfrm>
            <a:off x="7676764" y="3754988"/>
            <a:ext cx="113531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noProof="1"/>
              <a:t>Lorem ipsum 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CC33001-C65F-4CF5-8261-A19A7E460173}"/>
              </a:ext>
            </a:extLst>
          </p:cNvPr>
          <p:cNvSpPr/>
          <p:nvPr/>
        </p:nvSpPr>
        <p:spPr>
          <a:xfrm>
            <a:off x="7676764" y="4094136"/>
            <a:ext cx="113531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noProof="1"/>
              <a:t>Lorem ipsum 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AAD6C36-E6FB-45CD-A8C4-32E04F72BAD9}"/>
              </a:ext>
            </a:extLst>
          </p:cNvPr>
          <p:cNvSpPr/>
          <p:nvPr/>
        </p:nvSpPr>
        <p:spPr>
          <a:xfrm>
            <a:off x="7676764" y="4433284"/>
            <a:ext cx="113531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noProof="1"/>
              <a:t>Lorem ipsum 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FAFE395-CDD4-4B6F-AF29-7C7D4516F05F}"/>
              </a:ext>
            </a:extLst>
          </p:cNvPr>
          <p:cNvSpPr/>
          <p:nvPr/>
        </p:nvSpPr>
        <p:spPr>
          <a:xfrm>
            <a:off x="7676764" y="4772431"/>
            <a:ext cx="113531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noProof="1"/>
              <a:t>Lorem ipsum 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E50E017-6115-4C7E-9236-EDC8E412F6A8}"/>
              </a:ext>
            </a:extLst>
          </p:cNvPr>
          <p:cNvSpPr/>
          <p:nvPr/>
        </p:nvSpPr>
        <p:spPr>
          <a:xfrm>
            <a:off x="7676764" y="5111580"/>
            <a:ext cx="113531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noProof="1"/>
              <a:t>Lorem ipsum 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637C19D-8941-47E7-9A6C-C72D0DDF1C2A}"/>
              </a:ext>
            </a:extLst>
          </p:cNvPr>
          <p:cNvSpPr/>
          <p:nvPr/>
        </p:nvSpPr>
        <p:spPr>
          <a:xfrm rot="18900000">
            <a:off x="4552416" y="4801366"/>
            <a:ext cx="524203" cy="52420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D4A64C1-060A-463A-87D1-7C05671D830C}"/>
              </a:ext>
            </a:extLst>
          </p:cNvPr>
          <p:cNvSpPr/>
          <p:nvPr/>
        </p:nvSpPr>
        <p:spPr>
          <a:xfrm rot="18900000">
            <a:off x="4552415" y="3318695"/>
            <a:ext cx="524203" cy="52420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A3376E9-0CF5-49FB-9656-2B770BA660C5}"/>
              </a:ext>
            </a:extLst>
          </p:cNvPr>
          <p:cNvSpPr/>
          <p:nvPr/>
        </p:nvSpPr>
        <p:spPr>
          <a:xfrm rot="18900000">
            <a:off x="4552415" y="4060031"/>
            <a:ext cx="524203" cy="52420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E7EB081-CC67-4CD4-B055-17E2F6556343}"/>
              </a:ext>
            </a:extLst>
          </p:cNvPr>
          <p:cNvSpPr/>
          <p:nvPr/>
        </p:nvSpPr>
        <p:spPr>
          <a:xfrm rot="18900000">
            <a:off x="4923084" y="3689362"/>
            <a:ext cx="524203" cy="52420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DAB92F1-5B8F-4BB2-A082-BB899BD46C99}"/>
              </a:ext>
            </a:extLst>
          </p:cNvPr>
          <p:cNvSpPr/>
          <p:nvPr/>
        </p:nvSpPr>
        <p:spPr>
          <a:xfrm rot="18900000">
            <a:off x="4923084" y="4430699"/>
            <a:ext cx="524203" cy="52420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E32BEDC-E82C-4C77-9F0E-44E5FB8E3D48}"/>
              </a:ext>
            </a:extLst>
          </p:cNvPr>
          <p:cNvSpPr/>
          <p:nvPr/>
        </p:nvSpPr>
        <p:spPr>
          <a:xfrm rot="18900000">
            <a:off x="5293751" y="4060031"/>
            <a:ext cx="524203" cy="52420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9E7F510-A12D-411B-814D-28CDF9A286B1}"/>
              </a:ext>
            </a:extLst>
          </p:cNvPr>
          <p:cNvSpPr/>
          <p:nvPr/>
        </p:nvSpPr>
        <p:spPr>
          <a:xfrm rot="18900000">
            <a:off x="4552416" y="1836024"/>
            <a:ext cx="524203" cy="52420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16C1D18-CF69-4973-B670-372C8A469591}"/>
              </a:ext>
            </a:extLst>
          </p:cNvPr>
          <p:cNvSpPr/>
          <p:nvPr/>
        </p:nvSpPr>
        <p:spPr>
          <a:xfrm rot="18900000">
            <a:off x="4552416" y="2577359"/>
            <a:ext cx="524203" cy="52420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AA5A4F0-5E44-4B96-9885-FA5A9554F94F}"/>
              </a:ext>
            </a:extLst>
          </p:cNvPr>
          <p:cNvSpPr/>
          <p:nvPr/>
        </p:nvSpPr>
        <p:spPr>
          <a:xfrm rot="18900000">
            <a:off x="4923084" y="2206692"/>
            <a:ext cx="524203" cy="52420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784DFB5-BD82-41F1-B14B-8660616ADE3E}"/>
              </a:ext>
            </a:extLst>
          </p:cNvPr>
          <p:cNvSpPr/>
          <p:nvPr/>
        </p:nvSpPr>
        <p:spPr>
          <a:xfrm rot="18900000">
            <a:off x="4923084" y="2948026"/>
            <a:ext cx="524203" cy="52420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1E957D6-3063-4488-BFD4-37E65BBF5C94}"/>
              </a:ext>
            </a:extLst>
          </p:cNvPr>
          <p:cNvSpPr/>
          <p:nvPr/>
        </p:nvSpPr>
        <p:spPr>
          <a:xfrm rot="18900000">
            <a:off x="5293751" y="2577359"/>
            <a:ext cx="524203" cy="52420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87C5354-C91E-4488-83EE-84C3B72C98A4}"/>
              </a:ext>
            </a:extLst>
          </p:cNvPr>
          <p:cNvSpPr/>
          <p:nvPr/>
        </p:nvSpPr>
        <p:spPr>
          <a:xfrm rot="18900000">
            <a:off x="5293751" y="3318695"/>
            <a:ext cx="524203" cy="52420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DE52811-F439-4B96-9B48-6A29DDEBBEB2}"/>
              </a:ext>
            </a:extLst>
          </p:cNvPr>
          <p:cNvSpPr/>
          <p:nvPr/>
        </p:nvSpPr>
        <p:spPr>
          <a:xfrm rot="18900000">
            <a:off x="5664420" y="2948026"/>
            <a:ext cx="524203" cy="52420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D0AF4B6-161E-4150-AD9B-CB884523CE3B}"/>
              </a:ext>
            </a:extLst>
          </p:cNvPr>
          <p:cNvSpPr/>
          <p:nvPr/>
        </p:nvSpPr>
        <p:spPr>
          <a:xfrm rot="18900000">
            <a:off x="5664420" y="3689362"/>
            <a:ext cx="524203" cy="52420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A23C5D8-0A51-4138-98D7-BCA1023983B8}"/>
              </a:ext>
            </a:extLst>
          </p:cNvPr>
          <p:cNvSpPr/>
          <p:nvPr/>
        </p:nvSpPr>
        <p:spPr>
          <a:xfrm rot="18900000">
            <a:off x="6035088" y="3318695"/>
            <a:ext cx="524203" cy="52420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7F064431-0876-47D3-AB0B-DB1F1C240B74}"/>
              </a:ext>
            </a:extLst>
          </p:cNvPr>
          <p:cNvSpPr/>
          <p:nvPr/>
        </p:nvSpPr>
        <p:spPr>
          <a:xfrm>
            <a:off x="1339913" y="1356791"/>
            <a:ext cx="3474606" cy="741335"/>
          </a:xfrm>
          <a:custGeom>
            <a:avLst/>
            <a:gdLst>
              <a:gd name="connsiteX0" fmla="*/ 3411064 w 3818409"/>
              <a:gd name="connsiteY0" fmla="*/ 0 h 814688"/>
              <a:gd name="connsiteX1" fmla="*/ 3818409 w 3818409"/>
              <a:gd name="connsiteY1" fmla="*/ 407344 h 814688"/>
              <a:gd name="connsiteX2" fmla="*/ 3411064 w 3818409"/>
              <a:gd name="connsiteY2" fmla="*/ 814688 h 814688"/>
              <a:gd name="connsiteX3" fmla="*/ 3410184 w 3818409"/>
              <a:gd name="connsiteY3" fmla="*/ 813808 h 814688"/>
              <a:gd name="connsiteX4" fmla="*/ 0 w 3818409"/>
              <a:gd name="connsiteY4" fmla="*/ 813808 h 814688"/>
              <a:gd name="connsiteX5" fmla="*/ 0 w 3818409"/>
              <a:gd name="connsiteY5" fmla="*/ 0 h 814688"/>
              <a:gd name="connsiteX6" fmla="*/ 3411061 w 3818409"/>
              <a:gd name="connsiteY6" fmla="*/ 0 h 814688"/>
              <a:gd name="connsiteX7" fmla="*/ 3411061 w 3818409"/>
              <a:gd name="connsiteY7" fmla="*/ 3 h 81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409" h="814688">
                <a:moveTo>
                  <a:pt x="3411064" y="0"/>
                </a:moveTo>
                <a:lnTo>
                  <a:pt x="3818409" y="407344"/>
                </a:lnTo>
                <a:lnTo>
                  <a:pt x="3411064" y="814688"/>
                </a:lnTo>
                <a:lnTo>
                  <a:pt x="3410184" y="813808"/>
                </a:lnTo>
                <a:lnTo>
                  <a:pt x="0" y="813808"/>
                </a:lnTo>
                <a:lnTo>
                  <a:pt x="0" y="0"/>
                </a:lnTo>
                <a:lnTo>
                  <a:pt x="3411061" y="0"/>
                </a:lnTo>
                <a:lnTo>
                  <a:pt x="3411061" y="3"/>
                </a:lnTo>
                <a:close/>
              </a:path>
            </a:pathLst>
          </a:cu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350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100" cap="all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E01C836B-2A49-4AB9-8AD1-1E7425D58FF0}"/>
              </a:ext>
            </a:extLst>
          </p:cNvPr>
          <p:cNvSpPr/>
          <p:nvPr/>
        </p:nvSpPr>
        <p:spPr>
          <a:xfrm>
            <a:off x="1339913" y="2097324"/>
            <a:ext cx="3474606" cy="742138"/>
          </a:xfrm>
          <a:custGeom>
            <a:avLst/>
            <a:gdLst>
              <a:gd name="connsiteX0" fmla="*/ 0 w 3818409"/>
              <a:gd name="connsiteY0" fmla="*/ 0 h 815570"/>
              <a:gd name="connsiteX1" fmla="*/ 3411061 w 3818409"/>
              <a:gd name="connsiteY1" fmla="*/ 0 h 815570"/>
              <a:gd name="connsiteX2" fmla="*/ 3411061 w 3818409"/>
              <a:gd name="connsiteY2" fmla="*/ 884 h 815570"/>
              <a:gd name="connsiteX3" fmla="*/ 3411064 w 3818409"/>
              <a:gd name="connsiteY3" fmla="*/ 881 h 815570"/>
              <a:gd name="connsiteX4" fmla="*/ 3818409 w 3818409"/>
              <a:gd name="connsiteY4" fmla="*/ 408225 h 815570"/>
              <a:gd name="connsiteX5" fmla="*/ 3411064 w 3818409"/>
              <a:gd name="connsiteY5" fmla="*/ 815570 h 815570"/>
              <a:gd name="connsiteX6" fmla="*/ 3409303 w 3818409"/>
              <a:gd name="connsiteY6" fmla="*/ 813808 h 815570"/>
              <a:gd name="connsiteX7" fmla="*/ 0 w 3818409"/>
              <a:gd name="connsiteY7" fmla="*/ 813808 h 815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409" h="815570">
                <a:moveTo>
                  <a:pt x="0" y="0"/>
                </a:moveTo>
                <a:lnTo>
                  <a:pt x="3411061" y="0"/>
                </a:lnTo>
                <a:lnTo>
                  <a:pt x="3411061" y="884"/>
                </a:lnTo>
                <a:lnTo>
                  <a:pt x="3411064" y="881"/>
                </a:lnTo>
                <a:lnTo>
                  <a:pt x="3818409" y="408225"/>
                </a:lnTo>
                <a:lnTo>
                  <a:pt x="3411064" y="815570"/>
                </a:lnTo>
                <a:lnTo>
                  <a:pt x="3409303" y="813808"/>
                </a:lnTo>
                <a:lnTo>
                  <a:pt x="0" y="813808"/>
                </a:lnTo>
                <a:close/>
              </a:path>
            </a:pathLst>
          </a:cu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350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100" cap="all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93D0BB0B-6766-4DC5-84F0-BFE6C67CF31C}"/>
              </a:ext>
            </a:extLst>
          </p:cNvPr>
          <p:cNvSpPr/>
          <p:nvPr/>
        </p:nvSpPr>
        <p:spPr>
          <a:xfrm>
            <a:off x="1339913" y="2837859"/>
            <a:ext cx="3474606" cy="742939"/>
          </a:xfrm>
          <a:custGeom>
            <a:avLst/>
            <a:gdLst>
              <a:gd name="connsiteX0" fmla="*/ 0 w 3818409"/>
              <a:gd name="connsiteY0" fmla="*/ 0 h 816450"/>
              <a:gd name="connsiteX1" fmla="*/ 3411061 w 3818409"/>
              <a:gd name="connsiteY1" fmla="*/ 0 h 816450"/>
              <a:gd name="connsiteX2" fmla="*/ 3411061 w 3818409"/>
              <a:gd name="connsiteY2" fmla="*/ 1764 h 816450"/>
              <a:gd name="connsiteX3" fmla="*/ 3411064 w 3818409"/>
              <a:gd name="connsiteY3" fmla="*/ 1761 h 816450"/>
              <a:gd name="connsiteX4" fmla="*/ 3818409 w 3818409"/>
              <a:gd name="connsiteY4" fmla="*/ 409105 h 816450"/>
              <a:gd name="connsiteX5" fmla="*/ 3411064 w 3818409"/>
              <a:gd name="connsiteY5" fmla="*/ 816450 h 816450"/>
              <a:gd name="connsiteX6" fmla="*/ 3408423 w 3818409"/>
              <a:gd name="connsiteY6" fmla="*/ 813808 h 816450"/>
              <a:gd name="connsiteX7" fmla="*/ 0 w 3818409"/>
              <a:gd name="connsiteY7" fmla="*/ 813808 h 81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409" h="816450">
                <a:moveTo>
                  <a:pt x="0" y="0"/>
                </a:moveTo>
                <a:lnTo>
                  <a:pt x="3411061" y="0"/>
                </a:lnTo>
                <a:lnTo>
                  <a:pt x="3411061" y="1764"/>
                </a:lnTo>
                <a:lnTo>
                  <a:pt x="3411064" y="1761"/>
                </a:lnTo>
                <a:lnTo>
                  <a:pt x="3818409" y="409105"/>
                </a:lnTo>
                <a:lnTo>
                  <a:pt x="3411064" y="816450"/>
                </a:lnTo>
                <a:lnTo>
                  <a:pt x="3408423" y="813808"/>
                </a:lnTo>
                <a:lnTo>
                  <a:pt x="0" y="813808"/>
                </a:lnTo>
                <a:close/>
              </a:path>
            </a:pathLst>
          </a:cu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350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100" cap="all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1B8C0E93-6A34-4C66-A406-CA4D51D741BB}"/>
              </a:ext>
            </a:extLst>
          </p:cNvPr>
          <p:cNvSpPr/>
          <p:nvPr/>
        </p:nvSpPr>
        <p:spPr>
          <a:xfrm>
            <a:off x="1339913" y="3578393"/>
            <a:ext cx="3474606" cy="743740"/>
          </a:xfrm>
          <a:custGeom>
            <a:avLst/>
            <a:gdLst>
              <a:gd name="connsiteX0" fmla="*/ 0 w 3818409"/>
              <a:gd name="connsiteY0" fmla="*/ 0 h 817330"/>
              <a:gd name="connsiteX1" fmla="*/ 3411061 w 3818409"/>
              <a:gd name="connsiteY1" fmla="*/ 0 h 817330"/>
              <a:gd name="connsiteX2" fmla="*/ 3411061 w 3818409"/>
              <a:gd name="connsiteY2" fmla="*/ 2644 h 817330"/>
              <a:gd name="connsiteX3" fmla="*/ 3411064 w 3818409"/>
              <a:gd name="connsiteY3" fmla="*/ 2641 h 817330"/>
              <a:gd name="connsiteX4" fmla="*/ 3818409 w 3818409"/>
              <a:gd name="connsiteY4" fmla="*/ 409985 h 817330"/>
              <a:gd name="connsiteX5" fmla="*/ 3411064 w 3818409"/>
              <a:gd name="connsiteY5" fmla="*/ 817330 h 817330"/>
              <a:gd name="connsiteX6" fmla="*/ 3407543 w 3818409"/>
              <a:gd name="connsiteY6" fmla="*/ 813808 h 817330"/>
              <a:gd name="connsiteX7" fmla="*/ 0 w 3818409"/>
              <a:gd name="connsiteY7" fmla="*/ 813808 h 81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409" h="817330">
                <a:moveTo>
                  <a:pt x="0" y="0"/>
                </a:moveTo>
                <a:lnTo>
                  <a:pt x="3411061" y="0"/>
                </a:lnTo>
                <a:lnTo>
                  <a:pt x="3411061" y="2644"/>
                </a:lnTo>
                <a:lnTo>
                  <a:pt x="3411064" y="2641"/>
                </a:lnTo>
                <a:lnTo>
                  <a:pt x="3818409" y="409985"/>
                </a:lnTo>
                <a:lnTo>
                  <a:pt x="3411064" y="817330"/>
                </a:lnTo>
                <a:lnTo>
                  <a:pt x="3407543" y="813808"/>
                </a:lnTo>
                <a:lnTo>
                  <a:pt x="0" y="813808"/>
                </a:lnTo>
                <a:close/>
              </a:path>
            </a:pathLst>
          </a:cu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350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100" cap="all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25092CF8-86B0-4CD7-80DB-424F35E79F66}"/>
              </a:ext>
            </a:extLst>
          </p:cNvPr>
          <p:cNvSpPr/>
          <p:nvPr/>
        </p:nvSpPr>
        <p:spPr>
          <a:xfrm>
            <a:off x="1339913" y="4318929"/>
            <a:ext cx="3474606" cy="744540"/>
          </a:xfrm>
          <a:custGeom>
            <a:avLst/>
            <a:gdLst>
              <a:gd name="connsiteX0" fmla="*/ 0 w 3818409"/>
              <a:gd name="connsiteY0" fmla="*/ 0 h 818210"/>
              <a:gd name="connsiteX1" fmla="*/ 3411061 w 3818409"/>
              <a:gd name="connsiteY1" fmla="*/ 0 h 818210"/>
              <a:gd name="connsiteX2" fmla="*/ 3411061 w 3818409"/>
              <a:gd name="connsiteY2" fmla="*/ 3524 h 818210"/>
              <a:gd name="connsiteX3" fmla="*/ 3411064 w 3818409"/>
              <a:gd name="connsiteY3" fmla="*/ 3521 h 818210"/>
              <a:gd name="connsiteX4" fmla="*/ 3818409 w 3818409"/>
              <a:gd name="connsiteY4" fmla="*/ 410865 h 818210"/>
              <a:gd name="connsiteX5" fmla="*/ 3411064 w 3818409"/>
              <a:gd name="connsiteY5" fmla="*/ 818210 h 818210"/>
              <a:gd name="connsiteX6" fmla="*/ 3406663 w 3818409"/>
              <a:gd name="connsiteY6" fmla="*/ 813808 h 818210"/>
              <a:gd name="connsiteX7" fmla="*/ 0 w 3818409"/>
              <a:gd name="connsiteY7" fmla="*/ 813808 h 81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409" h="818210">
                <a:moveTo>
                  <a:pt x="0" y="0"/>
                </a:moveTo>
                <a:lnTo>
                  <a:pt x="3411061" y="0"/>
                </a:lnTo>
                <a:lnTo>
                  <a:pt x="3411061" y="3524"/>
                </a:lnTo>
                <a:lnTo>
                  <a:pt x="3411064" y="3521"/>
                </a:lnTo>
                <a:lnTo>
                  <a:pt x="3818409" y="410865"/>
                </a:lnTo>
                <a:lnTo>
                  <a:pt x="3411064" y="818210"/>
                </a:lnTo>
                <a:lnTo>
                  <a:pt x="3406663" y="813808"/>
                </a:lnTo>
                <a:lnTo>
                  <a:pt x="0" y="813808"/>
                </a:lnTo>
                <a:close/>
              </a:path>
            </a:pathLst>
          </a:cu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350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100" cap="all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63BA6639-DFAD-4884-9991-2F62926C9DAD}"/>
              </a:ext>
            </a:extLst>
          </p:cNvPr>
          <p:cNvSpPr/>
          <p:nvPr/>
        </p:nvSpPr>
        <p:spPr>
          <a:xfrm>
            <a:off x="1339913" y="5062172"/>
            <a:ext cx="3474606" cy="742633"/>
          </a:xfrm>
          <a:custGeom>
            <a:avLst/>
            <a:gdLst>
              <a:gd name="connsiteX0" fmla="*/ 0 w 3818409"/>
              <a:gd name="connsiteY0" fmla="*/ 0 h 816115"/>
              <a:gd name="connsiteX1" fmla="*/ 3411061 w 3818409"/>
              <a:gd name="connsiteY1" fmla="*/ 0 h 816115"/>
              <a:gd name="connsiteX2" fmla="*/ 3411061 w 3818409"/>
              <a:gd name="connsiteY2" fmla="*/ 1429 h 816115"/>
              <a:gd name="connsiteX3" fmla="*/ 3411064 w 3818409"/>
              <a:gd name="connsiteY3" fmla="*/ 1426 h 816115"/>
              <a:gd name="connsiteX4" fmla="*/ 3818409 w 3818409"/>
              <a:gd name="connsiteY4" fmla="*/ 408770 h 816115"/>
              <a:gd name="connsiteX5" fmla="*/ 3411064 w 3818409"/>
              <a:gd name="connsiteY5" fmla="*/ 816115 h 816115"/>
              <a:gd name="connsiteX6" fmla="*/ 3408758 w 3818409"/>
              <a:gd name="connsiteY6" fmla="*/ 813808 h 816115"/>
              <a:gd name="connsiteX7" fmla="*/ 0 w 3818409"/>
              <a:gd name="connsiteY7" fmla="*/ 813808 h 81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409" h="816115">
                <a:moveTo>
                  <a:pt x="0" y="0"/>
                </a:moveTo>
                <a:lnTo>
                  <a:pt x="3411061" y="0"/>
                </a:lnTo>
                <a:lnTo>
                  <a:pt x="3411061" y="1429"/>
                </a:lnTo>
                <a:lnTo>
                  <a:pt x="3411064" y="1426"/>
                </a:lnTo>
                <a:lnTo>
                  <a:pt x="3818409" y="408770"/>
                </a:lnTo>
                <a:lnTo>
                  <a:pt x="3411064" y="816115"/>
                </a:lnTo>
                <a:lnTo>
                  <a:pt x="3408758" y="813808"/>
                </a:lnTo>
                <a:lnTo>
                  <a:pt x="0" y="813808"/>
                </a:lnTo>
                <a:close/>
              </a:path>
            </a:pathLst>
          </a:cu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350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100" cap="all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D511F954-1A6E-4958-9979-FAE695C5A42C}"/>
              </a:ext>
            </a:extLst>
          </p:cNvPr>
          <p:cNvSpPr/>
          <p:nvPr/>
        </p:nvSpPr>
        <p:spPr>
          <a:xfrm>
            <a:off x="4682775" y="1965581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812D066F-2814-48FF-9127-823E7B90FC74}"/>
              </a:ext>
            </a:extLst>
          </p:cNvPr>
          <p:cNvSpPr/>
          <p:nvPr/>
        </p:nvSpPr>
        <p:spPr>
          <a:xfrm>
            <a:off x="4682775" y="2710520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B800E435-2837-45E4-9CAF-DD8A52271679}"/>
              </a:ext>
            </a:extLst>
          </p:cNvPr>
          <p:cNvSpPr/>
          <p:nvPr/>
        </p:nvSpPr>
        <p:spPr>
          <a:xfrm>
            <a:off x="4682775" y="3452364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0CAABA3F-AA80-4730-9A65-1DFA7C31D029}"/>
              </a:ext>
            </a:extLst>
          </p:cNvPr>
          <p:cNvSpPr/>
          <p:nvPr/>
        </p:nvSpPr>
        <p:spPr>
          <a:xfrm>
            <a:off x="4682773" y="4190495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BF872626-DA71-4527-B792-1CE15CDD74C1}"/>
              </a:ext>
            </a:extLst>
          </p:cNvPr>
          <p:cNvSpPr/>
          <p:nvPr/>
        </p:nvSpPr>
        <p:spPr>
          <a:xfrm>
            <a:off x="4682773" y="4927613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831E31C8-59CD-42D2-96BF-BD2F22099523}"/>
              </a:ext>
            </a:extLst>
          </p:cNvPr>
          <p:cNvSpPr/>
          <p:nvPr/>
        </p:nvSpPr>
        <p:spPr>
          <a:xfrm>
            <a:off x="5053440" y="2337503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1EA0B712-14D2-4BE2-9B0F-0653E66D13B2}"/>
              </a:ext>
            </a:extLst>
          </p:cNvPr>
          <p:cNvSpPr/>
          <p:nvPr/>
        </p:nvSpPr>
        <p:spPr>
          <a:xfrm>
            <a:off x="5053440" y="3082442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40DC956C-2724-4642-8DD1-51909E0BAC02}"/>
              </a:ext>
            </a:extLst>
          </p:cNvPr>
          <p:cNvSpPr/>
          <p:nvPr/>
        </p:nvSpPr>
        <p:spPr>
          <a:xfrm>
            <a:off x="5053440" y="3824287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7634A6E5-EB10-4690-975A-8CD299DAB87D}"/>
              </a:ext>
            </a:extLst>
          </p:cNvPr>
          <p:cNvSpPr/>
          <p:nvPr/>
        </p:nvSpPr>
        <p:spPr>
          <a:xfrm>
            <a:off x="5053438" y="4562417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8E9CD83F-16F3-431B-AF7C-625D0661262E}"/>
              </a:ext>
            </a:extLst>
          </p:cNvPr>
          <p:cNvSpPr/>
          <p:nvPr/>
        </p:nvSpPr>
        <p:spPr>
          <a:xfrm>
            <a:off x="5426113" y="2710520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E206A671-DEA3-4F8A-B2B7-0FE1E7DE7EE7}"/>
              </a:ext>
            </a:extLst>
          </p:cNvPr>
          <p:cNvSpPr/>
          <p:nvPr/>
        </p:nvSpPr>
        <p:spPr>
          <a:xfrm>
            <a:off x="5426113" y="3455461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16B292A8-D916-4B4E-B5F9-3AE5D053237B}"/>
              </a:ext>
            </a:extLst>
          </p:cNvPr>
          <p:cNvSpPr/>
          <p:nvPr/>
        </p:nvSpPr>
        <p:spPr>
          <a:xfrm>
            <a:off x="5426113" y="4197304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154E5572-127E-4A52-83D9-18B0016E10DC}"/>
              </a:ext>
            </a:extLst>
          </p:cNvPr>
          <p:cNvSpPr/>
          <p:nvPr/>
        </p:nvSpPr>
        <p:spPr>
          <a:xfrm>
            <a:off x="5794776" y="3086763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37062424-0590-448E-9051-19B357FC2145}"/>
              </a:ext>
            </a:extLst>
          </p:cNvPr>
          <p:cNvSpPr/>
          <p:nvPr/>
        </p:nvSpPr>
        <p:spPr>
          <a:xfrm>
            <a:off x="5794776" y="3831704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ABF41C1C-5354-4A36-94B8-D5D33AD1BFC6}"/>
              </a:ext>
            </a:extLst>
          </p:cNvPr>
          <p:cNvSpPr/>
          <p:nvPr/>
        </p:nvSpPr>
        <p:spPr>
          <a:xfrm>
            <a:off x="6165446" y="3455461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</p:spTree>
    <p:extLst>
      <p:ext uri="{BB962C8B-B14F-4D97-AF65-F5344CB8AC3E}">
        <p14:creationId xmlns:p14="http://schemas.microsoft.com/office/powerpoint/2010/main" val="3442650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Matrix for PowerPoint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9C6D32F-2080-481D-957F-C55013D0B6C3}"/>
              </a:ext>
            </a:extLst>
          </p:cNvPr>
          <p:cNvSpPr/>
          <p:nvPr/>
        </p:nvSpPr>
        <p:spPr>
          <a:xfrm rot="18900000">
            <a:off x="4552416" y="4801366"/>
            <a:ext cx="524203" cy="52420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BC300F5-7F7C-40EE-ABB3-1FC2CD0837FA}"/>
              </a:ext>
            </a:extLst>
          </p:cNvPr>
          <p:cNvSpPr/>
          <p:nvPr/>
        </p:nvSpPr>
        <p:spPr>
          <a:xfrm rot="18900000">
            <a:off x="4552415" y="3318695"/>
            <a:ext cx="524203" cy="52420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473960C-018A-416E-BE7A-CD9918A7DB5B}"/>
              </a:ext>
            </a:extLst>
          </p:cNvPr>
          <p:cNvSpPr/>
          <p:nvPr/>
        </p:nvSpPr>
        <p:spPr>
          <a:xfrm rot="18900000">
            <a:off x="4552415" y="4060031"/>
            <a:ext cx="524203" cy="52420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D915964-2605-4CBD-916F-69BA9E37DA28}"/>
              </a:ext>
            </a:extLst>
          </p:cNvPr>
          <p:cNvSpPr/>
          <p:nvPr/>
        </p:nvSpPr>
        <p:spPr>
          <a:xfrm rot="18900000">
            <a:off x="4923084" y="3689362"/>
            <a:ext cx="524203" cy="52420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4C351D4-EE70-4232-A4D6-43163A6BD618}"/>
              </a:ext>
            </a:extLst>
          </p:cNvPr>
          <p:cNvSpPr/>
          <p:nvPr/>
        </p:nvSpPr>
        <p:spPr>
          <a:xfrm rot="18900000">
            <a:off x="4923084" y="4430699"/>
            <a:ext cx="524203" cy="52420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0A565D8-EE1B-4C43-B330-5F9D4023D5A1}"/>
              </a:ext>
            </a:extLst>
          </p:cNvPr>
          <p:cNvSpPr/>
          <p:nvPr/>
        </p:nvSpPr>
        <p:spPr>
          <a:xfrm rot="18900000">
            <a:off x="5293751" y="4060031"/>
            <a:ext cx="524203" cy="52420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BFAC118-1C4F-4CE7-85F2-D074FE6BD27A}"/>
              </a:ext>
            </a:extLst>
          </p:cNvPr>
          <p:cNvSpPr/>
          <p:nvPr/>
        </p:nvSpPr>
        <p:spPr>
          <a:xfrm rot="18900000">
            <a:off x="4552416" y="1836024"/>
            <a:ext cx="524203" cy="52420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717322F-DBD7-4E75-A46C-E05CECBDC9E0}"/>
              </a:ext>
            </a:extLst>
          </p:cNvPr>
          <p:cNvSpPr/>
          <p:nvPr/>
        </p:nvSpPr>
        <p:spPr>
          <a:xfrm rot="18900000">
            <a:off x="4552416" y="2577359"/>
            <a:ext cx="524203" cy="52420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5382EC4-2973-45CC-A454-B83D700D7DA7}"/>
              </a:ext>
            </a:extLst>
          </p:cNvPr>
          <p:cNvSpPr/>
          <p:nvPr/>
        </p:nvSpPr>
        <p:spPr>
          <a:xfrm rot="18900000">
            <a:off x="4923084" y="2206692"/>
            <a:ext cx="524203" cy="52420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7376D437-9B5B-4F96-BEDB-B7F547145C07}"/>
              </a:ext>
            </a:extLst>
          </p:cNvPr>
          <p:cNvSpPr/>
          <p:nvPr/>
        </p:nvSpPr>
        <p:spPr>
          <a:xfrm rot="18900000">
            <a:off x="4923084" y="2948026"/>
            <a:ext cx="524203" cy="52420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7D404803-E799-43DF-B15E-4FFC1939ED0E}"/>
              </a:ext>
            </a:extLst>
          </p:cNvPr>
          <p:cNvSpPr/>
          <p:nvPr/>
        </p:nvSpPr>
        <p:spPr>
          <a:xfrm rot="18900000">
            <a:off x="5293751" y="2577359"/>
            <a:ext cx="524203" cy="52420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78C484A-5883-4728-8727-1E5283C10369}"/>
              </a:ext>
            </a:extLst>
          </p:cNvPr>
          <p:cNvSpPr/>
          <p:nvPr/>
        </p:nvSpPr>
        <p:spPr>
          <a:xfrm rot="18900000">
            <a:off x="5293751" y="3318695"/>
            <a:ext cx="524203" cy="52420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B9ABB96-D7CD-40B2-94AA-6C36EDC147D7}"/>
              </a:ext>
            </a:extLst>
          </p:cNvPr>
          <p:cNvSpPr/>
          <p:nvPr/>
        </p:nvSpPr>
        <p:spPr>
          <a:xfrm rot="18900000">
            <a:off x="5664420" y="2948026"/>
            <a:ext cx="524203" cy="52420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D4964E0-9E66-45D0-95FB-74BD6B2FBE9D}"/>
              </a:ext>
            </a:extLst>
          </p:cNvPr>
          <p:cNvSpPr/>
          <p:nvPr/>
        </p:nvSpPr>
        <p:spPr>
          <a:xfrm rot="18900000">
            <a:off x="5664420" y="3689362"/>
            <a:ext cx="524203" cy="52420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12BD094E-FC58-4D1F-82D3-46180D14E199}"/>
              </a:ext>
            </a:extLst>
          </p:cNvPr>
          <p:cNvSpPr/>
          <p:nvPr/>
        </p:nvSpPr>
        <p:spPr>
          <a:xfrm rot="18900000">
            <a:off x="6035088" y="3318695"/>
            <a:ext cx="524203" cy="52420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3A21A19-5E29-49EC-8D4D-EAB9EDF5FD18}"/>
              </a:ext>
            </a:extLst>
          </p:cNvPr>
          <p:cNvSpPr/>
          <p:nvPr/>
        </p:nvSpPr>
        <p:spPr>
          <a:xfrm>
            <a:off x="1339913" y="1356791"/>
            <a:ext cx="3474606" cy="741335"/>
          </a:xfrm>
          <a:custGeom>
            <a:avLst/>
            <a:gdLst>
              <a:gd name="connsiteX0" fmla="*/ 3411064 w 3818409"/>
              <a:gd name="connsiteY0" fmla="*/ 0 h 814688"/>
              <a:gd name="connsiteX1" fmla="*/ 3818409 w 3818409"/>
              <a:gd name="connsiteY1" fmla="*/ 407344 h 814688"/>
              <a:gd name="connsiteX2" fmla="*/ 3411064 w 3818409"/>
              <a:gd name="connsiteY2" fmla="*/ 814688 h 814688"/>
              <a:gd name="connsiteX3" fmla="*/ 3410184 w 3818409"/>
              <a:gd name="connsiteY3" fmla="*/ 813808 h 814688"/>
              <a:gd name="connsiteX4" fmla="*/ 0 w 3818409"/>
              <a:gd name="connsiteY4" fmla="*/ 813808 h 814688"/>
              <a:gd name="connsiteX5" fmla="*/ 0 w 3818409"/>
              <a:gd name="connsiteY5" fmla="*/ 0 h 814688"/>
              <a:gd name="connsiteX6" fmla="*/ 3411061 w 3818409"/>
              <a:gd name="connsiteY6" fmla="*/ 0 h 814688"/>
              <a:gd name="connsiteX7" fmla="*/ 3411061 w 3818409"/>
              <a:gd name="connsiteY7" fmla="*/ 3 h 81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409" h="814688">
                <a:moveTo>
                  <a:pt x="3411064" y="0"/>
                </a:moveTo>
                <a:lnTo>
                  <a:pt x="3818409" y="407344"/>
                </a:lnTo>
                <a:lnTo>
                  <a:pt x="3411064" y="814688"/>
                </a:lnTo>
                <a:lnTo>
                  <a:pt x="3410184" y="813808"/>
                </a:lnTo>
                <a:lnTo>
                  <a:pt x="0" y="813808"/>
                </a:lnTo>
                <a:lnTo>
                  <a:pt x="0" y="0"/>
                </a:lnTo>
                <a:lnTo>
                  <a:pt x="3411061" y="0"/>
                </a:lnTo>
                <a:lnTo>
                  <a:pt x="3411061" y="3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350" cap="all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  <a:endParaRPr lang="en-US" sz="2100" cap="all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947B3EF-0110-4724-BA54-90BB6F49F3C1}"/>
              </a:ext>
            </a:extLst>
          </p:cNvPr>
          <p:cNvSpPr/>
          <p:nvPr/>
        </p:nvSpPr>
        <p:spPr>
          <a:xfrm>
            <a:off x="1339913" y="2097324"/>
            <a:ext cx="3474606" cy="742138"/>
          </a:xfrm>
          <a:custGeom>
            <a:avLst/>
            <a:gdLst>
              <a:gd name="connsiteX0" fmla="*/ 0 w 3818409"/>
              <a:gd name="connsiteY0" fmla="*/ 0 h 815570"/>
              <a:gd name="connsiteX1" fmla="*/ 3411061 w 3818409"/>
              <a:gd name="connsiteY1" fmla="*/ 0 h 815570"/>
              <a:gd name="connsiteX2" fmla="*/ 3411061 w 3818409"/>
              <a:gd name="connsiteY2" fmla="*/ 884 h 815570"/>
              <a:gd name="connsiteX3" fmla="*/ 3411064 w 3818409"/>
              <a:gd name="connsiteY3" fmla="*/ 881 h 815570"/>
              <a:gd name="connsiteX4" fmla="*/ 3818409 w 3818409"/>
              <a:gd name="connsiteY4" fmla="*/ 408225 h 815570"/>
              <a:gd name="connsiteX5" fmla="*/ 3411064 w 3818409"/>
              <a:gd name="connsiteY5" fmla="*/ 815570 h 815570"/>
              <a:gd name="connsiteX6" fmla="*/ 3409303 w 3818409"/>
              <a:gd name="connsiteY6" fmla="*/ 813808 h 815570"/>
              <a:gd name="connsiteX7" fmla="*/ 0 w 3818409"/>
              <a:gd name="connsiteY7" fmla="*/ 813808 h 815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409" h="815570">
                <a:moveTo>
                  <a:pt x="0" y="0"/>
                </a:moveTo>
                <a:lnTo>
                  <a:pt x="3411061" y="0"/>
                </a:lnTo>
                <a:lnTo>
                  <a:pt x="3411061" y="884"/>
                </a:lnTo>
                <a:lnTo>
                  <a:pt x="3411064" y="881"/>
                </a:lnTo>
                <a:lnTo>
                  <a:pt x="3818409" y="408225"/>
                </a:lnTo>
                <a:lnTo>
                  <a:pt x="3411064" y="815570"/>
                </a:lnTo>
                <a:lnTo>
                  <a:pt x="3409303" y="813808"/>
                </a:lnTo>
                <a:lnTo>
                  <a:pt x="0" y="813808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350" cap="all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  <a:endParaRPr lang="en-US" sz="2100" cap="all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61A45EE3-9A76-4527-8076-8DC9601604C6}"/>
              </a:ext>
            </a:extLst>
          </p:cNvPr>
          <p:cNvSpPr/>
          <p:nvPr/>
        </p:nvSpPr>
        <p:spPr>
          <a:xfrm>
            <a:off x="1339913" y="2837859"/>
            <a:ext cx="3474606" cy="742939"/>
          </a:xfrm>
          <a:custGeom>
            <a:avLst/>
            <a:gdLst>
              <a:gd name="connsiteX0" fmla="*/ 0 w 3818409"/>
              <a:gd name="connsiteY0" fmla="*/ 0 h 816450"/>
              <a:gd name="connsiteX1" fmla="*/ 3411061 w 3818409"/>
              <a:gd name="connsiteY1" fmla="*/ 0 h 816450"/>
              <a:gd name="connsiteX2" fmla="*/ 3411061 w 3818409"/>
              <a:gd name="connsiteY2" fmla="*/ 1764 h 816450"/>
              <a:gd name="connsiteX3" fmla="*/ 3411064 w 3818409"/>
              <a:gd name="connsiteY3" fmla="*/ 1761 h 816450"/>
              <a:gd name="connsiteX4" fmla="*/ 3818409 w 3818409"/>
              <a:gd name="connsiteY4" fmla="*/ 409105 h 816450"/>
              <a:gd name="connsiteX5" fmla="*/ 3411064 w 3818409"/>
              <a:gd name="connsiteY5" fmla="*/ 816450 h 816450"/>
              <a:gd name="connsiteX6" fmla="*/ 3408423 w 3818409"/>
              <a:gd name="connsiteY6" fmla="*/ 813808 h 816450"/>
              <a:gd name="connsiteX7" fmla="*/ 0 w 3818409"/>
              <a:gd name="connsiteY7" fmla="*/ 813808 h 81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409" h="816450">
                <a:moveTo>
                  <a:pt x="0" y="0"/>
                </a:moveTo>
                <a:lnTo>
                  <a:pt x="3411061" y="0"/>
                </a:lnTo>
                <a:lnTo>
                  <a:pt x="3411061" y="1764"/>
                </a:lnTo>
                <a:lnTo>
                  <a:pt x="3411064" y="1761"/>
                </a:lnTo>
                <a:lnTo>
                  <a:pt x="3818409" y="409105"/>
                </a:lnTo>
                <a:lnTo>
                  <a:pt x="3411064" y="816450"/>
                </a:lnTo>
                <a:lnTo>
                  <a:pt x="3408423" y="813808"/>
                </a:lnTo>
                <a:lnTo>
                  <a:pt x="0" y="813808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350" cap="all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  <a:endParaRPr lang="en-US" sz="2100" cap="all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6CCCC35-5929-4DEF-87A5-CD285FDF6285}"/>
              </a:ext>
            </a:extLst>
          </p:cNvPr>
          <p:cNvSpPr/>
          <p:nvPr/>
        </p:nvSpPr>
        <p:spPr>
          <a:xfrm>
            <a:off x="1339913" y="3578393"/>
            <a:ext cx="3474606" cy="743740"/>
          </a:xfrm>
          <a:custGeom>
            <a:avLst/>
            <a:gdLst>
              <a:gd name="connsiteX0" fmla="*/ 0 w 3818409"/>
              <a:gd name="connsiteY0" fmla="*/ 0 h 817330"/>
              <a:gd name="connsiteX1" fmla="*/ 3411061 w 3818409"/>
              <a:gd name="connsiteY1" fmla="*/ 0 h 817330"/>
              <a:gd name="connsiteX2" fmla="*/ 3411061 w 3818409"/>
              <a:gd name="connsiteY2" fmla="*/ 2644 h 817330"/>
              <a:gd name="connsiteX3" fmla="*/ 3411064 w 3818409"/>
              <a:gd name="connsiteY3" fmla="*/ 2641 h 817330"/>
              <a:gd name="connsiteX4" fmla="*/ 3818409 w 3818409"/>
              <a:gd name="connsiteY4" fmla="*/ 409985 h 817330"/>
              <a:gd name="connsiteX5" fmla="*/ 3411064 w 3818409"/>
              <a:gd name="connsiteY5" fmla="*/ 817330 h 817330"/>
              <a:gd name="connsiteX6" fmla="*/ 3407543 w 3818409"/>
              <a:gd name="connsiteY6" fmla="*/ 813808 h 817330"/>
              <a:gd name="connsiteX7" fmla="*/ 0 w 3818409"/>
              <a:gd name="connsiteY7" fmla="*/ 813808 h 81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409" h="817330">
                <a:moveTo>
                  <a:pt x="0" y="0"/>
                </a:moveTo>
                <a:lnTo>
                  <a:pt x="3411061" y="0"/>
                </a:lnTo>
                <a:lnTo>
                  <a:pt x="3411061" y="2644"/>
                </a:lnTo>
                <a:lnTo>
                  <a:pt x="3411064" y="2641"/>
                </a:lnTo>
                <a:lnTo>
                  <a:pt x="3818409" y="409985"/>
                </a:lnTo>
                <a:lnTo>
                  <a:pt x="3411064" y="817330"/>
                </a:lnTo>
                <a:lnTo>
                  <a:pt x="3407543" y="813808"/>
                </a:lnTo>
                <a:lnTo>
                  <a:pt x="0" y="813808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350" cap="all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  <a:endParaRPr lang="en-US" sz="2100" cap="all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7FD67124-A0C7-4327-8938-C56641B4CB58}"/>
              </a:ext>
            </a:extLst>
          </p:cNvPr>
          <p:cNvSpPr/>
          <p:nvPr/>
        </p:nvSpPr>
        <p:spPr>
          <a:xfrm>
            <a:off x="1339913" y="4318929"/>
            <a:ext cx="3474606" cy="744540"/>
          </a:xfrm>
          <a:custGeom>
            <a:avLst/>
            <a:gdLst>
              <a:gd name="connsiteX0" fmla="*/ 0 w 3818409"/>
              <a:gd name="connsiteY0" fmla="*/ 0 h 818210"/>
              <a:gd name="connsiteX1" fmla="*/ 3411061 w 3818409"/>
              <a:gd name="connsiteY1" fmla="*/ 0 h 818210"/>
              <a:gd name="connsiteX2" fmla="*/ 3411061 w 3818409"/>
              <a:gd name="connsiteY2" fmla="*/ 3524 h 818210"/>
              <a:gd name="connsiteX3" fmla="*/ 3411064 w 3818409"/>
              <a:gd name="connsiteY3" fmla="*/ 3521 h 818210"/>
              <a:gd name="connsiteX4" fmla="*/ 3818409 w 3818409"/>
              <a:gd name="connsiteY4" fmla="*/ 410865 h 818210"/>
              <a:gd name="connsiteX5" fmla="*/ 3411064 w 3818409"/>
              <a:gd name="connsiteY5" fmla="*/ 818210 h 818210"/>
              <a:gd name="connsiteX6" fmla="*/ 3406663 w 3818409"/>
              <a:gd name="connsiteY6" fmla="*/ 813808 h 818210"/>
              <a:gd name="connsiteX7" fmla="*/ 0 w 3818409"/>
              <a:gd name="connsiteY7" fmla="*/ 813808 h 81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409" h="818210">
                <a:moveTo>
                  <a:pt x="0" y="0"/>
                </a:moveTo>
                <a:lnTo>
                  <a:pt x="3411061" y="0"/>
                </a:lnTo>
                <a:lnTo>
                  <a:pt x="3411061" y="3524"/>
                </a:lnTo>
                <a:lnTo>
                  <a:pt x="3411064" y="3521"/>
                </a:lnTo>
                <a:lnTo>
                  <a:pt x="3818409" y="410865"/>
                </a:lnTo>
                <a:lnTo>
                  <a:pt x="3411064" y="818210"/>
                </a:lnTo>
                <a:lnTo>
                  <a:pt x="3406663" y="813808"/>
                </a:lnTo>
                <a:lnTo>
                  <a:pt x="0" y="813808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350" cap="all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  <a:endParaRPr lang="en-US" sz="2100" cap="all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7FEA67EC-3D82-4FEE-B23B-CE50D920B519}"/>
              </a:ext>
            </a:extLst>
          </p:cNvPr>
          <p:cNvSpPr/>
          <p:nvPr/>
        </p:nvSpPr>
        <p:spPr>
          <a:xfrm>
            <a:off x="1339913" y="5062172"/>
            <a:ext cx="3474606" cy="742633"/>
          </a:xfrm>
          <a:custGeom>
            <a:avLst/>
            <a:gdLst>
              <a:gd name="connsiteX0" fmla="*/ 0 w 3818409"/>
              <a:gd name="connsiteY0" fmla="*/ 0 h 816115"/>
              <a:gd name="connsiteX1" fmla="*/ 3411061 w 3818409"/>
              <a:gd name="connsiteY1" fmla="*/ 0 h 816115"/>
              <a:gd name="connsiteX2" fmla="*/ 3411061 w 3818409"/>
              <a:gd name="connsiteY2" fmla="*/ 1429 h 816115"/>
              <a:gd name="connsiteX3" fmla="*/ 3411064 w 3818409"/>
              <a:gd name="connsiteY3" fmla="*/ 1426 h 816115"/>
              <a:gd name="connsiteX4" fmla="*/ 3818409 w 3818409"/>
              <a:gd name="connsiteY4" fmla="*/ 408770 h 816115"/>
              <a:gd name="connsiteX5" fmla="*/ 3411064 w 3818409"/>
              <a:gd name="connsiteY5" fmla="*/ 816115 h 816115"/>
              <a:gd name="connsiteX6" fmla="*/ 3408758 w 3818409"/>
              <a:gd name="connsiteY6" fmla="*/ 813808 h 816115"/>
              <a:gd name="connsiteX7" fmla="*/ 0 w 3818409"/>
              <a:gd name="connsiteY7" fmla="*/ 813808 h 81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8409" h="816115">
                <a:moveTo>
                  <a:pt x="0" y="0"/>
                </a:moveTo>
                <a:lnTo>
                  <a:pt x="3411061" y="0"/>
                </a:lnTo>
                <a:lnTo>
                  <a:pt x="3411061" y="1429"/>
                </a:lnTo>
                <a:lnTo>
                  <a:pt x="3411064" y="1426"/>
                </a:lnTo>
                <a:lnTo>
                  <a:pt x="3818409" y="408770"/>
                </a:lnTo>
                <a:lnTo>
                  <a:pt x="3411064" y="816115"/>
                </a:lnTo>
                <a:lnTo>
                  <a:pt x="3408758" y="813808"/>
                </a:lnTo>
                <a:lnTo>
                  <a:pt x="0" y="813808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350" cap="all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  <a:endParaRPr lang="en-US" sz="2100" cap="all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E8C2AEE-EC45-44FE-BC2E-6EDC77373D60}"/>
              </a:ext>
            </a:extLst>
          </p:cNvPr>
          <p:cNvSpPr/>
          <p:nvPr/>
        </p:nvSpPr>
        <p:spPr>
          <a:xfrm>
            <a:off x="4682775" y="1965581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D102497E-71FE-4A41-98A6-BB0341DFCBC5}"/>
              </a:ext>
            </a:extLst>
          </p:cNvPr>
          <p:cNvSpPr/>
          <p:nvPr/>
        </p:nvSpPr>
        <p:spPr>
          <a:xfrm>
            <a:off x="4682775" y="2710520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EE37E1EB-E0B1-4923-B97F-E762967E3FBE}"/>
              </a:ext>
            </a:extLst>
          </p:cNvPr>
          <p:cNvSpPr/>
          <p:nvPr/>
        </p:nvSpPr>
        <p:spPr>
          <a:xfrm>
            <a:off x="4682775" y="3452364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99A4E85A-F710-4B4E-91AC-FBF734A240CB}"/>
              </a:ext>
            </a:extLst>
          </p:cNvPr>
          <p:cNvSpPr/>
          <p:nvPr/>
        </p:nvSpPr>
        <p:spPr>
          <a:xfrm>
            <a:off x="4682773" y="4190495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A772D80-0050-4771-B9F7-532B9D9377EA}"/>
              </a:ext>
            </a:extLst>
          </p:cNvPr>
          <p:cNvSpPr/>
          <p:nvPr/>
        </p:nvSpPr>
        <p:spPr>
          <a:xfrm>
            <a:off x="4682773" y="4927613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B3B9368A-3167-40A1-BCE9-43944A0EE3E0}"/>
              </a:ext>
            </a:extLst>
          </p:cNvPr>
          <p:cNvSpPr/>
          <p:nvPr/>
        </p:nvSpPr>
        <p:spPr>
          <a:xfrm>
            <a:off x="5053440" y="2337503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19164E52-E913-4F3E-8DE3-6EAF27161CAA}"/>
              </a:ext>
            </a:extLst>
          </p:cNvPr>
          <p:cNvSpPr/>
          <p:nvPr/>
        </p:nvSpPr>
        <p:spPr>
          <a:xfrm>
            <a:off x="5053440" y="3082442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9338FDC6-DD7A-4D59-831C-3F64C3E7D383}"/>
              </a:ext>
            </a:extLst>
          </p:cNvPr>
          <p:cNvSpPr/>
          <p:nvPr/>
        </p:nvSpPr>
        <p:spPr>
          <a:xfrm>
            <a:off x="5053440" y="3824287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FDFC69A5-A0F4-4662-B4C0-90404F4EB496}"/>
              </a:ext>
            </a:extLst>
          </p:cNvPr>
          <p:cNvSpPr/>
          <p:nvPr/>
        </p:nvSpPr>
        <p:spPr>
          <a:xfrm>
            <a:off x="5053438" y="4562417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AFF368F-ED20-4796-A6F8-7AEECC1B6CD2}"/>
              </a:ext>
            </a:extLst>
          </p:cNvPr>
          <p:cNvSpPr/>
          <p:nvPr/>
        </p:nvSpPr>
        <p:spPr>
          <a:xfrm>
            <a:off x="5426113" y="2710520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6D8FADF-F756-4108-9CD5-BB9F91C36CE3}"/>
              </a:ext>
            </a:extLst>
          </p:cNvPr>
          <p:cNvSpPr/>
          <p:nvPr/>
        </p:nvSpPr>
        <p:spPr>
          <a:xfrm>
            <a:off x="5426113" y="3455461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31E3187F-A65C-415E-867A-07A6DCDB6779}"/>
              </a:ext>
            </a:extLst>
          </p:cNvPr>
          <p:cNvSpPr/>
          <p:nvPr/>
        </p:nvSpPr>
        <p:spPr>
          <a:xfrm>
            <a:off x="5426113" y="4197304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21ACAFF9-0255-42B2-85C2-97394BCE6CD0}"/>
              </a:ext>
            </a:extLst>
          </p:cNvPr>
          <p:cNvSpPr/>
          <p:nvPr/>
        </p:nvSpPr>
        <p:spPr>
          <a:xfrm>
            <a:off x="5794776" y="3086763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CA15ADD0-9908-455B-9EFF-D55D2867D344}"/>
              </a:ext>
            </a:extLst>
          </p:cNvPr>
          <p:cNvSpPr/>
          <p:nvPr/>
        </p:nvSpPr>
        <p:spPr>
          <a:xfrm>
            <a:off x="5794776" y="3831704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B71D9175-C648-45E1-AB01-5CD0ABBCE81C}"/>
              </a:ext>
            </a:extLst>
          </p:cNvPr>
          <p:cNvSpPr/>
          <p:nvPr/>
        </p:nvSpPr>
        <p:spPr>
          <a:xfrm>
            <a:off x="6165446" y="3455461"/>
            <a:ext cx="263489" cy="26348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66BAD787-7E8A-4AFE-A440-673A1CEEBE35}"/>
              </a:ext>
            </a:extLst>
          </p:cNvPr>
          <p:cNvSpPr/>
          <p:nvPr/>
        </p:nvSpPr>
        <p:spPr>
          <a:xfrm>
            <a:off x="7371256" y="3782204"/>
            <a:ext cx="217170" cy="21717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F39BEEC8-5E76-4141-8FD8-98F4E5A09C1F}"/>
              </a:ext>
            </a:extLst>
          </p:cNvPr>
          <p:cNvSpPr/>
          <p:nvPr/>
        </p:nvSpPr>
        <p:spPr>
          <a:xfrm>
            <a:off x="7371256" y="4122027"/>
            <a:ext cx="217170" cy="21717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FCA06318-617E-4CE2-858B-85D9B5E6F7EA}"/>
              </a:ext>
            </a:extLst>
          </p:cNvPr>
          <p:cNvSpPr/>
          <p:nvPr/>
        </p:nvSpPr>
        <p:spPr>
          <a:xfrm>
            <a:off x="7371256" y="5141495"/>
            <a:ext cx="217170" cy="21717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B5D22E26-3E98-44EF-9B2C-1A1DA116E659}"/>
              </a:ext>
            </a:extLst>
          </p:cNvPr>
          <p:cNvSpPr/>
          <p:nvPr/>
        </p:nvSpPr>
        <p:spPr>
          <a:xfrm>
            <a:off x="7375522" y="4461850"/>
            <a:ext cx="217170" cy="21717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B532FC56-0D53-4784-B49B-C947CC3B82F5}"/>
              </a:ext>
            </a:extLst>
          </p:cNvPr>
          <p:cNvSpPr/>
          <p:nvPr/>
        </p:nvSpPr>
        <p:spPr>
          <a:xfrm>
            <a:off x="7371256" y="4801673"/>
            <a:ext cx="217170" cy="21717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422774-5A5F-4E76-9FEA-1A2880DF0690}"/>
              </a:ext>
            </a:extLst>
          </p:cNvPr>
          <p:cNvSpPr/>
          <p:nvPr/>
        </p:nvSpPr>
        <p:spPr>
          <a:xfrm>
            <a:off x="7676764" y="3754988"/>
            <a:ext cx="113531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>
                <a:solidFill>
                  <a:schemeClr val="bg1">
                    <a:lumMod val="75000"/>
                  </a:schemeClr>
                </a:solidFill>
              </a:rPr>
              <a:t>Lorem ipsum 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CC33001-C65F-4CF5-8261-A19A7E460173}"/>
              </a:ext>
            </a:extLst>
          </p:cNvPr>
          <p:cNvSpPr/>
          <p:nvPr/>
        </p:nvSpPr>
        <p:spPr>
          <a:xfrm>
            <a:off x="7676764" y="4094136"/>
            <a:ext cx="113531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>
                <a:solidFill>
                  <a:schemeClr val="bg1">
                    <a:lumMod val="75000"/>
                  </a:schemeClr>
                </a:solidFill>
              </a:rPr>
              <a:t>Lorem ipsum 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AAD6C36-E6FB-45CD-A8C4-32E04F72BAD9}"/>
              </a:ext>
            </a:extLst>
          </p:cNvPr>
          <p:cNvSpPr/>
          <p:nvPr/>
        </p:nvSpPr>
        <p:spPr>
          <a:xfrm>
            <a:off x="7676764" y="4433284"/>
            <a:ext cx="113531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>
                <a:solidFill>
                  <a:schemeClr val="bg1">
                    <a:lumMod val="75000"/>
                  </a:schemeClr>
                </a:solidFill>
              </a:rPr>
              <a:t>Lorem ipsum 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FAFE395-CDD4-4B6F-AF29-7C7D4516F05F}"/>
              </a:ext>
            </a:extLst>
          </p:cNvPr>
          <p:cNvSpPr/>
          <p:nvPr/>
        </p:nvSpPr>
        <p:spPr>
          <a:xfrm>
            <a:off x="7676764" y="4772431"/>
            <a:ext cx="113531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>
                <a:solidFill>
                  <a:schemeClr val="bg1">
                    <a:lumMod val="75000"/>
                  </a:schemeClr>
                </a:solidFill>
              </a:rPr>
              <a:t>Lorem ipsum 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E50E017-6115-4C7E-9236-EDC8E412F6A8}"/>
              </a:ext>
            </a:extLst>
          </p:cNvPr>
          <p:cNvSpPr/>
          <p:nvPr/>
        </p:nvSpPr>
        <p:spPr>
          <a:xfrm>
            <a:off x="7676764" y="5111580"/>
            <a:ext cx="113531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>
                <a:solidFill>
                  <a:schemeClr val="bg1">
                    <a:lumMod val="75000"/>
                  </a:schemeClr>
                </a:solidFill>
              </a:rPr>
              <a:t>Lorem ipsum </a:t>
            </a:r>
          </a:p>
        </p:txBody>
      </p:sp>
    </p:spTree>
    <p:extLst>
      <p:ext uri="{BB962C8B-B14F-4D97-AF65-F5344CB8AC3E}">
        <p14:creationId xmlns:p14="http://schemas.microsoft.com/office/powerpoint/2010/main" val="3822039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10113</TotalTime>
  <Words>124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Adjacency Matrix for PowerPoint</vt:lpstr>
      <vt:lpstr>Adjacency Matrix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Adjacency Matrix for PowerPoint</dc:title>
  <dc:creator>PresentationGO.com</dc:creator>
  <dc:description>© Copyright PresentationGO.com</dc:description>
  <dcterms:created xsi:type="dcterms:W3CDTF">2014-11-26T05:14:11Z</dcterms:created>
  <dcterms:modified xsi:type="dcterms:W3CDTF">2018-11-28T17:22:15Z</dcterms:modified>
  <cp:category>Charts &amp; Diagrams</cp:category>
</cp:coreProperties>
</file>