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8955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5578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51830A1-B665-4186-903D-480834CEC346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3" name="Rectangle: Folded Corner 2">
              <a:extLst>
                <a:ext uri="{FF2B5EF4-FFF2-40B4-BE49-F238E27FC236}">
                  <a16:creationId xmlns:a16="http://schemas.microsoft.com/office/drawing/2014/main" id="{5824BB6F-B9CB-446C-A271-8E9A5D92F3B9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B75D5A09-3BF6-48C7-A3AD-A37EF00C3F8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6081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51830A1-B665-4186-903D-480834CEC346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3" name="Rectangle: Folded Corner 2">
              <a:extLst>
                <a:ext uri="{FF2B5EF4-FFF2-40B4-BE49-F238E27FC236}">
                  <a16:creationId xmlns:a16="http://schemas.microsoft.com/office/drawing/2014/main" id="{5824BB6F-B9CB-446C-A271-8E9A5D92F3B9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B75D5A09-3BF6-48C7-A3AD-A37EF00C3F8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1341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70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8CA0C12-A2D2-4178-ADAF-446955DDDCA8}"/>
              </a:ext>
            </a:extLst>
          </p:cNvPr>
          <p:cNvSpPr/>
          <p:nvPr/>
        </p:nvSpPr>
        <p:spPr>
          <a:xfrm>
            <a:off x="4466147" y="0"/>
            <a:ext cx="984250" cy="6299200"/>
          </a:xfrm>
          <a:prstGeom prst="rect">
            <a:avLst/>
          </a:prstGeom>
          <a:gradFill flip="none" rotWithShape="1">
            <a:gsLst>
              <a:gs pos="0">
                <a:srgbClr val="EFEDEE">
                  <a:alpha val="0"/>
                </a:srgbClr>
              </a:gs>
              <a:gs pos="67000">
                <a:schemeClr val="bg2"/>
              </a:gs>
              <a:gs pos="100000">
                <a:schemeClr val="bg2">
                  <a:lumMod val="9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5D1FE82-BD52-4DE6-B0ED-949C520E7FD5}"/>
              </a:ext>
            </a:extLst>
          </p:cNvPr>
          <p:cNvSpPr/>
          <p:nvPr/>
        </p:nvSpPr>
        <p:spPr>
          <a:xfrm>
            <a:off x="5463098" y="0"/>
            <a:ext cx="984250" cy="6299200"/>
          </a:xfrm>
          <a:prstGeom prst="rect">
            <a:avLst/>
          </a:prstGeom>
          <a:gradFill flip="none" rotWithShape="1">
            <a:gsLst>
              <a:gs pos="0">
                <a:srgbClr val="EFEDEE">
                  <a:alpha val="0"/>
                </a:srgbClr>
              </a:gs>
              <a:gs pos="67000">
                <a:schemeClr val="bg1"/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BE0924D-882E-4771-BCF5-508248FA5B89}"/>
              </a:ext>
            </a:extLst>
          </p:cNvPr>
          <p:cNvSpPr/>
          <p:nvPr/>
        </p:nvSpPr>
        <p:spPr>
          <a:xfrm>
            <a:off x="0" y="0"/>
            <a:ext cx="2477954" cy="6299200"/>
          </a:xfrm>
          <a:prstGeom prst="rect">
            <a:avLst/>
          </a:prstGeom>
          <a:gradFill flip="none" rotWithShape="1">
            <a:gsLst>
              <a:gs pos="0">
                <a:srgbClr val="EFEDEE">
                  <a:alpha val="0"/>
                </a:srgbClr>
              </a:gs>
              <a:gs pos="67000">
                <a:schemeClr val="bg1"/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734DCA7-B65E-4D57-915C-7E05112E6709}"/>
              </a:ext>
            </a:extLst>
          </p:cNvPr>
          <p:cNvSpPr/>
          <p:nvPr/>
        </p:nvSpPr>
        <p:spPr>
          <a:xfrm>
            <a:off x="9714046" y="0"/>
            <a:ext cx="2477954" cy="6299200"/>
          </a:xfrm>
          <a:prstGeom prst="rect">
            <a:avLst/>
          </a:prstGeom>
          <a:gradFill flip="none" rotWithShape="1">
            <a:gsLst>
              <a:gs pos="0">
                <a:srgbClr val="EFEDEE">
                  <a:alpha val="0"/>
                </a:srgbClr>
              </a:gs>
              <a:gs pos="67000">
                <a:schemeClr val="bg2"/>
              </a:gs>
              <a:gs pos="100000">
                <a:schemeClr val="bg2">
                  <a:lumMod val="9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B8EDAA0-B867-443D-9524-331DA961A251}"/>
              </a:ext>
            </a:extLst>
          </p:cNvPr>
          <p:cNvCxnSpPr>
            <a:cxnSpLocks/>
          </p:cNvCxnSpPr>
          <p:nvPr/>
        </p:nvCxnSpPr>
        <p:spPr>
          <a:xfrm>
            <a:off x="5456747" y="0"/>
            <a:ext cx="0" cy="629920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96211" y="873958"/>
            <a:ext cx="4886325" cy="10895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7200" dirty="0"/>
              <a:t>Agenda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21E0A5C5-D7EA-4AE9-801B-97223753F73D}"/>
              </a:ext>
            </a:extLst>
          </p:cNvPr>
          <p:cNvGrpSpPr/>
          <p:nvPr/>
        </p:nvGrpSpPr>
        <p:grpSpPr>
          <a:xfrm>
            <a:off x="1503256" y="2896188"/>
            <a:ext cx="2937088" cy="1290153"/>
            <a:chOff x="332936" y="2627766"/>
            <a:chExt cx="2937088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A2F89B2-AE4B-4A94-92D3-A4D27B9133C2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28FA32B8-D61F-45CA-A9E7-BA77F2E08BD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30F261FC-5CD7-4C9F-85F6-3D1D88293DB2}"/>
              </a:ext>
            </a:extLst>
          </p:cNvPr>
          <p:cNvGrpSpPr/>
          <p:nvPr/>
        </p:nvGrpSpPr>
        <p:grpSpPr>
          <a:xfrm>
            <a:off x="1503256" y="4601282"/>
            <a:ext cx="2937088" cy="1290153"/>
            <a:chOff x="332936" y="4652338"/>
            <a:chExt cx="2937088" cy="129015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05C1E46-3153-4D77-ACA1-FEDE4176534E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6ADA2275-8772-4A21-A6E9-82BE8C63DA48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0518F27C-D0E8-4B66-AE72-8356C676FB20}"/>
              </a:ext>
            </a:extLst>
          </p:cNvPr>
          <p:cNvGrpSpPr/>
          <p:nvPr/>
        </p:nvGrpSpPr>
        <p:grpSpPr>
          <a:xfrm>
            <a:off x="6335607" y="1762896"/>
            <a:ext cx="2561427" cy="769443"/>
            <a:chOff x="6335607" y="1839096"/>
            <a:chExt cx="2561427" cy="76944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26C6468C-1022-40F9-9EDE-1252BE036DFF}"/>
                </a:ext>
              </a:extLst>
            </p:cNvPr>
            <p:cNvSpPr txBox="1"/>
            <p:nvPr/>
          </p:nvSpPr>
          <p:spPr>
            <a:xfrm>
              <a:off x="6335607" y="1880518"/>
              <a:ext cx="573234" cy="307777"/>
            </a:xfrm>
            <a:prstGeom prst="rect">
              <a:avLst/>
            </a:prstGeom>
            <a:noFill/>
          </p:spPr>
          <p:txBody>
            <a:bodyPr wrap="none" lIns="0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D3D3D3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Slide 4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9FD343D0-0F2D-4C93-9C14-435241A7236A}"/>
                </a:ext>
              </a:extLst>
            </p:cNvPr>
            <p:cNvSpPr txBox="1"/>
            <p:nvPr/>
          </p:nvSpPr>
          <p:spPr>
            <a:xfrm>
              <a:off x="6336714" y="2146874"/>
              <a:ext cx="256032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quis.</a:t>
              </a:r>
            </a:p>
          </p:txBody>
        </p: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F656FAFB-6488-4062-A925-EC1D57C3D11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36714" y="1839096"/>
              <a:ext cx="2560320" cy="1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F92F4B52-B987-4BB9-A99B-FE1EC55C823F}"/>
              </a:ext>
            </a:extLst>
          </p:cNvPr>
          <p:cNvGrpSpPr/>
          <p:nvPr/>
        </p:nvGrpSpPr>
        <p:grpSpPr>
          <a:xfrm>
            <a:off x="9384839" y="1762896"/>
            <a:ext cx="2561427" cy="769443"/>
            <a:chOff x="6335607" y="1839096"/>
            <a:chExt cx="2561427" cy="769443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073E54BF-8E32-4487-9046-CD59AA29C7A7}"/>
                </a:ext>
              </a:extLst>
            </p:cNvPr>
            <p:cNvSpPr txBox="1"/>
            <p:nvPr/>
          </p:nvSpPr>
          <p:spPr>
            <a:xfrm>
              <a:off x="6335607" y="1880518"/>
              <a:ext cx="664606" cy="307777"/>
            </a:xfrm>
            <a:prstGeom prst="rect">
              <a:avLst/>
            </a:prstGeom>
            <a:noFill/>
          </p:spPr>
          <p:txBody>
            <a:bodyPr wrap="none" lIns="0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D3D3D3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Slide 10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47E21131-73AC-46A1-B468-67228BF40785}"/>
                </a:ext>
              </a:extLst>
            </p:cNvPr>
            <p:cNvSpPr txBox="1"/>
            <p:nvPr/>
          </p:nvSpPr>
          <p:spPr>
            <a:xfrm>
              <a:off x="6336714" y="2146874"/>
              <a:ext cx="256032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quis.</a:t>
              </a:r>
            </a:p>
          </p:txBody>
        </p: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8A29BFC2-8AB9-4F73-8E59-0106C02650B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36714" y="1839096"/>
              <a:ext cx="2560320" cy="1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D443C114-41EB-4C42-A8E3-DC6C7E8E0440}"/>
              </a:ext>
            </a:extLst>
          </p:cNvPr>
          <p:cNvGrpSpPr/>
          <p:nvPr/>
        </p:nvGrpSpPr>
        <p:grpSpPr>
          <a:xfrm>
            <a:off x="6335607" y="3513822"/>
            <a:ext cx="2561427" cy="769443"/>
            <a:chOff x="6335607" y="1839096"/>
            <a:chExt cx="2561427" cy="769443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C2497A01-96A9-4B26-878B-F19D0E9DC693}"/>
                </a:ext>
              </a:extLst>
            </p:cNvPr>
            <p:cNvSpPr txBox="1"/>
            <p:nvPr/>
          </p:nvSpPr>
          <p:spPr>
            <a:xfrm>
              <a:off x="6335607" y="1880518"/>
              <a:ext cx="664606" cy="307777"/>
            </a:xfrm>
            <a:prstGeom prst="rect">
              <a:avLst/>
            </a:prstGeom>
            <a:noFill/>
          </p:spPr>
          <p:txBody>
            <a:bodyPr wrap="none" lIns="0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D3D3D3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Slide 14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28F44112-C07D-4A45-B5B1-9C592D926AF1}"/>
                </a:ext>
              </a:extLst>
            </p:cNvPr>
            <p:cNvSpPr txBox="1"/>
            <p:nvPr/>
          </p:nvSpPr>
          <p:spPr>
            <a:xfrm>
              <a:off x="6336714" y="2146874"/>
              <a:ext cx="256032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quis.</a:t>
              </a:r>
            </a:p>
          </p:txBody>
        </p: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BA043880-A5FB-404F-A30B-3B78D3F5AA4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36714" y="1839096"/>
              <a:ext cx="2560320" cy="1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EBD70728-2F53-48CC-B6DA-084CB1573E57}"/>
              </a:ext>
            </a:extLst>
          </p:cNvPr>
          <p:cNvGrpSpPr/>
          <p:nvPr/>
        </p:nvGrpSpPr>
        <p:grpSpPr>
          <a:xfrm>
            <a:off x="9384839" y="3513822"/>
            <a:ext cx="2561427" cy="769443"/>
            <a:chOff x="6335607" y="1839096"/>
            <a:chExt cx="2561427" cy="769443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151F3DF2-5D29-420C-8DB1-250FA3A253AD}"/>
                </a:ext>
              </a:extLst>
            </p:cNvPr>
            <p:cNvSpPr txBox="1"/>
            <p:nvPr/>
          </p:nvSpPr>
          <p:spPr>
            <a:xfrm>
              <a:off x="6335607" y="1880518"/>
              <a:ext cx="664606" cy="307777"/>
            </a:xfrm>
            <a:prstGeom prst="rect">
              <a:avLst/>
            </a:prstGeom>
            <a:noFill/>
          </p:spPr>
          <p:txBody>
            <a:bodyPr wrap="none" lIns="0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D3D3D3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Slide 23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DDF99E4-46DB-4D85-85E8-8AA354A24DEC}"/>
                </a:ext>
              </a:extLst>
            </p:cNvPr>
            <p:cNvSpPr txBox="1"/>
            <p:nvPr/>
          </p:nvSpPr>
          <p:spPr>
            <a:xfrm>
              <a:off x="6336714" y="2146874"/>
              <a:ext cx="256032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quis.</a:t>
              </a:r>
            </a:p>
          </p:txBody>
        </p: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15A4F29C-C2EE-416E-A4E4-E8B62544FDE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36714" y="1839096"/>
              <a:ext cx="2560320" cy="1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CFF6AD58-146E-4CEE-963B-3E5AC44D2620}"/>
              </a:ext>
            </a:extLst>
          </p:cNvPr>
          <p:cNvGrpSpPr/>
          <p:nvPr/>
        </p:nvGrpSpPr>
        <p:grpSpPr>
          <a:xfrm>
            <a:off x="6335607" y="5264747"/>
            <a:ext cx="2561427" cy="769443"/>
            <a:chOff x="6335607" y="1839096"/>
            <a:chExt cx="2561427" cy="769443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5E764CDA-B757-447B-9117-0CF3217008DB}"/>
                </a:ext>
              </a:extLst>
            </p:cNvPr>
            <p:cNvSpPr txBox="1"/>
            <p:nvPr/>
          </p:nvSpPr>
          <p:spPr>
            <a:xfrm>
              <a:off x="6335607" y="1880518"/>
              <a:ext cx="664606" cy="307777"/>
            </a:xfrm>
            <a:prstGeom prst="rect">
              <a:avLst/>
            </a:prstGeom>
            <a:noFill/>
          </p:spPr>
          <p:txBody>
            <a:bodyPr wrap="none" lIns="0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D3D3D3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Slide 35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856AC505-4118-4655-A29C-DE05DE0B27A7}"/>
                </a:ext>
              </a:extLst>
            </p:cNvPr>
            <p:cNvSpPr txBox="1"/>
            <p:nvPr/>
          </p:nvSpPr>
          <p:spPr>
            <a:xfrm>
              <a:off x="6336714" y="2146874"/>
              <a:ext cx="256032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quis.</a:t>
              </a:r>
            </a:p>
          </p:txBody>
        </p: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EC883D72-C616-49EC-A177-7AC00E8599B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36714" y="1839096"/>
              <a:ext cx="2560320" cy="1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2C5F121F-F852-469C-A9A1-E61EB6626C3B}"/>
              </a:ext>
            </a:extLst>
          </p:cNvPr>
          <p:cNvGrpSpPr/>
          <p:nvPr/>
        </p:nvGrpSpPr>
        <p:grpSpPr>
          <a:xfrm>
            <a:off x="9384839" y="5264747"/>
            <a:ext cx="2561427" cy="769443"/>
            <a:chOff x="6335607" y="1839096"/>
            <a:chExt cx="2561427" cy="769443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4DB82AFC-A02E-4644-AE4A-EBB036BAD80F}"/>
                </a:ext>
              </a:extLst>
            </p:cNvPr>
            <p:cNvSpPr txBox="1"/>
            <p:nvPr/>
          </p:nvSpPr>
          <p:spPr>
            <a:xfrm>
              <a:off x="6335607" y="1880518"/>
              <a:ext cx="664606" cy="307777"/>
            </a:xfrm>
            <a:prstGeom prst="rect">
              <a:avLst/>
            </a:prstGeom>
            <a:noFill/>
          </p:spPr>
          <p:txBody>
            <a:bodyPr wrap="none" lIns="0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D3D3D3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Slide 51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BDC2F734-3D6E-4548-9DF6-10F1A1569E14}"/>
                </a:ext>
              </a:extLst>
            </p:cNvPr>
            <p:cNvSpPr txBox="1"/>
            <p:nvPr/>
          </p:nvSpPr>
          <p:spPr>
            <a:xfrm>
              <a:off x="6336714" y="2146874"/>
              <a:ext cx="256032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quis.</a:t>
              </a:r>
            </a:p>
          </p:txBody>
        </p: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F1EBB74C-4C73-4794-B13D-5FD501E240C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36714" y="1839096"/>
              <a:ext cx="2560320" cy="1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EE1996CD-E821-41B8-9E5F-B155FA90191D}"/>
              </a:ext>
            </a:extLst>
          </p:cNvPr>
          <p:cNvSpPr txBox="1"/>
          <p:nvPr/>
        </p:nvSpPr>
        <p:spPr>
          <a:xfrm>
            <a:off x="9384839" y="2819598"/>
            <a:ext cx="991276" cy="552740"/>
          </a:xfrm>
          <a:custGeom>
            <a:avLst/>
            <a:gdLst>
              <a:gd name="connsiteX0" fmla="*/ 880019 w 1178792"/>
              <a:gd name="connsiteY0" fmla="*/ 167805 h 657300"/>
              <a:gd name="connsiteX1" fmla="*/ 880019 w 1178792"/>
              <a:gd name="connsiteY1" fmla="*/ 174353 h 657300"/>
              <a:gd name="connsiteX2" fmla="*/ 819856 w 1178792"/>
              <a:gd name="connsiteY2" fmla="*/ 273808 h 657300"/>
              <a:gd name="connsiteX3" fmla="*/ 758055 w 1178792"/>
              <a:gd name="connsiteY3" fmla="*/ 377355 h 657300"/>
              <a:gd name="connsiteX4" fmla="*/ 758055 w 1178792"/>
              <a:gd name="connsiteY4" fmla="*/ 387996 h 657300"/>
              <a:gd name="connsiteX5" fmla="*/ 762761 w 1178792"/>
              <a:gd name="connsiteY5" fmla="*/ 394135 h 657300"/>
              <a:gd name="connsiteX6" fmla="*/ 767877 w 1178792"/>
              <a:gd name="connsiteY6" fmla="*/ 398637 h 657300"/>
              <a:gd name="connsiteX7" fmla="*/ 826199 w 1178792"/>
              <a:gd name="connsiteY7" fmla="*/ 397410 h 657300"/>
              <a:gd name="connsiteX8" fmla="*/ 884112 w 1178792"/>
              <a:gd name="connsiteY8" fmla="*/ 396182 h 657300"/>
              <a:gd name="connsiteX9" fmla="*/ 896391 w 1178792"/>
              <a:gd name="connsiteY9" fmla="*/ 381448 h 657300"/>
              <a:gd name="connsiteX10" fmla="*/ 896391 w 1178792"/>
              <a:gd name="connsiteY10" fmla="*/ 365895 h 657300"/>
              <a:gd name="connsiteX11" fmla="*/ 895572 w 1178792"/>
              <a:gd name="connsiteY11" fmla="*/ 351161 h 657300"/>
              <a:gd name="connsiteX12" fmla="*/ 895572 w 1178792"/>
              <a:gd name="connsiteY12" fmla="*/ 341339 h 657300"/>
              <a:gd name="connsiteX13" fmla="*/ 896186 w 1178792"/>
              <a:gd name="connsiteY13" fmla="*/ 315963 h 657300"/>
              <a:gd name="connsiteX14" fmla="*/ 896391 w 1178792"/>
              <a:gd name="connsiteY14" fmla="*/ 284858 h 657300"/>
              <a:gd name="connsiteX15" fmla="*/ 880019 w 1178792"/>
              <a:gd name="connsiteY15" fmla="*/ 167805 h 657300"/>
              <a:gd name="connsiteX16" fmla="*/ 291405 w 1178792"/>
              <a:gd name="connsiteY16" fmla="*/ 148159 h 657300"/>
              <a:gd name="connsiteX17" fmla="*/ 271760 w 1178792"/>
              <a:gd name="connsiteY17" fmla="*/ 151024 h 657300"/>
              <a:gd name="connsiteX18" fmla="*/ 256003 w 1178792"/>
              <a:gd name="connsiteY18" fmla="*/ 160642 h 657300"/>
              <a:gd name="connsiteX19" fmla="*/ 243929 w 1178792"/>
              <a:gd name="connsiteY19" fmla="*/ 174352 h 657300"/>
              <a:gd name="connsiteX20" fmla="*/ 234925 w 1178792"/>
              <a:gd name="connsiteY20" fmla="*/ 193179 h 657300"/>
              <a:gd name="connsiteX21" fmla="*/ 228377 w 1178792"/>
              <a:gd name="connsiteY21" fmla="*/ 214257 h 657300"/>
              <a:gd name="connsiteX22" fmla="*/ 223875 w 1178792"/>
              <a:gd name="connsiteY22" fmla="*/ 238814 h 657300"/>
              <a:gd name="connsiteX23" fmla="*/ 221214 w 1178792"/>
              <a:gd name="connsiteY23" fmla="*/ 263779 h 657300"/>
              <a:gd name="connsiteX24" fmla="*/ 219782 w 1178792"/>
              <a:gd name="connsiteY24" fmla="*/ 290792 h 657300"/>
              <a:gd name="connsiteX25" fmla="*/ 219372 w 1178792"/>
              <a:gd name="connsiteY25" fmla="*/ 316372 h 657300"/>
              <a:gd name="connsiteX26" fmla="*/ 219372 w 1178792"/>
              <a:gd name="connsiteY26" fmla="*/ 341747 h 657300"/>
              <a:gd name="connsiteX27" fmla="*/ 219372 w 1178792"/>
              <a:gd name="connsiteY27" fmla="*/ 349523 h 657300"/>
              <a:gd name="connsiteX28" fmla="*/ 219782 w 1178792"/>
              <a:gd name="connsiteY28" fmla="*/ 377763 h 657300"/>
              <a:gd name="connsiteX29" fmla="*/ 221623 w 1178792"/>
              <a:gd name="connsiteY29" fmla="*/ 407845 h 657300"/>
              <a:gd name="connsiteX30" fmla="*/ 225512 w 1178792"/>
              <a:gd name="connsiteY30" fmla="*/ 438950 h 657300"/>
              <a:gd name="connsiteX31" fmla="*/ 232674 w 1178792"/>
              <a:gd name="connsiteY31" fmla="*/ 466576 h 657300"/>
              <a:gd name="connsiteX32" fmla="*/ 243929 w 1178792"/>
              <a:gd name="connsiteY32" fmla="*/ 490315 h 657300"/>
              <a:gd name="connsiteX33" fmla="*/ 260505 w 1178792"/>
              <a:gd name="connsiteY33" fmla="*/ 505662 h 657300"/>
              <a:gd name="connsiteX34" fmla="*/ 283220 w 1178792"/>
              <a:gd name="connsiteY34" fmla="*/ 511597 h 657300"/>
              <a:gd name="connsiteX35" fmla="*/ 308800 w 1178792"/>
              <a:gd name="connsiteY35" fmla="*/ 505458 h 657300"/>
              <a:gd name="connsiteX36" fmla="*/ 327217 w 1178792"/>
              <a:gd name="connsiteY36" fmla="*/ 490724 h 657300"/>
              <a:gd name="connsiteX37" fmla="*/ 339291 w 1178792"/>
              <a:gd name="connsiteY37" fmla="*/ 466986 h 657300"/>
              <a:gd name="connsiteX38" fmla="*/ 346658 w 1178792"/>
              <a:gd name="connsiteY38" fmla="*/ 440178 h 657300"/>
              <a:gd name="connsiteX39" fmla="*/ 350341 w 1178792"/>
              <a:gd name="connsiteY39" fmla="*/ 409482 h 657300"/>
              <a:gd name="connsiteX40" fmla="*/ 351774 w 1178792"/>
              <a:gd name="connsiteY40" fmla="*/ 380628 h 657300"/>
              <a:gd name="connsiteX41" fmla="*/ 351978 w 1178792"/>
              <a:gd name="connsiteY41" fmla="*/ 353207 h 657300"/>
              <a:gd name="connsiteX42" fmla="*/ 351978 w 1178792"/>
              <a:gd name="connsiteY42" fmla="*/ 347886 h 657300"/>
              <a:gd name="connsiteX43" fmla="*/ 353615 w 1178792"/>
              <a:gd name="connsiteY43" fmla="*/ 304503 h 657300"/>
              <a:gd name="connsiteX44" fmla="*/ 353820 w 1178792"/>
              <a:gd name="connsiteY44" fmla="*/ 288132 h 657300"/>
              <a:gd name="connsiteX45" fmla="*/ 354025 w 1178792"/>
              <a:gd name="connsiteY45" fmla="*/ 265007 h 657300"/>
              <a:gd name="connsiteX46" fmla="*/ 352797 w 1178792"/>
              <a:gd name="connsiteY46" fmla="*/ 239837 h 657300"/>
              <a:gd name="connsiteX47" fmla="*/ 349523 w 1178792"/>
              <a:gd name="connsiteY47" fmla="*/ 212824 h 657300"/>
              <a:gd name="connsiteX48" fmla="*/ 342770 w 1178792"/>
              <a:gd name="connsiteY48" fmla="*/ 188677 h 657300"/>
              <a:gd name="connsiteX49" fmla="*/ 331514 w 1178792"/>
              <a:gd name="connsiteY49" fmla="*/ 167190 h 657300"/>
              <a:gd name="connsiteX50" fmla="*/ 314734 w 1178792"/>
              <a:gd name="connsiteY50" fmla="*/ 153684 h 657300"/>
              <a:gd name="connsiteX51" fmla="*/ 291405 w 1178792"/>
              <a:gd name="connsiteY51" fmla="*/ 148159 h 657300"/>
              <a:gd name="connsiteX52" fmla="*/ 799801 w 1178792"/>
              <a:gd name="connsiteY52" fmla="*/ 22102 h 657300"/>
              <a:gd name="connsiteX53" fmla="*/ 1107578 w 1178792"/>
              <a:gd name="connsiteY53" fmla="*/ 22102 h 657300"/>
              <a:gd name="connsiteX54" fmla="*/ 1107578 w 1178792"/>
              <a:gd name="connsiteY54" fmla="*/ 48296 h 657300"/>
              <a:gd name="connsiteX55" fmla="*/ 1105941 w 1178792"/>
              <a:gd name="connsiteY55" fmla="*/ 161666 h 657300"/>
              <a:gd name="connsiteX56" fmla="*/ 1104303 w 1178792"/>
              <a:gd name="connsiteY56" fmla="*/ 275036 h 657300"/>
              <a:gd name="connsiteX57" fmla="*/ 1104303 w 1178792"/>
              <a:gd name="connsiteY57" fmla="*/ 293862 h 657300"/>
              <a:gd name="connsiteX58" fmla="*/ 1105122 w 1178792"/>
              <a:gd name="connsiteY58" fmla="*/ 313508 h 657300"/>
              <a:gd name="connsiteX59" fmla="*/ 1105122 w 1178792"/>
              <a:gd name="connsiteY59" fmla="*/ 316782 h 657300"/>
              <a:gd name="connsiteX60" fmla="*/ 1104303 w 1178792"/>
              <a:gd name="connsiteY60" fmla="*/ 329879 h 657300"/>
              <a:gd name="connsiteX61" fmla="*/ 1104303 w 1178792"/>
              <a:gd name="connsiteY61" fmla="*/ 344613 h 657300"/>
              <a:gd name="connsiteX62" fmla="*/ 1122312 w 1178792"/>
              <a:gd name="connsiteY62" fmla="*/ 374899 h 657300"/>
              <a:gd name="connsiteX63" fmla="*/ 1139501 w 1178792"/>
              <a:gd name="connsiteY63" fmla="*/ 374490 h 657300"/>
              <a:gd name="connsiteX64" fmla="*/ 1156691 w 1178792"/>
              <a:gd name="connsiteY64" fmla="*/ 374081 h 657300"/>
              <a:gd name="connsiteX65" fmla="*/ 1174085 w 1178792"/>
              <a:gd name="connsiteY65" fmla="*/ 378378 h 657300"/>
              <a:gd name="connsiteX66" fmla="*/ 1177973 w 1178792"/>
              <a:gd name="connsiteY66" fmla="*/ 398637 h 657300"/>
              <a:gd name="connsiteX67" fmla="*/ 1176336 w 1178792"/>
              <a:gd name="connsiteY67" fmla="*/ 400275 h 657300"/>
              <a:gd name="connsiteX68" fmla="*/ 1176950 w 1178792"/>
              <a:gd name="connsiteY68" fmla="*/ 417669 h 657300"/>
              <a:gd name="connsiteX69" fmla="*/ 1178178 w 1178792"/>
              <a:gd name="connsiteY69" fmla="*/ 455322 h 657300"/>
              <a:gd name="connsiteX70" fmla="*/ 1178792 w 1178792"/>
              <a:gd name="connsiteY70" fmla="*/ 496864 h 657300"/>
              <a:gd name="connsiteX71" fmla="*/ 1176132 w 1178792"/>
              <a:gd name="connsiteY71" fmla="*/ 536769 h 657300"/>
              <a:gd name="connsiteX72" fmla="*/ 1164877 w 1178792"/>
              <a:gd name="connsiteY72" fmla="*/ 547614 h 657300"/>
              <a:gd name="connsiteX73" fmla="*/ 1107578 w 1178792"/>
              <a:gd name="connsiteY73" fmla="*/ 547614 h 657300"/>
              <a:gd name="connsiteX74" fmla="*/ 1109215 w 1178792"/>
              <a:gd name="connsiteY74" fmla="*/ 621284 h 657300"/>
              <a:gd name="connsiteX75" fmla="*/ 1108601 w 1178792"/>
              <a:gd name="connsiteY75" fmla="*/ 634177 h 657300"/>
              <a:gd name="connsiteX76" fmla="*/ 1104303 w 1178792"/>
              <a:gd name="connsiteY76" fmla="*/ 641544 h 657300"/>
              <a:gd name="connsiteX77" fmla="*/ 1092844 w 1178792"/>
              <a:gd name="connsiteY77" fmla="*/ 645841 h 657300"/>
              <a:gd name="connsiteX78" fmla="*/ 1013444 w 1178792"/>
              <a:gd name="connsiteY78" fmla="*/ 645841 h 657300"/>
              <a:gd name="connsiteX79" fmla="*/ 880838 w 1178792"/>
              <a:gd name="connsiteY79" fmla="*/ 648297 h 657300"/>
              <a:gd name="connsiteX80" fmla="*/ 866923 w 1178792"/>
              <a:gd name="connsiteY80" fmla="*/ 631107 h 657300"/>
              <a:gd name="connsiteX81" fmla="*/ 866923 w 1178792"/>
              <a:gd name="connsiteY81" fmla="*/ 541885 h 657300"/>
              <a:gd name="connsiteX82" fmla="*/ 614808 w 1178792"/>
              <a:gd name="connsiteY82" fmla="*/ 541885 h 657300"/>
              <a:gd name="connsiteX83" fmla="*/ 608464 w 1178792"/>
              <a:gd name="connsiteY83" fmla="*/ 542294 h 657300"/>
              <a:gd name="connsiteX84" fmla="*/ 602529 w 1178792"/>
              <a:gd name="connsiteY84" fmla="*/ 542498 h 657300"/>
              <a:gd name="connsiteX85" fmla="*/ 597618 w 1178792"/>
              <a:gd name="connsiteY85" fmla="*/ 541680 h 657300"/>
              <a:gd name="connsiteX86" fmla="*/ 592707 w 1178792"/>
              <a:gd name="connsiteY86" fmla="*/ 538815 h 657300"/>
              <a:gd name="connsiteX87" fmla="*/ 588614 w 1178792"/>
              <a:gd name="connsiteY87" fmla="*/ 532880 h 657300"/>
              <a:gd name="connsiteX88" fmla="*/ 588614 w 1178792"/>
              <a:gd name="connsiteY88" fmla="*/ 410097 h 657300"/>
              <a:gd name="connsiteX89" fmla="*/ 591684 w 1178792"/>
              <a:gd name="connsiteY89" fmla="*/ 386359 h 657300"/>
              <a:gd name="connsiteX90" fmla="*/ 598027 w 1178792"/>
              <a:gd name="connsiteY90" fmla="*/ 363849 h 657300"/>
              <a:gd name="connsiteX91" fmla="*/ 609078 w 1178792"/>
              <a:gd name="connsiteY91" fmla="*/ 339088 h 657300"/>
              <a:gd name="connsiteX92" fmla="*/ 620333 w 1178792"/>
              <a:gd name="connsiteY92" fmla="*/ 317600 h 657300"/>
              <a:gd name="connsiteX93" fmla="*/ 633634 w 1178792"/>
              <a:gd name="connsiteY93" fmla="*/ 294886 h 657300"/>
              <a:gd name="connsiteX94" fmla="*/ 644276 w 1178792"/>
              <a:gd name="connsiteY94" fmla="*/ 276673 h 657300"/>
              <a:gd name="connsiteX95" fmla="*/ 719787 w 1178792"/>
              <a:gd name="connsiteY95" fmla="*/ 152662 h 657300"/>
              <a:gd name="connsiteX96" fmla="*/ 799801 w 1178792"/>
              <a:gd name="connsiteY96" fmla="*/ 22102 h 657300"/>
              <a:gd name="connsiteX97" fmla="*/ 286494 w 1178792"/>
              <a:gd name="connsiteY97" fmla="*/ 0 h 657300"/>
              <a:gd name="connsiteX98" fmla="*/ 377149 w 1178792"/>
              <a:gd name="connsiteY98" fmla="*/ 11255 h 657300"/>
              <a:gd name="connsiteX99" fmla="*/ 447340 w 1178792"/>
              <a:gd name="connsiteY99" fmla="*/ 41337 h 657300"/>
              <a:gd name="connsiteX100" fmla="*/ 498909 w 1178792"/>
              <a:gd name="connsiteY100" fmla="*/ 87381 h 657300"/>
              <a:gd name="connsiteX101" fmla="*/ 534925 w 1178792"/>
              <a:gd name="connsiteY101" fmla="*/ 144066 h 657300"/>
              <a:gd name="connsiteX102" fmla="*/ 557026 w 1178792"/>
              <a:gd name="connsiteY102" fmla="*/ 208118 h 657300"/>
              <a:gd name="connsiteX103" fmla="*/ 568895 w 1178792"/>
              <a:gd name="connsiteY103" fmla="*/ 274216 h 657300"/>
              <a:gd name="connsiteX104" fmla="*/ 572169 w 1178792"/>
              <a:gd name="connsiteY104" fmla="*/ 339700 h 657300"/>
              <a:gd name="connsiteX105" fmla="*/ 549864 w 1178792"/>
              <a:gd name="connsiteY105" fmla="*/ 478446 h 657300"/>
              <a:gd name="connsiteX106" fmla="*/ 488063 w 1178792"/>
              <a:gd name="connsiteY106" fmla="*/ 578309 h 657300"/>
              <a:gd name="connsiteX107" fmla="*/ 396180 w 1178792"/>
              <a:gd name="connsiteY107" fmla="*/ 637245 h 657300"/>
              <a:gd name="connsiteX108" fmla="*/ 281583 w 1178792"/>
              <a:gd name="connsiteY108" fmla="*/ 657300 h 657300"/>
              <a:gd name="connsiteX109" fmla="*/ 197476 w 1178792"/>
              <a:gd name="connsiteY109" fmla="*/ 648500 h 657300"/>
              <a:gd name="connsiteX110" fmla="*/ 131787 w 1178792"/>
              <a:gd name="connsiteY110" fmla="*/ 624558 h 657300"/>
              <a:gd name="connsiteX111" fmla="*/ 82469 w 1178792"/>
              <a:gd name="connsiteY111" fmla="*/ 586085 h 657300"/>
              <a:gd name="connsiteX112" fmla="*/ 46862 w 1178792"/>
              <a:gd name="connsiteY112" fmla="*/ 536358 h 657300"/>
              <a:gd name="connsiteX113" fmla="*/ 22919 w 1178792"/>
              <a:gd name="connsiteY113" fmla="*/ 475785 h 657300"/>
              <a:gd name="connsiteX114" fmla="*/ 7981 w 1178792"/>
              <a:gd name="connsiteY114" fmla="*/ 408050 h 657300"/>
              <a:gd name="connsiteX115" fmla="*/ 0 w 1178792"/>
              <a:gd name="connsiteY115" fmla="*/ 333152 h 657300"/>
              <a:gd name="connsiteX116" fmla="*/ 286494 w 1178792"/>
              <a:gd name="connsiteY116" fmla="*/ 0 h 6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</a:cxnLst>
            <a:rect l="l" t="t" r="r" b="b"/>
            <a:pathLst>
              <a:path w="1178792" h="657300">
                <a:moveTo>
                  <a:pt x="880019" y="167805"/>
                </a:moveTo>
                <a:lnTo>
                  <a:pt x="880019" y="174353"/>
                </a:lnTo>
                <a:cubicBezTo>
                  <a:pt x="868014" y="195363"/>
                  <a:pt x="847959" y="228514"/>
                  <a:pt x="819856" y="273808"/>
                </a:cubicBezTo>
                <a:cubicBezTo>
                  <a:pt x="791752" y="319101"/>
                  <a:pt x="771152" y="353617"/>
                  <a:pt x="758055" y="377355"/>
                </a:cubicBezTo>
                <a:lnTo>
                  <a:pt x="758055" y="387996"/>
                </a:lnTo>
                <a:cubicBezTo>
                  <a:pt x="758328" y="389633"/>
                  <a:pt x="759897" y="391680"/>
                  <a:pt x="762761" y="394135"/>
                </a:cubicBezTo>
                <a:cubicBezTo>
                  <a:pt x="765626" y="396591"/>
                  <a:pt x="767332" y="398092"/>
                  <a:pt x="767877" y="398637"/>
                </a:cubicBezTo>
                <a:cubicBezTo>
                  <a:pt x="780156" y="398637"/>
                  <a:pt x="799596" y="398228"/>
                  <a:pt x="826199" y="397410"/>
                </a:cubicBezTo>
                <a:cubicBezTo>
                  <a:pt x="852803" y="396591"/>
                  <a:pt x="872107" y="396182"/>
                  <a:pt x="884112" y="396182"/>
                </a:cubicBezTo>
                <a:cubicBezTo>
                  <a:pt x="889842" y="393726"/>
                  <a:pt x="893935" y="388815"/>
                  <a:pt x="896391" y="381448"/>
                </a:cubicBezTo>
                <a:lnTo>
                  <a:pt x="896391" y="365895"/>
                </a:lnTo>
                <a:cubicBezTo>
                  <a:pt x="895845" y="363167"/>
                  <a:pt x="895572" y="358255"/>
                  <a:pt x="895572" y="351161"/>
                </a:cubicBezTo>
                <a:lnTo>
                  <a:pt x="895572" y="341339"/>
                </a:lnTo>
                <a:cubicBezTo>
                  <a:pt x="895845" y="335063"/>
                  <a:pt x="896049" y="326605"/>
                  <a:pt x="896186" y="315963"/>
                </a:cubicBezTo>
                <a:cubicBezTo>
                  <a:pt x="896322" y="305322"/>
                  <a:pt x="896391" y="294954"/>
                  <a:pt x="896391" y="284858"/>
                </a:cubicBezTo>
                <a:cubicBezTo>
                  <a:pt x="896391" y="206823"/>
                  <a:pt x="890933" y="167805"/>
                  <a:pt x="880019" y="167805"/>
                </a:cubicBezTo>
                <a:close/>
                <a:moveTo>
                  <a:pt x="291405" y="148159"/>
                </a:moveTo>
                <a:cubicBezTo>
                  <a:pt x="284311" y="148159"/>
                  <a:pt x="277763" y="149114"/>
                  <a:pt x="271760" y="151024"/>
                </a:cubicBezTo>
                <a:cubicBezTo>
                  <a:pt x="265757" y="152934"/>
                  <a:pt x="260505" y="156140"/>
                  <a:pt x="256003" y="160642"/>
                </a:cubicBezTo>
                <a:cubicBezTo>
                  <a:pt x="251501" y="165144"/>
                  <a:pt x="247476" y="169714"/>
                  <a:pt x="243929" y="174352"/>
                </a:cubicBezTo>
                <a:cubicBezTo>
                  <a:pt x="240382" y="178991"/>
                  <a:pt x="237381" y="185266"/>
                  <a:pt x="234925" y="193179"/>
                </a:cubicBezTo>
                <a:cubicBezTo>
                  <a:pt x="232469" y="201092"/>
                  <a:pt x="230287" y="208118"/>
                  <a:pt x="228377" y="214257"/>
                </a:cubicBezTo>
                <a:cubicBezTo>
                  <a:pt x="226467" y="220396"/>
                  <a:pt x="224966" y="228582"/>
                  <a:pt x="223875" y="238814"/>
                </a:cubicBezTo>
                <a:cubicBezTo>
                  <a:pt x="222783" y="249046"/>
                  <a:pt x="221896" y="257367"/>
                  <a:pt x="221214" y="263779"/>
                </a:cubicBezTo>
                <a:cubicBezTo>
                  <a:pt x="220532" y="270192"/>
                  <a:pt x="220055" y="279196"/>
                  <a:pt x="219782" y="290792"/>
                </a:cubicBezTo>
                <a:cubicBezTo>
                  <a:pt x="219509" y="302388"/>
                  <a:pt x="219372" y="310915"/>
                  <a:pt x="219372" y="316372"/>
                </a:cubicBezTo>
                <a:cubicBezTo>
                  <a:pt x="219372" y="321829"/>
                  <a:pt x="219372" y="330287"/>
                  <a:pt x="219372" y="341747"/>
                </a:cubicBezTo>
                <a:cubicBezTo>
                  <a:pt x="219372" y="345294"/>
                  <a:pt x="219372" y="347886"/>
                  <a:pt x="219372" y="349523"/>
                </a:cubicBezTo>
                <a:cubicBezTo>
                  <a:pt x="219372" y="360164"/>
                  <a:pt x="219509" y="369578"/>
                  <a:pt x="219782" y="377763"/>
                </a:cubicBezTo>
                <a:cubicBezTo>
                  <a:pt x="220055" y="385949"/>
                  <a:pt x="220668" y="395976"/>
                  <a:pt x="221623" y="407845"/>
                </a:cubicBezTo>
                <a:cubicBezTo>
                  <a:pt x="222578" y="419714"/>
                  <a:pt x="223875" y="430083"/>
                  <a:pt x="225512" y="438950"/>
                </a:cubicBezTo>
                <a:cubicBezTo>
                  <a:pt x="227149" y="447818"/>
                  <a:pt x="229536" y="457027"/>
                  <a:pt x="232674" y="466576"/>
                </a:cubicBezTo>
                <a:cubicBezTo>
                  <a:pt x="235812" y="476126"/>
                  <a:pt x="239563" y="484039"/>
                  <a:pt x="243929" y="490315"/>
                </a:cubicBezTo>
                <a:cubicBezTo>
                  <a:pt x="248295" y="496590"/>
                  <a:pt x="253820" y="501706"/>
                  <a:pt x="260505" y="505662"/>
                </a:cubicBezTo>
                <a:cubicBezTo>
                  <a:pt x="267190" y="509619"/>
                  <a:pt x="274761" y="511597"/>
                  <a:pt x="283220" y="511597"/>
                </a:cubicBezTo>
                <a:cubicBezTo>
                  <a:pt x="292770" y="511597"/>
                  <a:pt x="301296" y="509551"/>
                  <a:pt x="308800" y="505458"/>
                </a:cubicBezTo>
                <a:cubicBezTo>
                  <a:pt x="316303" y="501365"/>
                  <a:pt x="322442" y="496454"/>
                  <a:pt x="327217" y="490724"/>
                </a:cubicBezTo>
                <a:cubicBezTo>
                  <a:pt x="331992" y="484994"/>
                  <a:pt x="336016" y="477081"/>
                  <a:pt x="339291" y="466986"/>
                </a:cubicBezTo>
                <a:cubicBezTo>
                  <a:pt x="342565" y="456890"/>
                  <a:pt x="345021" y="447954"/>
                  <a:pt x="346658" y="440178"/>
                </a:cubicBezTo>
                <a:cubicBezTo>
                  <a:pt x="348295" y="432402"/>
                  <a:pt x="349523" y="422170"/>
                  <a:pt x="350341" y="409482"/>
                </a:cubicBezTo>
                <a:cubicBezTo>
                  <a:pt x="351160" y="396795"/>
                  <a:pt x="351637" y="387177"/>
                  <a:pt x="351774" y="380628"/>
                </a:cubicBezTo>
                <a:cubicBezTo>
                  <a:pt x="351910" y="374080"/>
                  <a:pt x="351978" y="364939"/>
                  <a:pt x="351978" y="353207"/>
                </a:cubicBezTo>
                <a:cubicBezTo>
                  <a:pt x="351978" y="350751"/>
                  <a:pt x="351978" y="348977"/>
                  <a:pt x="351978" y="347886"/>
                </a:cubicBezTo>
                <a:cubicBezTo>
                  <a:pt x="353070" y="338609"/>
                  <a:pt x="353615" y="324148"/>
                  <a:pt x="353615" y="304503"/>
                </a:cubicBezTo>
                <a:cubicBezTo>
                  <a:pt x="353615" y="303138"/>
                  <a:pt x="353684" y="297681"/>
                  <a:pt x="353820" y="288132"/>
                </a:cubicBezTo>
                <a:cubicBezTo>
                  <a:pt x="353956" y="278582"/>
                  <a:pt x="354025" y="270874"/>
                  <a:pt x="354025" y="265007"/>
                </a:cubicBezTo>
                <a:cubicBezTo>
                  <a:pt x="354025" y="259141"/>
                  <a:pt x="353615" y="250751"/>
                  <a:pt x="352797" y="239837"/>
                </a:cubicBezTo>
                <a:cubicBezTo>
                  <a:pt x="351978" y="228923"/>
                  <a:pt x="350887" y="219919"/>
                  <a:pt x="349523" y="212824"/>
                </a:cubicBezTo>
                <a:cubicBezTo>
                  <a:pt x="348158" y="205730"/>
                  <a:pt x="345907" y="197681"/>
                  <a:pt x="342770" y="188677"/>
                </a:cubicBezTo>
                <a:cubicBezTo>
                  <a:pt x="339632" y="179673"/>
                  <a:pt x="335880" y="172511"/>
                  <a:pt x="331514" y="167190"/>
                </a:cubicBezTo>
                <a:cubicBezTo>
                  <a:pt x="327149" y="161869"/>
                  <a:pt x="321555" y="157367"/>
                  <a:pt x="314734" y="153684"/>
                </a:cubicBezTo>
                <a:cubicBezTo>
                  <a:pt x="307913" y="150000"/>
                  <a:pt x="300136" y="148159"/>
                  <a:pt x="291405" y="148159"/>
                </a:cubicBezTo>
                <a:close/>
                <a:moveTo>
                  <a:pt x="799801" y="22102"/>
                </a:moveTo>
                <a:lnTo>
                  <a:pt x="1107578" y="22102"/>
                </a:lnTo>
                <a:lnTo>
                  <a:pt x="1107578" y="48296"/>
                </a:lnTo>
                <a:cubicBezTo>
                  <a:pt x="1107578" y="73671"/>
                  <a:pt x="1107032" y="111461"/>
                  <a:pt x="1105941" y="161666"/>
                </a:cubicBezTo>
                <a:cubicBezTo>
                  <a:pt x="1104849" y="211870"/>
                  <a:pt x="1104303" y="249660"/>
                  <a:pt x="1104303" y="275036"/>
                </a:cubicBezTo>
                <a:lnTo>
                  <a:pt x="1104303" y="293862"/>
                </a:lnTo>
                <a:cubicBezTo>
                  <a:pt x="1104303" y="302594"/>
                  <a:pt x="1104576" y="309142"/>
                  <a:pt x="1105122" y="313508"/>
                </a:cubicBezTo>
                <a:lnTo>
                  <a:pt x="1105122" y="316782"/>
                </a:lnTo>
                <a:cubicBezTo>
                  <a:pt x="1105122" y="322785"/>
                  <a:pt x="1104849" y="327150"/>
                  <a:pt x="1104303" y="329879"/>
                </a:cubicBezTo>
                <a:lnTo>
                  <a:pt x="1104303" y="344613"/>
                </a:lnTo>
                <a:cubicBezTo>
                  <a:pt x="1104303" y="364804"/>
                  <a:pt x="1110306" y="374899"/>
                  <a:pt x="1122312" y="374899"/>
                </a:cubicBezTo>
                <a:cubicBezTo>
                  <a:pt x="1125859" y="374899"/>
                  <a:pt x="1131589" y="374763"/>
                  <a:pt x="1139501" y="374490"/>
                </a:cubicBezTo>
                <a:cubicBezTo>
                  <a:pt x="1147414" y="374217"/>
                  <a:pt x="1153144" y="374081"/>
                  <a:pt x="1156691" y="374081"/>
                </a:cubicBezTo>
                <a:cubicBezTo>
                  <a:pt x="1165695" y="374081"/>
                  <a:pt x="1171493" y="375513"/>
                  <a:pt x="1174085" y="378378"/>
                </a:cubicBezTo>
                <a:cubicBezTo>
                  <a:pt x="1176677" y="381243"/>
                  <a:pt x="1177973" y="387996"/>
                  <a:pt x="1177973" y="398637"/>
                </a:cubicBezTo>
                <a:cubicBezTo>
                  <a:pt x="1177973" y="399729"/>
                  <a:pt x="1177428" y="400275"/>
                  <a:pt x="1176336" y="400275"/>
                </a:cubicBezTo>
                <a:cubicBezTo>
                  <a:pt x="1176336" y="401639"/>
                  <a:pt x="1176541" y="407437"/>
                  <a:pt x="1176950" y="417669"/>
                </a:cubicBezTo>
                <a:cubicBezTo>
                  <a:pt x="1177359" y="427901"/>
                  <a:pt x="1177769" y="440452"/>
                  <a:pt x="1178178" y="455322"/>
                </a:cubicBezTo>
                <a:cubicBezTo>
                  <a:pt x="1178587" y="470193"/>
                  <a:pt x="1178792" y="484040"/>
                  <a:pt x="1178792" y="496864"/>
                </a:cubicBezTo>
                <a:cubicBezTo>
                  <a:pt x="1178792" y="516236"/>
                  <a:pt x="1177905" y="529538"/>
                  <a:pt x="1176132" y="536769"/>
                </a:cubicBezTo>
                <a:cubicBezTo>
                  <a:pt x="1174358" y="543999"/>
                  <a:pt x="1170606" y="547614"/>
                  <a:pt x="1164877" y="547614"/>
                </a:cubicBezTo>
                <a:lnTo>
                  <a:pt x="1107578" y="547614"/>
                </a:lnTo>
                <a:cubicBezTo>
                  <a:pt x="1108669" y="581448"/>
                  <a:pt x="1109215" y="606005"/>
                  <a:pt x="1109215" y="621284"/>
                </a:cubicBezTo>
                <a:cubicBezTo>
                  <a:pt x="1109215" y="627287"/>
                  <a:pt x="1109010" y="631584"/>
                  <a:pt x="1108601" y="634177"/>
                </a:cubicBezTo>
                <a:cubicBezTo>
                  <a:pt x="1108192" y="636769"/>
                  <a:pt x="1106759" y="639224"/>
                  <a:pt x="1104303" y="641544"/>
                </a:cubicBezTo>
                <a:cubicBezTo>
                  <a:pt x="1101848" y="643863"/>
                  <a:pt x="1098028" y="645295"/>
                  <a:pt x="1092844" y="645841"/>
                </a:cubicBezTo>
                <a:lnTo>
                  <a:pt x="1013444" y="645841"/>
                </a:lnTo>
                <a:cubicBezTo>
                  <a:pt x="947959" y="645841"/>
                  <a:pt x="903758" y="646660"/>
                  <a:pt x="880838" y="648297"/>
                </a:cubicBezTo>
                <a:lnTo>
                  <a:pt x="866923" y="631107"/>
                </a:lnTo>
                <a:lnTo>
                  <a:pt x="866923" y="541885"/>
                </a:lnTo>
                <a:lnTo>
                  <a:pt x="614808" y="541885"/>
                </a:lnTo>
                <a:cubicBezTo>
                  <a:pt x="613171" y="541885"/>
                  <a:pt x="611056" y="542021"/>
                  <a:pt x="608464" y="542294"/>
                </a:cubicBezTo>
                <a:cubicBezTo>
                  <a:pt x="605872" y="542567"/>
                  <a:pt x="603894" y="542635"/>
                  <a:pt x="602529" y="542498"/>
                </a:cubicBezTo>
                <a:cubicBezTo>
                  <a:pt x="601165" y="542362"/>
                  <a:pt x="599528" y="542089"/>
                  <a:pt x="597618" y="541680"/>
                </a:cubicBezTo>
                <a:cubicBezTo>
                  <a:pt x="595708" y="541271"/>
                  <a:pt x="594071" y="540316"/>
                  <a:pt x="592707" y="538815"/>
                </a:cubicBezTo>
                <a:cubicBezTo>
                  <a:pt x="591343" y="537314"/>
                  <a:pt x="589978" y="535336"/>
                  <a:pt x="588614" y="532880"/>
                </a:cubicBezTo>
                <a:lnTo>
                  <a:pt x="588614" y="410097"/>
                </a:lnTo>
                <a:cubicBezTo>
                  <a:pt x="588614" y="403003"/>
                  <a:pt x="589637" y="395090"/>
                  <a:pt x="591684" y="386359"/>
                </a:cubicBezTo>
                <a:cubicBezTo>
                  <a:pt x="593730" y="377628"/>
                  <a:pt x="595845" y="370124"/>
                  <a:pt x="598027" y="363849"/>
                </a:cubicBezTo>
                <a:cubicBezTo>
                  <a:pt x="600210" y="357573"/>
                  <a:pt x="603894" y="349319"/>
                  <a:pt x="609078" y="339088"/>
                </a:cubicBezTo>
                <a:cubicBezTo>
                  <a:pt x="614262" y="328856"/>
                  <a:pt x="618014" y="321693"/>
                  <a:pt x="620333" y="317600"/>
                </a:cubicBezTo>
                <a:cubicBezTo>
                  <a:pt x="622652" y="313508"/>
                  <a:pt x="627086" y="305936"/>
                  <a:pt x="633634" y="294886"/>
                </a:cubicBezTo>
                <a:cubicBezTo>
                  <a:pt x="640183" y="283835"/>
                  <a:pt x="643730" y="277764"/>
                  <a:pt x="644276" y="276673"/>
                </a:cubicBezTo>
                <a:cubicBezTo>
                  <a:pt x="659828" y="251843"/>
                  <a:pt x="684999" y="210506"/>
                  <a:pt x="719787" y="152662"/>
                </a:cubicBezTo>
                <a:cubicBezTo>
                  <a:pt x="754576" y="94817"/>
                  <a:pt x="781247" y="51297"/>
                  <a:pt x="799801" y="22102"/>
                </a:cubicBezTo>
                <a:close/>
                <a:moveTo>
                  <a:pt x="286494" y="0"/>
                </a:moveTo>
                <a:cubicBezTo>
                  <a:pt x="319509" y="0"/>
                  <a:pt x="349727" y="3752"/>
                  <a:pt x="377149" y="11255"/>
                </a:cubicBezTo>
                <a:cubicBezTo>
                  <a:pt x="404570" y="18759"/>
                  <a:pt x="427967" y="28786"/>
                  <a:pt x="447340" y="41337"/>
                </a:cubicBezTo>
                <a:cubicBezTo>
                  <a:pt x="466712" y="53888"/>
                  <a:pt x="483902" y="69236"/>
                  <a:pt x="498909" y="87381"/>
                </a:cubicBezTo>
                <a:cubicBezTo>
                  <a:pt x="513916" y="105526"/>
                  <a:pt x="525921" y="124421"/>
                  <a:pt x="534925" y="144066"/>
                </a:cubicBezTo>
                <a:cubicBezTo>
                  <a:pt x="543929" y="163711"/>
                  <a:pt x="551296" y="185062"/>
                  <a:pt x="557026" y="208118"/>
                </a:cubicBezTo>
                <a:cubicBezTo>
                  <a:pt x="562756" y="231174"/>
                  <a:pt x="566712" y="253207"/>
                  <a:pt x="568895" y="274216"/>
                </a:cubicBezTo>
                <a:cubicBezTo>
                  <a:pt x="571078" y="295226"/>
                  <a:pt x="572169" y="317054"/>
                  <a:pt x="572169" y="339700"/>
                </a:cubicBezTo>
                <a:cubicBezTo>
                  <a:pt x="572169" y="391542"/>
                  <a:pt x="564734" y="437791"/>
                  <a:pt x="549864" y="478446"/>
                </a:cubicBezTo>
                <a:cubicBezTo>
                  <a:pt x="534993" y="519100"/>
                  <a:pt x="514393" y="552388"/>
                  <a:pt x="488063" y="578309"/>
                </a:cubicBezTo>
                <a:cubicBezTo>
                  <a:pt x="461733" y="604230"/>
                  <a:pt x="431105" y="623875"/>
                  <a:pt x="396180" y="637245"/>
                </a:cubicBezTo>
                <a:cubicBezTo>
                  <a:pt x="361255" y="650615"/>
                  <a:pt x="323056" y="657300"/>
                  <a:pt x="281583" y="657300"/>
                </a:cubicBezTo>
                <a:cubicBezTo>
                  <a:pt x="250750" y="657300"/>
                  <a:pt x="222715" y="654367"/>
                  <a:pt x="197476" y="648500"/>
                </a:cubicBezTo>
                <a:cubicBezTo>
                  <a:pt x="172237" y="642634"/>
                  <a:pt x="150341" y="634653"/>
                  <a:pt x="131787" y="624558"/>
                </a:cubicBezTo>
                <a:cubicBezTo>
                  <a:pt x="113233" y="614462"/>
                  <a:pt x="96794" y="601638"/>
                  <a:pt x="82469" y="586085"/>
                </a:cubicBezTo>
                <a:cubicBezTo>
                  <a:pt x="68144" y="570533"/>
                  <a:pt x="56275" y="553957"/>
                  <a:pt x="46862" y="536358"/>
                </a:cubicBezTo>
                <a:cubicBezTo>
                  <a:pt x="37449" y="518759"/>
                  <a:pt x="29468" y="498568"/>
                  <a:pt x="22919" y="475785"/>
                </a:cubicBezTo>
                <a:cubicBezTo>
                  <a:pt x="16371" y="453002"/>
                  <a:pt x="11391" y="430424"/>
                  <a:pt x="7981" y="408050"/>
                </a:cubicBezTo>
                <a:cubicBezTo>
                  <a:pt x="4570" y="385676"/>
                  <a:pt x="1910" y="360710"/>
                  <a:pt x="0" y="333152"/>
                </a:cubicBezTo>
                <a:cubicBezTo>
                  <a:pt x="0" y="126058"/>
                  <a:pt x="95498" y="15007"/>
                  <a:pt x="28649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12700" dist="12700" dir="2700000" algn="tl" rotWithShape="0">
              <a:prstClr val="black">
                <a:alpha val="52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BF5A28D-953B-4CA4-88C6-FB5A6C083601}"/>
              </a:ext>
            </a:extLst>
          </p:cNvPr>
          <p:cNvSpPr txBox="1"/>
          <p:nvPr/>
        </p:nvSpPr>
        <p:spPr>
          <a:xfrm>
            <a:off x="9384839" y="4566414"/>
            <a:ext cx="983704" cy="554804"/>
          </a:xfrm>
          <a:custGeom>
            <a:avLst/>
            <a:gdLst>
              <a:gd name="connsiteX0" fmla="*/ 904576 w 1169788"/>
              <a:gd name="connsiteY0" fmla="*/ 353615 h 659755"/>
              <a:gd name="connsiteX1" fmla="*/ 869788 w 1169788"/>
              <a:gd name="connsiteY1" fmla="*/ 360982 h 659755"/>
              <a:gd name="connsiteX2" fmla="*/ 848505 w 1169788"/>
              <a:gd name="connsiteY2" fmla="*/ 382060 h 659755"/>
              <a:gd name="connsiteX3" fmla="*/ 838682 w 1169788"/>
              <a:gd name="connsiteY3" fmla="*/ 410914 h 659755"/>
              <a:gd name="connsiteX4" fmla="*/ 835818 w 1169788"/>
              <a:gd name="connsiteY4" fmla="*/ 446112 h 659755"/>
              <a:gd name="connsiteX5" fmla="*/ 852803 w 1169788"/>
              <a:gd name="connsiteY5" fmla="*/ 504229 h 659755"/>
              <a:gd name="connsiteX6" fmla="*/ 901302 w 1169788"/>
              <a:gd name="connsiteY6" fmla="*/ 528786 h 659755"/>
              <a:gd name="connsiteX7" fmla="*/ 936295 w 1169788"/>
              <a:gd name="connsiteY7" fmla="*/ 520396 h 659755"/>
              <a:gd name="connsiteX8" fmla="*/ 958191 w 1169788"/>
              <a:gd name="connsiteY8" fmla="*/ 497681 h 659755"/>
              <a:gd name="connsiteX9" fmla="*/ 968628 w 1169788"/>
              <a:gd name="connsiteY9" fmla="*/ 468418 h 659755"/>
              <a:gd name="connsiteX10" fmla="*/ 971698 w 1169788"/>
              <a:gd name="connsiteY10" fmla="*/ 436289 h 659755"/>
              <a:gd name="connsiteX11" fmla="*/ 954713 w 1169788"/>
              <a:gd name="connsiteY11" fmla="*/ 374898 h 659755"/>
              <a:gd name="connsiteX12" fmla="*/ 904576 w 1169788"/>
              <a:gd name="connsiteY12" fmla="*/ 353615 h 659755"/>
              <a:gd name="connsiteX13" fmla="*/ 291405 w 1169788"/>
              <a:gd name="connsiteY13" fmla="*/ 150614 h 659755"/>
              <a:gd name="connsiteX14" fmla="*/ 271760 w 1169788"/>
              <a:gd name="connsiteY14" fmla="*/ 153479 h 659755"/>
              <a:gd name="connsiteX15" fmla="*/ 256003 w 1169788"/>
              <a:gd name="connsiteY15" fmla="*/ 163097 h 659755"/>
              <a:gd name="connsiteX16" fmla="*/ 243929 w 1169788"/>
              <a:gd name="connsiteY16" fmla="*/ 176807 h 659755"/>
              <a:gd name="connsiteX17" fmla="*/ 234925 w 1169788"/>
              <a:gd name="connsiteY17" fmla="*/ 195634 h 659755"/>
              <a:gd name="connsiteX18" fmla="*/ 228377 w 1169788"/>
              <a:gd name="connsiteY18" fmla="*/ 216712 h 659755"/>
              <a:gd name="connsiteX19" fmla="*/ 223875 w 1169788"/>
              <a:gd name="connsiteY19" fmla="*/ 241269 h 659755"/>
              <a:gd name="connsiteX20" fmla="*/ 221214 w 1169788"/>
              <a:gd name="connsiteY20" fmla="*/ 266235 h 659755"/>
              <a:gd name="connsiteX21" fmla="*/ 219782 w 1169788"/>
              <a:gd name="connsiteY21" fmla="*/ 293247 h 659755"/>
              <a:gd name="connsiteX22" fmla="*/ 219372 w 1169788"/>
              <a:gd name="connsiteY22" fmla="*/ 318827 h 659755"/>
              <a:gd name="connsiteX23" fmla="*/ 219372 w 1169788"/>
              <a:gd name="connsiteY23" fmla="*/ 344202 h 659755"/>
              <a:gd name="connsiteX24" fmla="*/ 219372 w 1169788"/>
              <a:gd name="connsiteY24" fmla="*/ 351978 h 659755"/>
              <a:gd name="connsiteX25" fmla="*/ 219782 w 1169788"/>
              <a:gd name="connsiteY25" fmla="*/ 380218 h 659755"/>
              <a:gd name="connsiteX26" fmla="*/ 221623 w 1169788"/>
              <a:gd name="connsiteY26" fmla="*/ 410300 h 659755"/>
              <a:gd name="connsiteX27" fmla="*/ 225512 w 1169788"/>
              <a:gd name="connsiteY27" fmla="*/ 441405 h 659755"/>
              <a:gd name="connsiteX28" fmla="*/ 232674 w 1169788"/>
              <a:gd name="connsiteY28" fmla="*/ 469032 h 659755"/>
              <a:gd name="connsiteX29" fmla="*/ 243929 w 1169788"/>
              <a:gd name="connsiteY29" fmla="*/ 492770 h 659755"/>
              <a:gd name="connsiteX30" fmla="*/ 260505 w 1169788"/>
              <a:gd name="connsiteY30" fmla="*/ 508118 h 659755"/>
              <a:gd name="connsiteX31" fmla="*/ 283220 w 1169788"/>
              <a:gd name="connsiteY31" fmla="*/ 514052 h 659755"/>
              <a:gd name="connsiteX32" fmla="*/ 308800 w 1169788"/>
              <a:gd name="connsiteY32" fmla="*/ 507913 h 659755"/>
              <a:gd name="connsiteX33" fmla="*/ 327217 w 1169788"/>
              <a:gd name="connsiteY33" fmla="*/ 493179 h 659755"/>
              <a:gd name="connsiteX34" fmla="*/ 339291 w 1169788"/>
              <a:gd name="connsiteY34" fmla="*/ 469441 h 659755"/>
              <a:gd name="connsiteX35" fmla="*/ 346658 w 1169788"/>
              <a:gd name="connsiteY35" fmla="*/ 442633 h 659755"/>
              <a:gd name="connsiteX36" fmla="*/ 350341 w 1169788"/>
              <a:gd name="connsiteY36" fmla="*/ 411937 h 659755"/>
              <a:gd name="connsiteX37" fmla="*/ 351774 w 1169788"/>
              <a:gd name="connsiteY37" fmla="*/ 383083 h 659755"/>
              <a:gd name="connsiteX38" fmla="*/ 351978 w 1169788"/>
              <a:gd name="connsiteY38" fmla="*/ 355662 h 659755"/>
              <a:gd name="connsiteX39" fmla="*/ 351978 w 1169788"/>
              <a:gd name="connsiteY39" fmla="*/ 350341 h 659755"/>
              <a:gd name="connsiteX40" fmla="*/ 353615 w 1169788"/>
              <a:gd name="connsiteY40" fmla="*/ 306958 h 659755"/>
              <a:gd name="connsiteX41" fmla="*/ 353820 w 1169788"/>
              <a:gd name="connsiteY41" fmla="*/ 290587 h 659755"/>
              <a:gd name="connsiteX42" fmla="*/ 354025 w 1169788"/>
              <a:gd name="connsiteY42" fmla="*/ 267462 h 659755"/>
              <a:gd name="connsiteX43" fmla="*/ 352797 w 1169788"/>
              <a:gd name="connsiteY43" fmla="*/ 242292 h 659755"/>
              <a:gd name="connsiteX44" fmla="*/ 349523 w 1169788"/>
              <a:gd name="connsiteY44" fmla="*/ 215280 h 659755"/>
              <a:gd name="connsiteX45" fmla="*/ 342770 w 1169788"/>
              <a:gd name="connsiteY45" fmla="*/ 191132 h 659755"/>
              <a:gd name="connsiteX46" fmla="*/ 331514 w 1169788"/>
              <a:gd name="connsiteY46" fmla="*/ 169645 h 659755"/>
              <a:gd name="connsiteX47" fmla="*/ 314734 w 1169788"/>
              <a:gd name="connsiteY47" fmla="*/ 156139 h 659755"/>
              <a:gd name="connsiteX48" fmla="*/ 291405 w 1169788"/>
              <a:gd name="connsiteY48" fmla="*/ 150614 h 659755"/>
              <a:gd name="connsiteX49" fmla="*/ 286494 w 1169788"/>
              <a:gd name="connsiteY49" fmla="*/ 2455 h 659755"/>
              <a:gd name="connsiteX50" fmla="*/ 377149 w 1169788"/>
              <a:gd name="connsiteY50" fmla="*/ 13710 h 659755"/>
              <a:gd name="connsiteX51" fmla="*/ 447340 w 1169788"/>
              <a:gd name="connsiteY51" fmla="*/ 43792 h 659755"/>
              <a:gd name="connsiteX52" fmla="*/ 498909 w 1169788"/>
              <a:gd name="connsiteY52" fmla="*/ 89836 h 659755"/>
              <a:gd name="connsiteX53" fmla="*/ 534925 w 1169788"/>
              <a:gd name="connsiteY53" fmla="*/ 146521 h 659755"/>
              <a:gd name="connsiteX54" fmla="*/ 557026 w 1169788"/>
              <a:gd name="connsiteY54" fmla="*/ 210573 h 659755"/>
              <a:gd name="connsiteX55" fmla="*/ 568895 w 1169788"/>
              <a:gd name="connsiteY55" fmla="*/ 276671 h 659755"/>
              <a:gd name="connsiteX56" fmla="*/ 572169 w 1169788"/>
              <a:gd name="connsiteY56" fmla="*/ 342156 h 659755"/>
              <a:gd name="connsiteX57" fmla="*/ 549864 w 1169788"/>
              <a:gd name="connsiteY57" fmla="*/ 480901 h 659755"/>
              <a:gd name="connsiteX58" fmla="*/ 488063 w 1169788"/>
              <a:gd name="connsiteY58" fmla="*/ 580764 h 659755"/>
              <a:gd name="connsiteX59" fmla="*/ 396180 w 1169788"/>
              <a:gd name="connsiteY59" fmla="*/ 639700 h 659755"/>
              <a:gd name="connsiteX60" fmla="*/ 281583 w 1169788"/>
              <a:gd name="connsiteY60" fmla="*/ 659755 h 659755"/>
              <a:gd name="connsiteX61" fmla="*/ 197476 w 1169788"/>
              <a:gd name="connsiteY61" fmla="*/ 650955 h 659755"/>
              <a:gd name="connsiteX62" fmla="*/ 131787 w 1169788"/>
              <a:gd name="connsiteY62" fmla="*/ 627013 h 659755"/>
              <a:gd name="connsiteX63" fmla="*/ 82469 w 1169788"/>
              <a:gd name="connsiteY63" fmla="*/ 588541 h 659755"/>
              <a:gd name="connsiteX64" fmla="*/ 46862 w 1169788"/>
              <a:gd name="connsiteY64" fmla="*/ 538813 h 659755"/>
              <a:gd name="connsiteX65" fmla="*/ 22919 w 1169788"/>
              <a:gd name="connsiteY65" fmla="*/ 478240 h 659755"/>
              <a:gd name="connsiteX66" fmla="*/ 7981 w 1169788"/>
              <a:gd name="connsiteY66" fmla="*/ 410505 h 659755"/>
              <a:gd name="connsiteX67" fmla="*/ 0 w 1169788"/>
              <a:gd name="connsiteY67" fmla="*/ 335607 h 659755"/>
              <a:gd name="connsiteX68" fmla="*/ 286494 w 1169788"/>
              <a:gd name="connsiteY68" fmla="*/ 2455 h 659755"/>
              <a:gd name="connsiteX69" fmla="*/ 907850 w 1169788"/>
              <a:gd name="connsiteY69" fmla="*/ 0 h 659755"/>
              <a:gd name="connsiteX70" fmla="*/ 1005258 w 1169788"/>
              <a:gd name="connsiteY70" fmla="*/ 10436 h 659755"/>
              <a:gd name="connsiteX71" fmla="*/ 1071970 w 1169788"/>
              <a:gd name="connsiteY71" fmla="*/ 37039 h 659755"/>
              <a:gd name="connsiteX72" fmla="*/ 1112898 w 1169788"/>
              <a:gd name="connsiteY72" fmla="*/ 77762 h 659755"/>
              <a:gd name="connsiteX73" fmla="*/ 1135204 w 1169788"/>
              <a:gd name="connsiteY73" fmla="*/ 126057 h 659755"/>
              <a:gd name="connsiteX74" fmla="*/ 1143594 w 1169788"/>
              <a:gd name="connsiteY74" fmla="*/ 179263 h 659755"/>
              <a:gd name="connsiteX75" fmla="*/ 1115354 w 1169788"/>
              <a:gd name="connsiteY75" fmla="*/ 190928 h 659755"/>
              <a:gd name="connsiteX76" fmla="*/ 1043935 w 1169788"/>
              <a:gd name="connsiteY76" fmla="*/ 196044 h 659755"/>
              <a:gd name="connsiteX77" fmla="*/ 979883 w 1169788"/>
              <a:gd name="connsiteY77" fmla="*/ 196862 h 659755"/>
              <a:gd name="connsiteX78" fmla="*/ 944685 w 1169788"/>
              <a:gd name="connsiteY78" fmla="*/ 196453 h 659755"/>
              <a:gd name="connsiteX79" fmla="*/ 928314 w 1169788"/>
              <a:gd name="connsiteY79" fmla="*/ 189904 h 659755"/>
              <a:gd name="connsiteX80" fmla="*/ 928314 w 1169788"/>
              <a:gd name="connsiteY80" fmla="*/ 168622 h 659755"/>
              <a:gd name="connsiteX81" fmla="*/ 908669 w 1169788"/>
              <a:gd name="connsiteY81" fmla="*/ 161255 h 659755"/>
              <a:gd name="connsiteX82" fmla="*/ 842366 w 1169788"/>
              <a:gd name="connsiteY82" fmla="*/ 268486 h 659755"/>
              <a:gd name="connsiteX83" fmla="*/ 842366 w 1169788"/>
              <a:gd name="connsiteY83" fmla="*/ 275034 h 659755"/>
              <a:gd name="connsiteX84" fmla="*/ 960238 w 1169788"/>
              <a:gd name="connsiteY84" fmla="*/ 231651 h 659755"/>
              <a:gd name="connsiteX85" fmla="*/ 1110238 w 1169788"/>
              <a:gd name="connsiteY85" fmla="*/ 286903 h 659755"/>
              <a:gd name="connsiteX86" fmla="*/ 1169788 w 1169788"/>
              <a:gd name="connsiteY86" fmla="*/ 427285 h 659755"/>
              <a:gd name="connsiteX87" fmla="*/ 1154440 w 1169788"/>
              <a:gd name="connsiteY87" fmla="*/ 514666 h 659755"/>
              <a:gd name="connsiteX88" fmla="*/ 1114126 w 1169788"/>
              <a:gd name="connsiteY88" fmla="*/ 579332 h 659755"/>
              <a:gd name="connsiteX89" fmla="*/ 1055395 w 1169788"/>
              <a:gd name="connsiteY89" fmla="*/ 622715 h 659755"/>
              <a:gd name="connsiteX90" fmla="*/ 986636 w 1169788"/>
              <a:gd name="connsiteY90" fmla="*/ 648500 h 659755"/>
              <a:gd name="connsiteX91" fmla="*/ 914399 w 1169788"/>
              <a:gd name="connsiteY91" fmla="*/ 658118 h 659755"/>
              <a:gd name="connsiteX92" fmla="*/ 685817 w 1169788"/>
              <a:gd name="connsiteY92" fmla="*/ 573193 h 659755"/>
              <a:gd name="connsiteX93" fmla="*/ 609896 w 1169788"/>
              <a:gd name="connsiteY93" fmla="*/ 329059 h 659755"/>
              <a:gd name="connsiteX94" fmla="*/ 645299 w 1169788"/>
              <a:gd name="connsiteY94" fmla="*/ 158390 h 659755"/>
              <a:gd name="connsiteX95" fmla="*/ 748437 w 1169788"/>
              <a:gd name="connsiteY95" fmla="*/ 42974 h 659755"/>
              <a:gd name="connsiteX96" fmla="*/ 907850 w 1169788"/>
              <a:gd name="connsiteY96" fmla="*/ 0 h 65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1169788" h="659755">
                <a:moveTo>
                  <a:pt x="904576" y="353615"/>
                </a:moveTo>
                <a:cubicBezTo>
                  <a:pt x="890933" y="353615"/>
                  <a:pt x="879337" y="356071"/>
                  <a:pt x="869788" y="360982"/>
                </a:cubicBezTo>
                <a:cubicBezTo>
                  <a:pt x="860238" y="365894"/>
                  <a:pt x="853144" y="372920"/>
                  <a:pt x="848505" y="382060"/>
                </a:cubicBezTo>
                <a:cubicBezTo>
                  <a:pt x="843867" y="391201"/>
                  <a:pt x="840592" y="400819"/>
                  <a:pt x="838682" y="410914"/>
                </a:cubicBezTo>
                <a:cubicBezTo>
                  <a:pt x="836772" y="421010"/>
                  <a:pt x="835818" y="432742"/>
                  <a:pt x="835818" y="446112"/>
                </a:cubicBezTo>
                <a:cubicBezTo>
                  <a:pt x="835818" y="468486"/>
                  <a:pt x="841479" y="487858"/>
                  <a:pt x="852803" y="504229"/>
                </a:cubicBezTo>
                <a:cubicBezTo>
                  <a:pt x="864126" y="520600"/>
                  <a:pt x="880292" y="528786"/>
                  <a:pt x="901302" y="528786"/>
                </a:cubicBezTo>
                <a:cubicBezTo>
                  <a:pt x="914944" y="528786"/>
                  <a:pt x="926609" y="525989"/>
                  <a:pt x="936295" y="520396"/>
                </a:cubicBezTo>
                <a:cubicBezTo>
                  <a:pt x="945981" y="514802"/>
                  <a:pt x="953280" y="507231"/>
                  <a:pt x="958191" y="497681"/>
                </a:cubicBezTo>
                <a:cubicBezTo>
                  <a:pt x="963103" y="488131"/>
                  <a:pt x="966582" y="478377"/>
                  <a:pt x="968628" y="468418"/>
                </a:cubicBezTo>
                <a:cubicBezTo>
                  <a:pt x="970674" y="458458"/>
                  <a:pt x="971698" y="447749"/>
                  <a:pt x="971698" y="436289"/>
                </a:cubicBezTo>
                <a:cubicBezTo>
                  <a:pt x="970333" y="409550"/>
                  <a:pt x="964672" y="389086"/>
                  <a:pt x="954713" y="374898"/>
                </a:cubicBezTo>
                <a:cubicBezTo>
                  <a:pt x="944753" y="360709"/>
                  <a:pt x="928041" y="353615"/>
                  <a:pt x="904576" y="353615"/>
                </a:cubicBezTo>
                <a:close/>
                <a:moveTo>
                  <a:pt x="291405" y="150614"/>
                </a:moveTo>
                <a:cubicBezTo>
                  <a:pt x="284311" y="150614"/>
                  <a:pt x="277763" y="151569"/>
                  <a:pt x="271760" y="153479"/>
                </a:cubicBezTo>
                <a:cubicBezTo>
                  <a:pt x="265757" y="155389"/>
                  <a:pt x="260505" y="158595"/>
                  <a:pt x="256003" y="163097"/>
                </a:cubicBezTo>
                <a:cubicBezTo>
                  <a:pt x="251501" y="167599"/>
                  <a:pt x="247476" y="172169"/>
                  <a:pt x="243929" y="176807"/>
                </a:cubicBezTo>
                <a:cubicBezTo>
                  <a:pt x="240382" y="181446"/>
                  <a:pt x="237381" y="187722"/>
                  <a:pt x="234925" y="195634"/>
                </a:cubicBezTo>
                <a:cubicBezTo>
                  <a:pt x="232469" y="203547"/>
                  <a:pt x="230287" y="210573"/>
                  <a:pt x="228377" y="216712"/>
                </a:cubicBezTo>
                <a:cubicBezTo>
                  <a:pt x="226467" y="222851"/>
                  <a:pt x="224966" y="231037"/>
                  <a:pt x="223875" y="241269"/>
                </a:cubicBezTo>
                <a:cubicBezTo>
                  <a:pt x="222783" y="251501"/>
                  <a:pt x="221896" y="259823"/>
                  <a:pt x="221214" y="266235"/>
                </a:cubicBezTo>
                <a:cubicBezTo>
                  <a:pt x="220532" y="272647"/>
                  <a:pt x="220055" y="281651"/>
                  <a:pt x="219782" y="293247"/>
                </a:cubicBezTo>
                <a:cubicBezTo>
                  <a:pt x="219509" y="304843"/>
                  <a:pt x="219372" y="313370"/>
                  <a:pt x="219372" y="318827"/>
                </a:cubicBezTo>
                <a:cubicBezTo>
                  <a:pt x="219372" y="324284"/>
                  <a:pt x="219372" y="332742"/>
                  <a:pt x="219372" y="344202"/>
                </a:cubicBezTo>
                <a:cubicBezTo>
                  <a:pt x="219372" y="347749"/>
                  <a:pt x="219372" y="350341"/>
                  <a:pt x="219372" y="351978"/>
                </a:cubicBezTo>
                <a:cubicBezTo>
                  <a:pt x="219372" y="362619"/>
                  <a:pt x="219509" y="372033"/>
                  <a:pt x="219782" y="380218"/>
                </a:cubicBezTo>
                <a:cubicBezTo>
                  <a:pt x="220055" y="388404"/>
                  <a:pt x="220668" y="398431"/>
                  <a:pt x="221623" y="410300"/>
                </a:cubicBezTo>
                <a:cubicBezTo>
                  <a:pt x="222578" y="422169"/>
                  <a:pt x="223875" y="432538"/>
                  <a:pt x="225512" y="441405"/>
                </a:cubicBezTo>
                <a:cubicBezTo>
                  <a:pt x="227149" y="450273"/>
                  <a:pt x="229536" y="459482"/>
                  <a:pt x="232674" y="469032"/>
                </a:cubicBezTo>
                <a:cubicBezTo>
                  <a:pt x="235812" y="478581"/>
                  <a:pt x="239563" y="486494"/>
                  <a:pt x="243929" y="492770"/>
                </a:cubicBezTo>
                <a:cubicBezTo>
                  <a:pt x="248295" y="499045"/>
                  <a:pt x="253820" y="504161"/>
                  <a:pt x="260505" y="508118"/>
                </a:cubicBezTo>
                <a:cubicBezTo>
                  <a:pt x="267190" y="512074"/>
                  <a:pt x="274761" y="514052"/>
                  <a:pt x="283220" y="514052"/>
                </a:cubicBezTo>
                <a:cubicBezTo>
                  <a:pt x="292770" y="514052"/>
                  <a:pt x="301296" y="512006"/>
                  <a:pt x="308800" y="507913"/>
                </a:cubicBezTo>
                <a:cubicBezTo>
                  <a:pt x="316303" y="503820"/>
                  <a:pt x="322442" y="498909"/>
                  <a:pt x="327217" y="493179"/>
                </a:cubicBezTo>
                <a:cubicBezTo>
                  <a:pt x="331992" y="487449"/>
                  <a:pt x="336017" y="479536"/>
                  <a:pt x="339291" y="469441"/>
                </a:cubicBezTo>
                <a:cubicBezTo>
                  <a:pt x="342565" y="459345"/>
                  <a:pt x="345021" y="450409"/>
                  <a:pt x="346658" y="442633"/>
                </a:cubicBezTo>
                <a:cubicBezTo>
                  <a:pt x="348295" y="434857"/>
                  <a:pt x="349523" y="424625"/>
                  <a:pt x="350341" y="411937"/>
                </a:cubicBezTo>
                <a:cubicBezTo>
                  <a:pt x="351160" y="399250"/>
                  <a:pt x="351637" y="389632"/>
                  <a:pt x="351774" y="383083"/>
                </a:cubicBezTo>
                <a:cubicBezTo>
                  <a:pt x="351910" y="376535"/>
                  <a:pt x="351978" y="367394"/>
                  <a:pt x="351978" y="355662"/>
                </a:cubicBezTo>
                <a:cubicBezTo>
                  <a:pt x="351978" y="353206"/>
                  <a:pt x="351978" y="351433"/>
                  <a:pt x="351978" y="350341"/>
                </a:cubicBezTo>
                <a:cubicBezTo>
                  <a:pt x="353070" y="341064"/>
                  <a:pt x="353615" y="326603"/>
                  <a:pt x="353615" y="306958"/>
                </a:cubicBezTo>
                <a:cubicBezTo>
                  <a:pt x="353615" y="305593"/>
                  <a:pt x="353684" y="300136"/>
                  <a:pt x="353820" y="290587"/>
                </a:cubicBezTo>
                <a:cubicBezTo>
                  <a:pt x="353956" y="281037"/>
                  <a:pt x="354025" y="273329"/>
                  <a:pt x="354025" y="267462"/>
                </a:cubicBezTo>
                <a:cubicBezTo>
                  <a:pt x="354025" y="261596"/>
                  <a:pt x="353615" y="253206"/>
                  <a:pt x="352797" y="242292"/>
                </a:cubicBezTo>
                <a:cubicBezTo>
                  <a:pt x="351978" y="231378"/>
                  <a:pt x="350887" y="222374"/>
                  <a:pt x="349523" y="215280"/>
                </a:cubicBezTo>
                <a:cubicBezTo>
                  <a:pt x="348158" y="208185"/>
                  <a:pt x="345907" y="200136"/>
                  <a:pt x="342770" y="191132"/>
                </a:cubicBezTo>
                <a:cubicBezTo>
                  <a:pt x="339632" y="182128"/>
                  <a:pt x="335880" y="174966"/>
                  <a:pt x="331514" y="169645"/>
                </a:cubicBezTo>
                <a:cubicBezTo>
                  <a:pt x="327149" y="164325"/>
                  <a:pt x="321555" y="159822"/>
                  <a:pt x="314734" y="156139"/>
                </a:cubicBezTo>
                <a:cubicBezTo>
                  <a:pt x="307913" y="152455"/>
                  <a:pt x="300136" y="150614"/>
                  <a:pt x="291405" y="150614"/>
                </a:cubicBezTo>
                <a:close/>
                <a:moveTo>
                  <a:pt x="286494" y="2455"/>
                </a:moveTo>
                <a:cubicBezTo>
                  <a:pt x="319509" y="2455"/>
                  <a:pt x="349727" y="6207"/>
                  <a:pt x="377149" y="13710"/>
                </a:cubicBezTo>
                <a:cubicBezTo>
                  <a:pt x="404570" y="21214"/>
                  <a:pt x="427967" y="31241"/>
                  <a:pt x="447340" y="43792"/>
                </a:cubicBezTo>
                <a:cubicBezTo>
                  <a:pt x="466712" y="56344"/>
                  <a:pt x="483902" y="71691"/>
                  <a:pt x="498909" y="89836"/>
                </a:cubicBezTo>
                <a:cubicBezTo>
                  <a:pt x="513916" y="107981"/>
                  <a:pt x="525921" y="126876"/>
                  <a:pt x="534925" y="146521"/>
                </a:cubicBezTo>
                <a:cubicBezTo>
                  <a:pt x="543929" y="166166"/>
                  <a:pt x="551296" y="187517"/>
                  <a:pt x="557026" y="210573"/>
                </a:cubicBezTo>
                <a:cubicBezTo>
                  <a:pt x="562756" y="233629"/>
                  <a:pt x="566712" y="255662"/>
                  <a:pt x="568895" y="276671"/>
                </a:cubicBezTo>
                <a:cubicBezTo>
                  <a:pt x="571078" y="297681"/>
                  <a:pt x="572169" y="319509"/>
                  <a:pt x="572169" y="342156"/>
                </a:cubicBezTo>
                <a:cubicBezTo>
                  <a:pt x="572169" y="393997"/>
                  <a:pt x="564734" y="440246"/>
                  <a:pt x="549864" y="480901"/>
                </a:cubicBezTo>
                <a:cubicBezTo>
                  <a:pt x="534993" y="521555"/>
                  <a:pt x="514393" y="554843"/>
                  <a:pt x="488063" y="580764"/>
                </a:cubicBezTo>
                <a:cubicBezTo>
                  <a:pt x="461733" y="606685"/>
                  <a:pt x="431105" y="626330"/>
                  <a:pt x="396180" y="639700"/>
                </a:cubicBezTo>
                <a:cubicBezTo>
                  <a:pt x="361255" y="653070"/>
                  <a:pt x="323056" y="659755"/>
                  <a:pt x="281583" y="659755"/>
                </a:cubicBezTo>
                <a:cubicBezTo>
                  <a:pt x="250750" y="659755"/>
                  <a:pt x="222715" y="656822"/>
                  <a:pt x="197476" y="650955"/>
                </a:cubicBezTo>
                <a:cubicBezTo>
                  <a:pt x="172237" y="645089"/>
                  <a:pt x="150341" y="637108"/>
                  <a:pt x="131787" y="627013"/>
                </a:cubicBezTo>
                <a:cubicBezTo>
                  <a:pt x="113233" y="616917"/>
                  <a:pt x="96794" y="604093"/>
                  <a:pt x="82469" y="588541"/>
                </a:cubicBezTo>
                <a:cubicBezTo>
                  <a:pt x="68144" y="572988"/>
                  <a:pt x="56275" y="556412"/>
                  <a:pt x="46862" y="538813"/>
                </a:cubicBezTo>
                <a:cubicBezTo>
                  <a:pt x="37449" y="521214"/>
                  <a:pt x="29468" y="501023"/>
                  <a:pt x="22919" y="478240"/>
                </a:cubicBezTo>
                <a:cubicBezTo>
                  <a:pt x="16371" y="455457"/>
                  <a:pt x="11391" y="432879"/>
                  <a:pt x="7981" y="410505"/>
                </a:cubicBezTo>
                <a:cubicBezTo>
                  <a:pt x="4570" y="388131"/>
                  <a:pt x="1910" y="363165"/>
                  <a:pt x="0" y="335607"/>
                </a:cubicBezTo>
                <a:cubicBezTo>
                  <a:pt x="0" y="128513"/>
                  <a:pt x="95498" y="17462"/>
                  <a:pt x="286494" y="2455"/>
                </a:cubicBezTo>
                <a:close/>
                <a:moveTo>
                  <a:pt x="907850" y="0"/>
                </a:moveTo>
                <a:cubicBezTo>
                  <a:pt x="944958" y="0"/>
                  <a:pt x="977427" y="3479"/>
                  <a:pt x="1005258" y="10436"/>
                </a:cubicBezTo>
                <a:cubicBezTo>
                  <a:pt x="1033089" y="17394"/>
                  <a:pt x="1055327" y="26262"/>
                  <a:pt x="1071970" y="37039"/>
                </a:cubicBezTo>
                <a:cubicBezTo>
                  <a:pt x="1088614" y="47817"/>
                  <a:pt x="1102257" y="61391"/>
                  <a:pt x="1112898" y="77762"/>
                </a:cubicBezTo>
                <a:cubicBezTo>
                  <a:pt x="1123540" y="94133"/>
                  <a:pt x="1130975" y="110232"/>
                  <a:pt x="1135204" y="126057"/>
                </a:cubicBezTo>
                <a:cubicBezTo>
                  <a:pt x="1139433" y="141882"/>
                  <a:pt x="1142230" y="159618"/>
                  <a:pt x="1143594" y="179263"/>
                </a:cubicBezTo>
                <a:cubicBezTo>
                  <a:pt x="1143594" y="184174"/>
                  <a:pt x="1134181" y="188063"/>
                  <a:pt x="1115354" y="190928"/>
                </a:cubicBezTo>
                <a:cubicBezTo>
                  <a:pt x="1096527" y="193793"/>
                  <a:pt x="1072721" y="195498"/>
                  <a:pt x="1043935" y="196044"/>
                </a:cubicBezTo>
                <a:cubicBezTo>
                  <a:pt x="1015149" y="196589"/>
                  <a:pt x="993799" y="196862"/>
                  <a:pt x="979883" y="196862"/>
                </a:cubicBezTo>
                <a:cubicBezTo>
                  <a:pt x="965968" y="196862"/>
                  <a:pt x="954235" y="196726"/>
                  <a:pt x="944685" y="196453"/>
                </a:cubicBezTo>
                <a:cubicBezTo>
                  <a:pt x="933771" y="196453"/>
                  <a:pt x="928314" y="194270"/>
                  <a:pt x="928314" y="189904"/>
                </a:cubicBezTo>
                <a:lnTo>
                  <a:pt x="928314" y="168622"/>
                </a:lnTo>
                <a:cubicBezTo>
                  <a:pt x="925859" y="163711"/>
                  <a:pt x="919310" y="161255"/>
                  <a:pt x="908669" y="161255"/>
                </a:cubicBezTo>
                <a:cubicBezTo>
                  <a:pt x="864467" y="161255"/>
                  <a:pt x="842366" y="196999"/>
                  <a:pt x="842366" y="268486"/>
                </a:cubicBezTo>
                <a:lnTo>
                  <a:pt x="842366" y="275034"/>
                </a:lnTo>
                <a:cubicBezTo>
                  <a:pt x="866923" y="246112"/>
                  <a:pt x="906213" y="231651"/>
                  <a:pt x="960238" y="231651"/>
                </a:cubicBezTo>
                <a:cubicBezTo>
                  <a:pt x="1020538" y="231651"/>
                  <a:pt x="1070538" y="250068"/>
                  <a:pt x="1110238" y="286903"/>
                </a:cubicBezTo>
                <a:cubicBezTo>
                  <a:pt x="1149938" y="323738"/>
                  <a:pt x="1169788" y="370532"/>
                  <a:pt x="1169788" y="427285"/>
                </a:cubicBezTo>
                <a:cubicBezTo>
                  <a:pt x="1169788" y="459482"/>
                  <a:pt x="1164672" y="488609"/>
                  <a:pt x="1154440" y="514666"/>
                </a:cubicBezTo>
                <a:cubicBezTo>
                  <a:pt x="1144208" y="540723"/>
                  <a:pt x="1130770" y="562279"/>
                  <a:pt x="1114126" y="579332"/>
                </a:cubicBezTo>
                <a:cubicBezTo>
                  <a:pt x="1097482" y="596385"/>
                  <a:pt x="1077905" y="610846"/>
                  <a:pt x="1055395" y="622715"/>
                </a:cubicBezTo>
                <a:cubicBezTo>
                  <a:pt x="1032885" y="634584"/>
                  <a:pt x="1009965" y="643179"/>
                  <a:pt x="986636" y="648500"/>
                </a:cubicBezTo>
                <a:cubicBezTo>
                  <a:pt x="963307" y="653820"/>
                  <a:pt x="939228" y="657026"/>
                  <a:pt x="914399" y="658118"/>
                </a:cubicBezTo>
                <a:cubicBezTo>
                  <a:pt x="812625" y="658118"/>
                  <a:pt x="736431" y="629809"/>
                  <a:pt x="685817" y="573193"/>
                </a:cubicBezTo>
                <a:cubicBezTo>
                  <a:pt x="635203" y="516576"/>
                  <a:pt x="609896" y="435198"/>
                  <a:pt x="609896" y="329059"/>
                </a:cubicBezTo>
                <a:cubicBezTo>
                  <a:pt x="609896" y="264393"/>
                  <a:pt x="621697" y="207503"/>
                  <a:pt x="645299" y="158390"/>
                </a:cubicBezTo>
                <a:cubicBezTo>
                  <a:pt x="668901" y="109277"/>
                  <a:pt x="703280" y="70805"/>
                  <a:pt x="748437" y="42974"/>
                </a:cubicBezTo>
                <a:cubicBezTo>
                  <a:pt x="793594" y="15143"/>
                  <a:pt x="846732" y="818"/>
                  <a:pt x="90785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12700" dist="12700" dir="2700000" algn="tl" rotWithShape="0">
              <a:prstClr val="black">
                <a:alpha val="52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A495F5B-3A47-4673-8172-F64262267B3B}"/>
              </a:ext>
            </a:extLst>
          </p:cNvPr>
          <p:cNvSpPr txBox="1"/>
          <p:nvPr/>
        </p:nvSpPr>
        <p:spPr>
          <a:xfrm>
            <a:off x="9384839" y="1066153"/>
            <a:ext cx="984393" cy="552740"/>
          </a:xfrm>
          <a:custGeom>
            <a:avLst/>
            <a:gdLst>
              <a:gd name="connsiteX0" fmla="*/ 291405 w 1170607"/>
              <a:gd name="connsiteY0" fmla="*/ 148159 h 657300"/>
              <a:gd name="connsiteX1" fmla="*/ 271760 w 1170607"/>
              <a:gd name="connsiteY1" fmla="*/ 151024 h 657300"/>
              <a:gd name="connsiteX2" fmla="*/ 256003 w 1170607"/>
              <a:gd name="connsiteY2" fmla="*/ 160642 h 657300"/>
              <a:gd name="connsiteX3" fmla="*/ 243929 w 1170607"/>
              <a:gd name="connsiteY3" fmla="*/ 174352 h 657300"/>
              <a:gd name="connsiteX4" fmla="*/ 234925 w 1170607"/>
              <a:gd name="connsiteY4" fmla="*/ 193179 h 657300"/>
              <a:gd name="connsiteX5" fmla="*/ 228377 w 1170607"/>
              <a:gd name="connsiteY5" fmla="*/ 214257 h 657300"/>
              <a:gd name="connsiteX6" fmla="*/ 223875 w 1170607"/>
              <a:gd name="connsiteY6" fmla="*/ 238814 h 657300"/>
              <a:gd name="connsiteX7" fmla="*/ 221214 w 1170607"/>
              <a:gd name="connsiteY7" fmla="*/ 263779 h 657300"/>
              <a:gd name="connsiteX8" fmla="*/ 219782 w 1170607"/>
              <a:gd name="connsiteY8" fmla="*/ 290792 h 657300"/>
              <a:gd name="connsiteX9" fmla="*/ 219372 w 1170607"/>
              <a:gd name="connsiteY9" fmla="*/ 316372 h 657300"/>
              <a:gd name="connsiteX10" fmla="*/ 219372 w 1170607"/>
              <a:gd name="connsiteY10" fmla="*/ 341747 h 657300"/>
              <a:gd name="connsiteX11" fmla="*/ 219372 w 1170607"/>
              <a:gd name="connsiteY11" fmla="*/ 349523 h 657300"/>
              <a:gd name="connsiteX12" fmla="*/ 219782 w 1170607"/>
              <a:gd name="connsiteY12" fmla="*/ 377763 h 657300"/>
              <a:gd name="connsiteX13" fmla="*/ 221623 w 1170607"/>
              <a:gd name="connsiteY13" fmla="*/ 407845 h 657300"/>
              <a:gd name="connsiteX14" fmla="*/ 225512 w 1170607"/>
              <a:gd name="connsiteY14" fmla="*/ 438950 h 657300"/>
              <a:gd name="connsiteX15" fmla="*/ 232674 w 1170607"/>
              <a:gd name="connsiteY15" fmla="*/ 466576 h 657300"/>
              <a:gd name="connsiteX16" fmla="*/ 243929 w 1170607"/>
              <a:gd name="connsiteY16" fmla="*/ 490314 h 657300"/>
              <a:gd name="connsiteX17" fmla="*/ 260505 w 1170607"/>
              <a:gd name="connsiteY17" fmla="*/ 505662 h 657300"/>
              <a:gd name="connsiteX18" fmla="*/ 283220 w 1170607"/>
              <a:gd name="connsiteY18" fmla="*/ 511597 h 657300"/>
              <a:gd name="connsiteX19" fmla="*/ 308800 w 1170607"/>
              <a:gd name="connsiteY19" fmla="*/ 505458 h 657300"/>
              <a:gd name="connsiteX20" fmla="*/ 327217 w 1170607"/>
              <a:gd name="connsiteY20" fmla="*/ 490724 h 657300"/>
              <a:gd name="connsiteX21" fmla="*/ 339291 w 1170607"/>
              <a:gd name="connsiteY21" fmla="*/ 466986 h 657300"/>
              <a:gd name="connsiteX22" fmla="*/ 346658 w 1170607"/>
              <a:gd name="connsiteY22" fmla="*/ 440178 h 657300"/>
              <a:gd name="connsiteX23" fmla="*/ 350341 w 1170607"/>
              <a:gd name="connsiteY23" fmla="*/ 409482 h 657300"/>
              <a:gd name="connsiteX24" fmla="*/ 351774 w 1170607"/>
              <a:gd name="connsiteY24" fmla="*/ 380628 h 657300"/>
              <a:gd name="connsiteX25" fmla="*/ 351978 w 1170607"/>
              <a:gd name="connsiteY25" fmla="*/ 353207 h 657300"/>
              <a:gd name="connsiteX26" fmla="*/ 351978 w 1170607"/>
              <a:gd name="connsiteY26" fmla="*/ 347886 h 657300"/>
              <a:gd name="connsiteX27" fmla="*/ 353615 w 1170607"/>
              <a:gd name="connsiteY27" fmla="*/ 304503 h 657300"/>
              <a:gd name="connsiteX28" fmla="*/ 353820 w 1170607"/>
              <a:gd name="connsiteY28" fmla="*/ 288131 h 657300"/>
              <a:gd name="connsiteX29" fmla="*/ 354025 w 1170607"/>
              <a:gd name="connsiteY29" fmla="*/ 265007 h 657300"/>
              <a:gd name="connsiteX30" fmla="*/ 352797 w 1170607"/>
              <a:gd name="connsiteY30" fmla="*/ 239837 h 657300"/>
              <a:gd name="connsiteX31" fmla="*/ 349523 w 1170607"/>
              <a:gd name="connsiteY31" fmla="*/ 212824 h 657300"/>
              <a:gd name="connsiteX32" fmla="*/ 342770 w 1170607"/>
              <a:gd name="connsiteY32" fmla="*/ 188677 h 657300"/>
              <a:gd name="connsiteX33" fmla="*/ 331514 w 1170607"/>
              <a:gd name="connsiteY33" fmla="*/ 167190 h 657300"/>
              <a:gd name="connsiteX34" fmla="*/ 314734 w 1170607"/>
              <a:gd name="connsiteY34" fmla="*/ 153684 h 657300"/>
              <a:gd name="connsiteX35" fmla="*/ 291405 w 1170607"/>
              <a:gd name="connsiteY35" fmla="*/ 148159 h 657300"/>
              <a:gd name="connsiteX36" fmla="*/ 892299 w 1170607"/>
              <a:gd name="connsiteY36" fmla="*/ 2457 h 657300"/>
              <a:gd name="connsiteX37" fmla="*/ 974154 w 1170607"/>
              <a:gd name="connsiteY37" fmla="*/ 9210 h 657300"/>
              <a:gd name="connsiteX38" fmla="*/ 1048233 w 1170607"/>
              <a:gd name="connsiteY38" fmla="*/ 30902 h 657300"/>
              <a:gd name="connsiteX39" fmla="*/ 1109011 w 1170607"/>
              <a:gd name="connsiteY39" fmla="*/ 67737 h 657300"/>
              <a:gd name="connsiteX40" fmla="*/ 1149734 w 1170607"/>
              <a:gd name="connsiteY40" fmla="*/ 121966 h 657300"/>
              <a:gd name="connsiteX41" fmla="*/ 1164878 w 1170607"/>
              <a:gd name="connsiteY41" fmla="*/ 193999 h 657300"/>
              <a:gd name="connsiteX42" fmla="*/ 1154850 w 1170607"/>
              <a:gd name="connsiteY42" fmla="*/ 258664 h 657300"/>
              <a:gd name="connsiteX43" fmla="*/ 1129475 w 1170607"/>
              <a:gd name="connsiteY43" fmla="*/ 309415 h 657300"/>
              <a:gd name="connsiteX44" fmla="*/ 1091003 w 1170607"/>
              <a:gd name="connsiteY44" fmla="*/ 351980 h 657300"/>
              <a:gd name="connsiteX45" fmla="*/ 1046187 w 1170607"/>
              <a:gd name="connsiteY45" fmla="*/ 389429 h 657300"/>
              <a:gd name="connsiteX46" fmla="*/ 996869 w 1170607"/>
              <a:gd name="connsiteY46" fmla="*/ 427287 h 657300"/>
              <a:gd name="connsiteX47" fmla="*/ 949598 w 1170607"/>
              <a:gd name="connsiteY47" fmla="*/ 469033 h 657300"/>
              <a:gd name="connsiteX48" fmla="*/ 1034932 w 1170607"/>
              <a:gd name="connsiteY48" fmla="*/ 467396 h 657300"/>
              <a:gd name="connsiteX49" fmla="*/ 1122313 w 1170607"/>
              <a:gd name="connsiteY49" fmla="*/ 465759 h 657300"/>
              <a:gd name="connsiteX50" fmla="*/ 1160580 w 1170607"/>
              <a:gd name="connsiteY50" fmla="*/ 484790 h 657300"/>
              <a:gd name="connsiteX51" fmla="*/ 1170607 w 1170607"/>
              <a:gd name="connsiteY51" fmla="*/ 539429 h 657300"/>
              <a:gd name="connsiteX52" fmla="*/ 1169380 w 1170607"/>
              <a:gd name="connsiteY52" fmla="*/ 576878 h 657300"/>
              <a:gd name="connsiteX53" fmla="*/ 1168152 w 1170607"/>
              <a:gd name="connsiteY53" fmla="*/ 617191 h 657300"/>
              <a:gd name="connsiteX54" fmla="*/ 1168152 w 1170607"/>
              <a:gd name="connsiteY54" fmla="*/ 624558 h 657300"/>
              <a:gd name="connsiteX55" fmla="*/ 1167333 w 1170607"/>
              <a:gd name="connsiteY55" fmla="*/ 633972 h 657300"/>
              <a:gd name="connsiteX56" fmla="*/ 1162831 w 1170607"/>
              <a:gd name="connsiteY56" fmla="*/ 640111 h 657300"/>
              <a:gd name="connsiteX57" fmla="*/ 1151781 w 1170607"/>
              <a:gd name="connsiteY57" fmla="*/ 644204 h 657300"/>
              <a:gd name="connsiteX58" fmla="*/ 1122313 w 1170607"/>
              <a:gd name="connsiteY58" fmla="*/ 644204 h 657300"/>
              <a:gd name="connsiteX59" fmla="*/ 989707 w 1170607"/>
              <a:gd name="connsiteY59" fmla="*/ 640930 h 657300"/>
              <a:gd name="connsiteX60" fmla="*/ 631998 w 1170607"/>
              <a:gd name="connsiteY60" fmla="*/ 647478 h 657300"/>
              <a:gd name="connsiteX61" fmla="*/ 631998 w 1170607"/>
              <a:gd name="connsiteY61" fmla="*/ 639292 h 657300"/>
              <a:gd name="connsiteX62" fmla="*/ 621971 w 1170607"/>
              <a:gd name="connsiteY62" fmla="*/ 624558 h 657300"/>
              <a:gd name="connsiteX63" fmla="*/ 618083 w 1170607"/>
              <a:gd name="connsiteY63" fmla="*/ 600002 h 657300"/>
              <a:gd name="connsiteX64" fmla="*/ 618083 w 1170607"/>
              <a:gd name="connsiteY64" fmla="*/ 480493 h 657300"/>
              <a:gd name="connsiteX65" fmla="*/ 645914 w 1170607"/>
              <a:gd name="connsiteY65" fmla="*/ 452662 h 657300"/>
              <a:gd name="connsiteX66" fmla="*/ 807169 w 1170607"/>
              <a:gd name="connsiteY66" fmla="*/ 342157 h 657300"/>
              <a:gd name="connsiteX67" fmla="*/ 832544 w 1170607"/>
              <a:gd name="connsiteY67" fmla="*/ 322512 h 657300"/>
              <a:gd name="connsiteX68" fmla="*/ 920948 w 1170607"/>
              <a:gd name="connsiteY68" fmla="*/ 199729 h 657300"/>
              <a:gd name="connsiteX69" fmla="*/ 910921 w 1170607"/>
              <a:gd name="connsiteY69" fmla="*/ 172716 h 657300"/>
              <a:gd name="connsiteX70" fmla="*/ 884113 w 1170607"/>
              <a:gd name="connsiteY70" fmla="*/ 162894 h 657300"/>
              <a:gd name="connsiteX71" fmla="*/ 861398 w 1170607"/>
              <a:gd name="connsiteY71" fmla="*/ 169237 h 657300"/>
              <a:gd name="connsiteX72" fmla="*/ 849939 w 1170607"/>
              <a:gd name="connsiteY72" fmla="*/ 184790 h 657300"/>
              <a:gd name="connsiteX73" fmla="*/ 845027 w 1170607"/>
              <a:gd name="connsiteY73" fmla="*/ 203412 h 657300"/>
              <a:gd name="connsiteX74" fmla="*/ 839707 w 1170607"/>
              <a:gd name="connsiteY74" fmla="*/ 220602 h 657300"/>
              <a:gd name="connsiteX75" fmla="*/ 829270 w 1170607"/>
              <a:gd name="connsiteY75" fmla="*/ 230015 h 657300"/>
              <a:gd name="connsiteX76" fmla="*/ 639365 w 1170607"/>
              <a:gd name="connsiteY76" fmla="*/ 230015 h 657300"/>
              <a:gd name="connsiteX77" fmla="*/ 616446 w 1170607"/>
              <a:gd name="connsiteY77" fmla="*/ 217737 h 657300"/>
              <a:gd name="connsiteX78" fmla="*/ 644686 w 1170607"/>
              <a:gd name="connsiteY78" fmla="*/ 116441 h 657300"/>
              <a:gd name="connsiteX79" fmla="*/ 703622 w 1170607"/>
              <a:gd name="connsiteY79" fmla="*/ 49524 h 657300"/>
              <a:gd name="connsiteX80" fmla="*/ 786705 w 1170607"/>
              <a:gd name="connsiteY80" fmla="*/ 13712 h 657300"/>
              <a:gd name="connsiteX81" fmla="*/ 892299 w 1170607"/>
              <a:gd name="connsiteY81" fmla="*/ 2457 h 657300"/>
              <a:gd name="connsiteX82" fmla="*/ 286494 w 1170607"/>
              <a:gd name="connsiteY82" fmla="*/ 0 h 657300"/>
              <a:gd name="connsiteX83" fmla="*/ 377149 w 1170607"/>
              <a:gd name="connsiteY83" fmla="*/ 11255 h 657300"/>
              <a:gd name="connsiteX84" fmla="*/ 447340 w 1170607"/>
              <a:gd name="connsiteY84" fmla="*/ 41337 h 657300"/>
              <a:gd name="connsiteX85" fmla="*/ 498909 w 1170607"/>
              <a:gd name="connsiteY85" fmla="*/ 87381 h 657300"/>
              <a:gd name="connsiteX86" fmla="*/ 534925 w 1170607"/>
              <a:gd name="connsiteY86" fmla="*/ 144066 h 657300"/>
              <a:gd name="connsiteX87" fmla="*/ 557026 w 1170607"/>
              <a:gd name="connsiteY87" fmla="*/ 208118 h 657300"/>
              <a:gd name="connsiteX88" fmla="*/ 568895 w 1170607"/>
              <a:gd name="connsiteY88" fmla="*/ 274216 h 657300"/>
              <a:gd name="connsiteX89" fmla="*/ 572169 w 1170607"/>
              <a:gd name="connsiteY89" fmla="*/ 339700 h 657300"/>
              <a:gd name="connsiteX90" fmla="*/ 549864 w 1170607"/>
              <a:gd name="connsiteY90" fmla="*/ 478445 h 657300"/>
              <a:gd name="connsiteX91" fmla="*/ 488063 w 1170607"/>
              <a:gd name="connsiteY91" fmla="*/ 578309 h 657300"/>
              <a:gd name="connsiteX92" fmla="*/ 396180 w 1170607"/>
              <a:gd name="connsiteY92" fmla="*/ 637245 h 657300"/>
              <a:gd name="connsiteX93" fmla="*/ 281583 w 1170607"/>
              <a:gd name="connsiteY93" fmla="*/ 657300 h 657300"/>
              <a:gd name="connsiteX94" fmla="*/ 197476 w 1170607"/>
              <a:gd name="connsiteY94" fmla="*/ 648500 h 657300"/>
              <a:gd name="connsiteX95" fmla="*/ 131787 w 1170607"/>
              <a:gd name="connsiteY95" fmla="*/ 624557 h 657300"/>
              <a:gd name="connsiteX96" fmla="*/ 82469 w 1170607"/>
              <a:gd name="connsiteY96" fmla="*/ 586085 h 657300"/>
              <a:gd name="connsiteX97" fmla="*/ 46862 w 1170607"/>
              <a:gd name="connsiteY97" fmla="*/ 536358 h 657300"/>
              <a:gd name="connsiteX98" fmla="*/ 22919 w 1170607"/>
              <a:gd name="connsiteY98" fmla="*/ 475785 h 657300"/>
              <a:gd name="connsiteX99" fmla="*/ 7981 w 1170607"/>
              <a:gd name="connsiteY99" fmla="*/ 408050 h 657300"/>
              <a:gd name="connsiteX100" fmla="*/ 0 w 1170607"/>
              <a:gd name="connsiteY100" fmla="*/ 333152 h 657300"/>
              <a:gd name="connsiteX101" fmla="*/ 286494 w 1170607"/>
              <a:gd name="connsiteY101" fmla="*/ 0 h 6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1170607" h="657300">
                <a:moveTo>
                  <a:pt x="291405" y="148159"/>
                </a:moveTo>
                <a:cubicBezTo>
                  <a:pt x="284311" y="148159"/>
                  <a:pt x="277763" y="149114"/>
                  <a:pt x="271760" y="151024"/>
                </a:cubicBezTo>
                <a:cubicBezTo>
                  <a:pt x="265757" y="152933"/>
                  <a:pt x="260505" y="156139"/>
                  <a:pt x="256003" y="160642"/>
                </a:cubicBezTo>
                <a:cubicBezTo>
                  <a:pt x="251501" y="165144"/>
                  <a:pt x="247476" y="169714"/>
                  <a:pt x="243929" y="174352"/>
                </a:cubicBezTo>
                <a:cubicBezTo>
                  <a:pt x="240382" y="178991"/>
                  <a:pt x="237381" y="185266"/>
                  <a:pt x="234925" y="193179"/>
                </a:cubicBezTo>
                <a:cubicBezTo>
                  <a:pt x="232469" y="201092"/>
                  <a:pt x="230287" y="208118"/>
                  <a:pt x="228377" y="214257"/>
                </a:cubicBezTo>
                <a:cubicBezTo>
                  <a:pt x="226467" y="220396"/>
                  <a:pt x="224966" y="228582"/>
                  <a:pt x="223875" y="238814"/>
                </a:cubicBezTo>
                <a:cubicBezTo>
                  <a:pt x="222783" y="249045"/>
                  <a:pt x="221896" y="257367"/>
                  <a:pt x="221214" y="263779"/>
                </a:cubicBezTo>
                <a:cubicBezTo>
                  <a:pt x="220532" y="270191"/>
                  <a:pt x="220055" y="279196"/>
                  <a:pt x="219782" y="290792"/>
                </a:cubicBezTo>
                <a:cubicBezTo>
                  <a:pt x="219509" y="302388"/>
                  <a:pt x="219372" y="310915"/>
                  <a:pt x="219372" y="316372"/>
                </a:cubicBezTo>
                <a:cubicBezTo>
                  <a:pt x="219372" y="321829"/>
                  <a:pt x="219372" y="330287"/>
                  <a:pt x="219372" y="341747"/>
                </a:cubicBezTo>
                <a:cubicBezTo>
                  <a:pt x="219372" y="345294"/>
                  <a:pt x="219372" y="347886"/>
                  <a:pt x="219372" y="349523"/>
                </a:cubicBezTo>
                <a:cubicBezTo>
                  <a:pt x="219372" y="360164"/>
                  <a:pt x="219509" y="369578"/>
                  <a:pt x="219782" y="377763"/>
                </a:cubicBezTo>
                <a:cubicBezTo>
                  <a:pt x="220055" y="385949"/>
                  <a:pt x="220668" y="395976"/>
                  <a:pt x="221623" y="407845"/>
                </a:cubicBezTo>
                <a:cubicBezTo>
                  <a:pt x="222578" y="419714"/>
                  <a:pt x="223875" y="430082"/>
                  <a:pt x="225512" y="438950"/>
                </a:cubicBezTo>
                <a:cubicBezTo>
                  <a:pt x="227149" y="447818"/>
                  <a:pt x="229536" y="457027"/>
                  <a:pt x="232674" y="466576"/>
                </a:cubicBezTo>
                <a:cubicBezTo>
                  <a:pt x="235812" y="476126"/>
                  <a:pt x="239563" y="484039"/>
                  <a:pt x="243929" y="490314"/>
                </a:cubicBezTo>
                <a:cubicBezTo>
                  <a:pt x="248295" y="496590"/>
                  <a:pt x="253820" y="501706"/>
                  <a:pt x="260505" y="505662"/>
                </a:cubicBezTo>
                <a:cubicBezTo>
                  <a:pt x="267190" y="509619"/>
                  <a:pt x="274761" y="511597"/>
                  <a:pt x="283220" y="511597"/>
                </a:cubicBezTo>
                <a:cubicBezTo>
                  <a:pt x="292770" y="511597"/>
                  <a:pt x="301296" y="509551"/>
                  <a:pt x="308800" y="505458"/>
                </a:cubicBezTo>
                <a:cubicBezTo>
                  <a:pt x="316303" y="501365"/>
                  <a:pt x="322442" y="496454"/>
                  <a:pt x="327217" y="490724"/>
                </a:cubicBezTo>
                <a:cubicBezTo>
                  <a:pt x="331992" y="484994"/>
                  <a:pt x="336017" y="477081"/>
                  <a:pt x="339291" y="466986"/>
                </a:cubicBezTo>
                <a:cubicBezTo>
                  <a:pt x="342565" y="456890"/>
                  <a:pt x="345021" y="447954"/>
                  <a:pt x="346658" y="440178"/>
                </a:cubicBezTo>
                <a:cubicBezTo>
                  <a:pt x="348295" y="432402"/>
                  <a:pt x="349523" y="422170"/>
                  <a:pt x="350341" y="409482"/>
                </a:cubicBezTo>
                <a:cubicBezTo>
                  <a:pt x="351160" y="396795"/>
                  <a:pt x="351637" y="387177"/>
                  <a:pt x="351774" y="380628"/>
                </a:cubicBezTo>
                <a:cubicBezTo>
                  <a:pt x="351910" y="374080"/>
                  <a:pt x="351978" y="364939"/>
                  <a:pt x="351978" y="353207"/>
                </a:cubicBezTo>
                <a:cubicBezTo>
                  <a:pt x="351978" y="350751"/>
                  <a:pt x="351978" y="348977"/>
                  <a:pt x="351978" y="347886"/>
                </a:cubicBezTo>
                <a:cubicBezTo>
                  <a:pt x="353070" y="338609"/>
                  <a:pt x="353615" y="324148"/>
                  <a:pt x="353615" y="304503"/>
                </a:cubicBezTo>
                <a:cubicBezTo>
                  <a:pt x="353615" y="303138"/>
                  <a:pt x="353684" y="297681"/>
                  <a:pt x="353820" y="288131"/>
                </a:cubicBezTo>
                <a:cubicBezTo>
                  <a:pt x="353956" y="278582"/>
                  <a:pt x="354025" y="270874"/>
                  <a:pt x="354025" y="265007"/>
                </a:cubicBezTo>
                <a:cubicBezTo>
                  <a:pt x="354025" y="259141"/>
                  <a:pt x="353615" y="250751"/>
                  <a:pt x="352797" y="239837"/>
                </a:cubicBezTo>
                <a:cubicBezTo>
                  <a:pt x="351978" y="228923"/>
                  <a:pt x="350887" y="219919"/>
                  <a:pt x="349523" y="212824"/>
                </a:cubicBezTo>
                <a:cubicBezTo>
                  <a:pt x="348158" y="205730"/>
                  <a:pt x="345907" y="197681"/>
                  <a:pt x="342770" y="188677"/>
                </a:cubicBezTo>
                <a:cubicBezTo>
                  <a:pt x="339632" y="179673"/>
                  <a:pt x="335880" y="172511"/>
                  <a:pt x="331514" y="167190"/>
                </a:cubicBezTo>
                <a:cubicBezTo>
                  <a:pt x="327149" y="161869"/>
                  <a:pt x="321555" y="157367"/>
                  <a:pt x="314734" y="153684"/>
                </a:cubicBezTo>
                <a:cubicBezTo>
                  <a:pt x="307913" y="150000"/>
                  <a:pt x="300136" y="148159"/>
                  <a:pt x="291405" y="148159"/>
                </a:cubicBezTo>
                <a:close/>
                <a:moveTo>
                  <a:pt x="892299" y="2457"/>
                </a:moveTo>
                <a:cubicBezTo>
                  <a:pt x="920948" y="2457"/>
                  <a:pt x="948233" y="4708"/>
                  <a:pt x="974154" y="9210"/>
                </a:cubicBezTo>
                <a:cubicBezTo>
                  <a:pt x="1000075" y="13712"/>
                  <a:pt x="1024768" y="20942"/>
                  <a:pt x="1048233" y="30902"/>
                </a:cubicBezTo>
                <a:cubicBezTo>
                  <a:pt x="1071699" y="40861"/>
                  <a:pt x="1091958" y="53139"/>
                  <a:pt x="1109011" y="67737"/>
                </a:cubicBezTo>
                <a:cubicBezTo>
                  <a:pt x="1126064" y="82334"/>
                  <a:pt x="1139639" y="100411"/>
                  <a:pt x="1149734" y="121966"/>
                </a:cubicBezTo>
                <a:cubicBezTo>
                  <a:pt x="1159830" y="143521"/>
                  <a:pt x="1164878" y="167532"/>
                  <a:pt x="1164878" y="193999"/>
                </a:cubicBezTo>
                <a:cubicBezTo>
                  <a:pt x="1164878" y="217191"/>
                  <a:pt x="1161535" y="238746"/>
                  <a:pt x="1154850" y="258664"/>
                </a:cubicBezTo>
                <a:cubicBezTo>
                  <a:pt x="1148165" y="278583"/>
                  <a:pt x="1139707" y="295499"/>
                  <a:pt x="1129475" y="309415"/>
                </a:cubicBezTo>
                <a:cubicBezTo>
                  <a:pt x="1119243" y="323330"/>
                  <a:pt x="1106419" y="337519"/>
                  <a:pt x="1091003" y="351980"/>
                </a:cubicBezTo>
                <a:cubicBezTo>
                  <a:pt x="1075587" y="366441"/>
                  <a:pt x="1060648" y="378924"/>
                  <a:pt x="1046187" y="389429"/>
                </a:cubicBezTo>
                <a:cubicBezTo>
                  <a:pt x="1031726" y="399933"/>
                  <a:pt x="1015287" y="412553"/>
                  <a:pt x="996869" y="427287"/>
                </a:cubicBezTo>
                <a:cubicBezTo>
                  <a:pt x="978452" y="442021"/>
                  <a:pt x="962694" y="455936"/>
                  <a:pt x="949598" y="469033"/>
                </a:cubicBezTo>
                <a:cubicBezTo>
                  <a:pt x="968151" y="469033"/>
                  <a:pt x="996596" y="468487"/>
                  <a:pt x="1034932" y="467396"/>
                </a:cubicBezTo>
                <a:cubicBezTo>
                  <a:pt x="1073267" y="466305"/>
                  <a:pt x="1102394" y="465759"/>
                  <a:pt x="1122313" y="465759"/>
                </a:cubicBezTo>
                <a:cubicBezTo>
                  <a:pt x="1141139" y="465759"/>
                  <a:pt x="1153895" y="472103"/>
                  <a:pt x="1160580" y="484790"/>
                </a:cubicBezTo>
                <a:cubicBezTo>
                  <a:pt x="1167265" y="497478"/>
                  <a:pt x="1170607" y="515691"/>
                  <a:pt x="1170607" y="539429"/>
                </a:cubicBezTo>
                <a:cubicBezTo>
                  <a:pt x="1170607" y="546796"/>
                  <a:pt x="1170198" y="559279"/>
                  <a:pt x="1169380" y="576878"/>
                </a:cubicBezTo>
                <a:cubicBezTo>
                  <a:pt x="1168561" y="594477"/>
                  <a:pt x="1168152" y="607914"/>
                  <a:pt x="1168152" y="617191"/>
                </a:cubicBezTo>
                <a:lnTo>
                  <a:pt x="1168152" y="624558"/>
                </a:lnTo>
                <a:cubicBezTo>
                  <a:pt x="1168152" y="628651"/>
                  <a:pt x="1167879" y="631789"/>
                  <a:pt x="1167333" y="633972"/>
                </a:cubicBezTo>
                <a:cubicBezTo>
                  <a:pt x="1166787" y="636155"/>
                  <a:pt x="1165287" y="638201"/>
                  <a:pt x="1162831" y="640111"/>
                </a:cubicBezTo>
                <a:cubicBezTo>
                  <a:pt x="1160375" y="642021"/>
                  <a:pt x="1156692" y="643385"/>
                  <a:pt x="1151781" y="644204"/>
                </a:cubicBezTo>
                <a:lnTo>
                  <a:pt x="1122313" y="644204"/>
                </a:lnTo>
                <a:cubicBezTo>
                  <a:pt x="1101576" y="643658"/>
                  <a:pt x="1057374" y="642567"/>
                  <a:pt x="989707" y="640930"/>
                </a:cubicBezTo>
                <a:cubicBezTo>
                  <a:pt x="880566" y="640930"/>
                  <a:pt x="761330" y="643112"/>
                  <a:pt x="631998" y="647478"/>
                </a:cubicBezTo>
                <a:lnTo>
                  <a:pt x="631998" y="639292"/>
                </a:lnTo>
                <a:cubicBezTo>
                  <a:pt x="627906" y="636837"/>
                  <a:pt x="624563" y="631925"/>
                  <a:pt x="621971" y="624558"/>
                </a:cubicBezTo>
                <a:cubicBezTo>
                  <a:pt x="619379" y="617191"/>
                  <a:pt x="618083" y="609006"/>
                  <a:pt x="618083" y="600002"/>
                </a:cubicBezTo>
                <a:lnTo>
                  <a:pt x="618083" y="480493"/>
                </a:lnTo>
                <a:cubicBezTo>
                  <a:pt x="618083" y="474217"/>
                  <a:pt x="627360" y="464940"/>
                  <a:pt x="645914" y="452662"/>
                </a:cubicBezTo>
                <a:cubicBezTo>
                  <a:pt x="720948" y="401912"/>
                  <a:pt x="774700" y="365077"/>
                  <a:pt x="807169" y="342157"/>
                </a:cubicBezTo>
                <a:lnTo>
                  <a:pt x="832544" y="322512"/>
                </a:lnTo>
                <a:cubicBezTo>
                  <a:pt x="891480" y="276673"/>
                  <a:pt x="920948" y="235745"/>
                  <a:pt x="920948" y="199729"/>
                </a:cubicBezTo>
                <a:cubicBezTo>
                  <a:pt x="920948" y="188269"/>
                  <a:pt x="917606" y="179265"/>
                  <a:pt x="910921" y="172716"/>
                </a:cubicBezTo>
                <a:cubicBezTo>
                  <a:pt x="904236" y="166168"/>
                  <a:pt x="895300" y="162894"/>
                  <a:pt x="884113" y="162894"/>
                </a:cubicBezTo>
                <a:cubicBezTo>
                  <a:pt x="874563" y="162894"/>
                  <a:pt x="866992" y="165008"/>
                  <a:pt x="861398" y="169237"/>
                </a:cubicBezTo>
                <a:cubicBezTo>
                  <a:pt x="855805" y="173467"/>
                  <a:pt x="851985" y="178651"/>
                  <a:pt x="849939" y="184790"/>
                </a:cubicBezTo>
                <a:cubicBezTo>
                  <a:pt x="847892" y="190929"/>
                  <a:pt x="846255" y="197136"/>
                  <a:pt x="845027" y="203412"/>
                </a:cubicBezTo>
                <a:cubicBezTo>
                  <a:pt x="843799" y="209688"/>
                  <a:pt x="842026" y="215417"/>
                  <a:pt x="839707" y="220602"/>
                </a:cubicBezTo>
                <a:cubicBezTo>
                  <a:pt x="837387" y="225786"/>
                  <a:pt x="833909" y="228924"/>
                  <a:pt x="829270" y="230015"/>
                </a:cubicBezTo>
                <a:lnTo>
                  <a:pt x="639365" y="230015"/>
                </a:lnTo>
                <a:cubicBezTo>
                  <a:pt x="624086" y="230015"/>
                  <a:pt x="616446" y="225922"/>
                  <a:pt x="616446" y="217737"/>
                </a:cubicBezTo>
                <a:cubicBezTo>
                  <a:pt x="620539" y="178446"/>
                  <a:pt x="629952" y="144681"/>
                  <a:pt x="644686" y="116441"/>
                </a:cubicBezTo>
                <a:cubicBezTo>
                  <a:pt x="659420" y="88200"/>
                  <a:pt x="679065" y="65895"/>
                  <a:pt x="703622" y="49524"/>
                </a:cubicBezTo>
                <a:cubicBezTo>
                  <a:pt x="728179" y="33153"/>
                  <a:pt x="755873" y="21215"/>
                  <a:pt x="786705" y="13712"/>
                </a:cubicBezTo>
                <a:cubicBezTo>
                  <a:pt x="817537" y="6209"/>
                  <a:pt x="852735" y="2457"/>
                  <a:pt x="892299" y="2457"/>
                </a:cubicBezTo>
                <a:close/>
                <a:moveTo>
                  <a:pt x="286494" y="0"/>
                </a:moveTo>
                <a:cubicBezTo>
                  <a:pt x="319509" y="0"/>
                  <a:pt x="349727" y="3752"/>
                  <a:pt x="377149" y="11255"/>
                </a:cubicBezTo>
                <a:cubicBezTo>
                  <a:pt x="404570" y="18759"/>
                  <a:pt x="427967" y="28786"/>
                  <a:pt x="447340" y="41337"/>
                </a:cubicBezTo>
                <a:cubicBezTo>
                  <a:pt x="466712" y="53888"/>
                  <a:pt x="483902" y="69236"/>
                  <a:pt x="498909" y="87381"/>
                </a:cubicBezTo>
                <a:cubicBezTo>
                  <a:pt x="513916" y="105526"/>
                  <a:pt x="525921" y="124420"/>
                  <a:pt x="534925" y="144066"/>
                </a:cubicBezTo>
                <a:cubicBezTo>
                  <a:pt x="543929" y="163711"/>
                  <a:pt x="551296" y="185062"/>
                  <a:pt x="557026" y="208118"/>
                </a:cubicBezTo>
                <a:cubicBezTo>
                  <a:pt x="562756" y="231174"/>
                  <a:pt x="566712" y="253206"/>
                  <a:pt x="568895" y="274216"/>
                </a:cubicBezTo>
                <a:cubicBezTo>
                  <a:pt x="571078" y="295226"/>
                  <a:pt x="572169" y="317054"/>
                  <a:pt x="572169" y="339700"/>
                </a:cubicBezTo>
                <a:cubicBezTo>
                  <a:pt x="572169" y="391542"/>
                  <a:pt x="564734" y="437791"/>
                  <a:pt x="549864" y="478445"/>
                </a:cubicBezTo>
                <a:cubicBezTo>
                  <a:pt x="534993" y="519100"/>
                  <a:pt x="514393" y="552388"/>
                  <a:pt x="488063" y="578309"/>
                </a:cubicBezTo>
                <a:cubicBezTo>
                  <a:pt x="461733" y="604230"/>
                  <a:pt x="431105" y="623875"/>
                  <a:pt x="396180" y="637245"/>
                </a:cubicBezTo>
                <a:cubicBezTo>
                  <a:pt x="361255" y="650615"/>
                  <a:pt x="323056" y="657300"/>
                  <a:pt x="281583" y="657300"/>
                </a:cubicBezTo>
                <a:cubicBezTo>
                  <a:pt x="250750" y="657300"/>
                  <a:pt x="222715" y="654366"/>
                  <a:pt x="197476" y="648500"/>
                </a:cubicBezTo>
                <a:cubicBezTo>
                  <a:pt x="172237" y="642634"/>
                  <a:pt x="150341" y="634653"/>
                  <a:pt x="131787" y="624557"/>
                </a:cubicBezTo>
                <a:cubicBezTo>
                  <a:pt x="113233" y="614462"/>
                  <a:pt x="96794" y="601638"/>
                  <a:pt x="82469" y="586085"/>
                </a:cubicBezTo>
                <a:cubicBezTo>
                  <a:pt x="68144" y="570533"/>
                  <a:pt x="56275" y="553957"/>
                  <a:pt x="46862" y="536358"/>
                </a:cubicBezTo>
                <a:cubicBezTo>
                  <a:pt x="37449" y="518759"/>
                  <a:pt x="29468" y="498568"/>
                  <a:pt x="22919" y="475785"/>
                </a:cubicBezTo>
                <a:cubicBezTo>
                  <a:pt x="16371" y="453002"/>
                  <a:pt x="11391" y="430424"/>
                  <a:pt x="7981" y="408050"/>
                </a:cubicBezTo>
                <a:cubicBezTo>
                  <a:pt x="4570" y="385676"/>
                  <a:pt x="1910" y="360710"/>
                  <a:pt x="0" y="333152"/>
                </a:cubicBezTo>
                <a:cubicBezTo>
                  <a:pt x="0" y="126058"/>
                  <a:pt x="95498" y="15007"/>
                  <a:pt x="28649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2700" dist="12700" dir="2700000" algn="tl" rotWithShape="0">
              <a:prstClr val="black">
                <a:alpha val="52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760D138-0977-4C5A-850F-93F0FE72BEB2}"/>
              </a:ext>
            </a:extLst>
          </p:cNvPr>
          <p:cNvSpPr txBox="1"/>
          <p:nvPr/>
        </p:nvSpPr>
        <p:spPr>
          <a:xfrm>
            <a:off x="6335607" y="1066282"/>
            <a:ext cx="883206" cy="552740"/>
          </a:xfrm>
          <a:custGeom>
            <a:avLst/>
            <a:gdLst>
              <a:gd name="connsiteX0" fmla="*/ 291405 w 1050279"/>
              <a:gd name="connsiteY0" fmla="*/ 148159 h 657300"/>
              <a:gd name="connsiteX1" fmla="*/ 271760 w 1050279"/>
              <a:gd name="connsiteY1" fmla="*/ 151024 h 657300"/>
              <a:gd name="connsiteX2" fmla="*/ 256003 w 1050279"/>
              <a:gd name="connsiteY2" fmla="*/ 160642 h 657300"/>
              <a:gd name="connsiteX3" fmla="*/ 243929 w 1050279"/>
              <a:gd name="connsiteY3" fmla="*/ 174352 h 657300"/>
              <a:gd name="connsiteX4" fmla="*/ 234925 w 1050279"/>
              <a:gd name="connsiteY4" fmla="*/ 193179 h 657300"/>
              <a:gd name="connsiteX5" fmla="*/ 228376 w 1050279"/>
              <a:gd name="connsiteY5" fmla="*/ 214257 h 657300"/>
              <a:gd name="connsiteX6" fmla="*/ 223874 w 1050279"/>
              <a:gd name="connsiteY6" fmla="*/ 238814 h 657300"/>
              <a:gd name="connsiteX7" fmla="*/ 221214 w 1050279"/>
              <a:gd name="connsiteY7" fmla="*/ 263779 h 657300"/>
              <a:gd name="connsiteX8" fmla="*/ 219782 w 1050279"/>
              <a:gd name="connsiteY8" fmla="*/ 290792 h 657300"/>
              <a:gd name="connsiteX9" fmla="*/ 219372 w 1050279"/>
              <a:gd name="connsiteY9" fmla="*/ 316372 h 657300"/>
              <a:gd name="connsiteX10" fmla="*/ 219372 w 1050279"/>
              <a:gd name="connsiteY10" fmla="*/ 341747 h 657300"/>
              <a:gd name="connsiteX11" fmla="*/ 219372 w 1050279"/>
              <a:gd name="connsiteY11" fmla="*/ 349523 h 657300"/>
              <a:gd name="connsiteX12" fmla="*/ 219782 w 1050279"/>
              <a:gd name="connsiteY12" fmla="*/ 377763 h 657300"/>
              <a:gd name="connsiteX13" fmla="*/ 221623 w 1050279"/>
              <a:gd name="connsiteY13" fmla="*/ 407845 h 657300"/>
              <a:gd name="connsiteX14" fmla="*/ 225512 w 1050279"/>
              <a:gd name="connsiteY14" fmla="*/ 438950 h 657300"/>
              <a:gd name="connsiteX15" fmla="*/ 232674 w 1050279"/>
              <a:gd name="connsiteY15" fmla="*/ 466576 h 657300"/>
              <a:gd name="connsiteX16" fmla="*/ 243929 w 1050279"/>
              <a:gd name="connsiteY16" fmla="*/ 490314 h 657300"/>
              <a:gd name="connsiteX17" fmla="*/ 260505 w 1050279"/>
              <a:gd name="connsiteY17" fmla="*/ 505662 h 657300"/>
              <a:gd name="connsiteX18" fmla="*/ 283220 w 1050279"/>
              <a:gd name="connsiteY18" fmla="*/ 511597 h 657300"/>
              <a:gd name="connsiteX19" fmla="*/ 308799 w 1050279"/>
              <a:gd name="connsiteY19" fmla="*/ 505458 h 657300"/>
              <a:gd name="connsiteX20" fmla="*/ 327217 w 1050279"/>
              <a:gd name="connsiteY20" fmla="*/ 490724 h 657300"/>
              <a:gd name="connsiteX21" fmla="*/ 339291 w 1050279"/>
              <a:gd name="connsiteY21" fmla="*/ 466986 h 657300"/>
              <a:gd name="connsiteX22" fmla="*/ 346658 w 1050279"/>
              <a:gd name="connsiteY22" fmla="*/ 440178 h 657300"/>
              <a:gd name="connsiteX23" fmla="*/ 350341 w 1050279"/>
              <a:gd name="connsiteY23" fmla="*/ 409482 h 657300"/>
              <a:gd name="connsiteX24" fmla="*/ 351774 w 1050279"/>
              <a:gd name="connsiteY24" fmla="*/ 380628 h 657300"/>
              <a:gd name="connsiteX25" fmla="*/ 351978 w 1050279"/>
              <a:gd name="connsiteY25" fmla="*/ 353207 h 657300"/>
              <a:gd name="connsiteX26" fmla="*/ 351978 w 1050279"/>
              <a:gd name="connsiteY26" fmla="*/ 347886 h 657300"/>
              <a:gd name="connsiteX27" fmla="*/ 353615 w 1050279"/>
              <a:gd name="connsiteY27" fmla="*/ 304503 h 657300"/>
              <a:gd name="connsiteX28" fmla="*/ 353820 w 1050279"/>
              <a:gd name="connsiteY28" fmla="*/ 288131 h 657300"/>
              <a:gd name="connsiteX29" fmla="*/ 354025 w 1050279"/>
              <a:gd name="connsiteY29" fmla="*/ 265007 h 657300"/>
              <a:gd name="connsiteX30" fmla="*/ 352797 w 1050279"/>
              <a:gd name="connsiteY30" fmla="*/ 239837 h 657300"/>
              <a:gd name="connsiteX31" fmla="*/ 349523 w 1050279"/>
              <a:gd name="connsiteY31" fmla="*/ 212824 h 657300"/>
              <a:gd name="connsiteX32" fmla="*/ 342769 w 1050279"/>
              <a:gd name="connsiteY32" fmla="*/ 188677 h 657300"/>
              <a:gd name="connsiteX33" fmla="*/ 331514 w 1050279"/>
              <a:gd name="connsiteY33" fmla="*/ 167190 h 657300"/>
              <a:gd name="connsiteX34" fmla="*/ 314734 w 1050279"/>
              <a:gd name="connsiteY34" fmla="*/ 153684 h 657300"/>
              <a:gd name="connsiteX35" fmla="*/ 291405 w 1050279"/>
              <a:gd name="connsiteY35" fmla="*/ 148159 h 657300"/>
              <a:gd name="connsiteX36" fmla="*/ 857100 w 1050279"/>
              <a:gd name="connsiteY36" fmla="*/ 18827 h 657300"/>
              <a:gd name="connsiteX37" fmla="*/ 1004440 w 1050279"/>
              <a:gd name="connsiteY37" fmla="*/ 20464 h 657300"/>
              <a:gd name="connsiteX38" fmla="*/ 1036363 w 1050279"/>
              <a:gd name="connsiteY38" fmla="*/ 18827 h 657300"/>
              <a:gd name="connsiteX39" fmla="*/ 1041479 w 1050279"/>
              <a:gd name="connsiteY39" fmla="*/ 20873 h 657300"/>
              <a:gd name="connsiteX40" fmla="*/ 1044140 w 1050279"/>
              <a:gd name="connsiteY40" fmla="*/ 27012 h 657300"/>
              <a:gd name="connsiteX41" fmla="*/ 1045163 w 1050279"/>
              <a:gd name="connsiteY41" fmla="*/ 35607 h 657300"/>
              <a:gd name="connsiteX42" fmla="*/ 1045367 w 1050279"/>
              <a:gd name="connsiteY42" fmla="*/ 49113 h 657300"/>
              <a:gd name="connsiteX43" fmla="*/ 1045367 w 1050279"/>
              <a:gd name="connsiteY43" fmla="*/ 267668 h 657300"/>
              <a:gd name="connsiteX44" fmla="*/ 1047823 w 1050279"/>
              <a:gd name="connsiteY44" fmla="*/ 450001 h 657300"/>
              <a:gd name="connsiteX45" fmla="*/ 1050279 w 1050279"/>
              <a:gd name="connsiteY45" fmla="*/ 632743 h 657300"/>
              <a:gd name="connsiteX46" fmla="*/ 991343 w 1050279"/>
              <a:gd name="connsiteY46" fmla="*/ 647477 h 657300"/>
              <a:gd name="connsiteX47" fmla="*/ 969242 w 1050279"/>
              <a:gd name="connsiteY47" fmla="*/ 647068 h 657300"/>
              <a:gd name="connsiteX48" fmla="*/ 950415 w 1050279"/>
              <a:gd name="connsiteY48" fmla="*/ 646658 h 657300"/>
              <a:gd name="connsiteX49" fmla="*/ 918082 w 1050279"/>
              <a:gd name="connsiteY49" fmla="*/ 647068 h 657300"/>
              <a:gd name="connsiteX50" fmla="*/ 887386 w 1050279"/>
              <a:gd name="connsiteY50" fmla="*/ 647477 h 657300"/>
              <a:gd name="connsiteX51" fmla="*/ 811261 w 1050279"/>
              <a:gd name="connsiteY51" fmla="*/ 645840 h 657300"/>
              <a:gd name="connsiteX52" fmla="*/ 800620 w 1050279"/>
              <a:gd name="connsiteY52" fmla="*/ 631924 h 657300"/>
              <a:gd name="connsiteX53" fmla="*/ 796527 w 1050279"/>
              <a:gd name="connsiteY53" fmla="*/ 614735 h 657300"/>
              <a:gd name="connsiteX54" fmla="*/ 798164 w 1050279"/>
              <a:gd name="connsiteY54" fmla="*/ 434653 h 657300"/>
              <a:gd name="connsiteX55" fmla="*/ 798164 w 1050279"/>
              <a:gd name="connsiteY55" fmla="*/ 256208 h 657300"/>
              <a:gd name="connsiteX56" fmla="*/ 686022 w 1050279"/>
              <a:gd name="connsiteY56" fmla="*/ 311870 h 657300"/>
              <a:gd name="connsiteX57" fmla="*/ 675790 w 1050279"/>
              <a:gd name="connsiteY57" fmla="*/ 309414 h 657300"/>
              <a:gd name="connsiteX58" fmla="*/ 672107 w 1050279"/>
              <a:gd name="connsiteY58" fmla="*/ 300410 h 657300"/>
              <a:gd name="connsiteX59" fmla="*/ 672107 w 1050279"/>
              <a:gd name="connsiteY59" fmla="*/ 241474 h 657300"/>
              <a:gd name="connsiteX60" fmla="*/ 672107 w 1050279"/>
              <a:gd name="connsiteY60" fmla="*/ 227968 h 657300"/>
              <a:gd name="connsiteX61" fmla="*/ 675790 w 1050279"/>
              <a:gd name="connsiteY61" fmla="*/ 146931 h 657300"/>
              <a:gd name="connsiteX62" fmla="*/ 693389 w 1050279"/>
              <a:gd name="connsiteY62" fmla="*/ 124011 h 657300"/>
              <a:gd name="connsiteX63" fmla="*/ 708532 w 1050279"/>
              <a:gd name="connsiteY63" fmla="*/ 116235 h 657300"/>
              <a:gd name="connsiteX64" fmla="*/ 729405 w 1050279"/>
              <a:gd name="connsiteY64" fmla="*/ 104775 h 657300"/>
              <a:gd name="connsiteX65" fmla="*/ 766445 w 1050279"/>
              <a:gd name="connsiteY65" fmla="*/ 87995 h 657300"/>
              <a:gd name="connsiteX66" fmla="*/ 815558 w 1050279"/>
              <a:gd name="connsiteY66" fmla="*/ 58118 h 657300"/>
              <a:gd name="connsiteX67" fmla="*/ 857100 w 1050279"/>
              <a:gd name="connsiteY67" fmla="*/ 18827 h 657300"/>
              <a:gd name="connsiteX68" fmla="*/ 286494 w 1050279"/>
              <a:gd name="connsiteY68" fmla="*/ 0 h 657300"/>
              <a:gd name="connsiteX69" fmla="*/ 377149 w 1050279"/>
              <a:gd name="connsiteY69" fmla="*/ 11255 h 657300"/>
              <a:gd name="connsiteX70" fmla="*/ 447340 w 1050279"/>
              <a:gd name="connsiteY70" fmla="*/ 41337 h 657300"/>
              <a:gd name="connsiteX71" fmla="*/ 498909 w 1050279"/>
              <a:gd name="connsiteY71" fmla="*/ 87381 h 657300"/>
              <a:gd name="connsiteX72" fmla="*/ 534925 w 1050279"/>
              <a:gd name="connsiteY72" fmla="*/ 144066 h 657300"/>
              <a:gd name="connsiteX73" fmla="*/ 557026 w 1050279"/>
              <a:gd name="connsiteY73" fmla="*/ 208118 h 657300"/>
              <a:gd name="connsiteX74" fmla="*/ 568895 w 1050279"/>
              <a:gd name="connsiteY74" fmla="*/ 274216 h 657300"/>
              <a:gd name="connsiteX75" fmla="*/ 572169 w 1050279"/>
              <a:gd name="connsiteY75" fmla="*/ 339700 h 657300"/>
              <a:gd name="connsiteX76" fmla="*/ 549864 w 1050279"/>
              <a:gd name="connsiteY76" fmla="*/ 478445 h 657300"/>
              <a:gd name="connsiteX77" fmla="*/ 488063 w 1050279"/>
              <a:gd name="connsiteY77" fmla="*/ 578309 h 657300"/>
              <a:gd name="connsiteX78" fmla="*/ 396180 w 1050279"/>
              <a:gd name="connsiteY78" fmla="*/ 637245 h 657300"/>
              <a:gd name="connsiteX79" fmla="*/ 281582 w 1050279"/>
              <a:gd name="connsiteY79" fmla="*/ 657300 h 657300"/>
              <a:gd name="connsiteX80" fmla="*/ 197476 w 1050279"/>
              <a:gd name="connsiteY80" fmla="*/ 648500 h 657300"/>
              <a:gd name="connsiteX81" fmla="*/ 131787 w 1050279"/>
              <a:gd name="connsiteY81" fmla="*/ 624557 h 657300"/>
              <a:gd name="connsiteX82" fmla="*/ 82469 w 1050279"/>
              <a:gd name="connsiteY82" fmla="*/ 586085 h 657300"/>
              <a:gd name="connsiteX83" fmla="*/ 46862 w 1050279"/>
              <a:gd name="connsiteY83" fmla="*/ 536358 h 657300"/>
              <a:gd name="connsiteX84" fmla="*/ 22919 w 1050279"/>
              <a:gd name="connsiteY84" fmla="*/ 475785 h 657300"/>
              <a:gd name="connsiteX85" fmla="*/ 7981 w 1050279"/>
              <a:gd name="connsiteY85" fmla="*/ 408050 h 657300"/>
              <a:gd name="connsiteX86" fmla="*/ 0 w 1050279"/>
              <a:gd name="connsiteY86" fmla="*/ 333152 h 657300"/>
              <a:gd name="connsiteX87" fmla="*/ 286494 w 1050279"/>
              <a:gd name="connsiteY87" fmla="*/ 0 h 6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1050279" h="657300">
                <a:moveTo>
                  <a:pt x="291405" y="148159"/>
                </a:moveTo>
                <a:cubicBezTo>
                  <a:pt x="284311" y="148159"/>
                  <a:pt x="277763" y="149114"/>
                  <a:pt x="271760" y="151024"/>
                </a:cubicBezTo>
                <a:cubicBezTo>
                  <a:pt x="265757" y="152933"/>
                  <a:pt x="260505" y="156139"/>
                  <a:pt x="256003" y="160642"/>
                </a:cubicBezTo>
                <a:cubicBezTo>
                  <a:pt x="251501" y="165144"/>
                  <a:pt x="247476" y="169714"/>
                  <a:pt x="243929" y="174352"/>
                </a:cubicBezTo>
                <a:cubicBezTo>
                  <a:pt x="240382" y="178991"/>
                  <a:pt x="237381" y="185266"/>
                  <a:pt x="234925" y="193179"/>
                </a:cubicBezTo>
                <a:cubicBezTo>
                  <a:pt x="232469" y="201092"/>
                  <a:pt x="230286" y="208118"/>
                  <a:pt x="228376" y="214257"/>
                </a:cubicBezTo>
                <a:cubicBezTo>
                  <a:pt x="226466" y="220396"/>
                  <a:pt x="224966" y="228582"/>
                  <a:pt x="223874" y="238814"/>
                </a:cubicBezTo>
                <a:cubicBezTo>
                  <a:pt x="222783" y="249045"/>
                  <a:pt x="221896" y="257367"/>
                  <a:pt x="221214" y="263779"/>
                </a:cubicBezTo>
                <a:cubicBezTo>
                  <a:pt x="220532" y="270191"/>
                  <a:pt x="220054" y="279196"/>
                  <a:pt x="219782" y="290792"/>
                </a:cubicBezTo>
                <a:cubicBezTo>
                  <a:pt x="219509" y="302388"/>
                  <a:pt x="219372" y="310915"/>
                  <a:pt x="219372" y="316372"/>
                </a:cubicBezTo>
                <a:cubicBezTo>
                  <a:pt x="219372" y="321829"/>
                  <a:pt x="219372" y="330287"/>
                  <a:pt x="219372" y="341747"/>
                </a:cubicBezTo>
                <a:cubicBezTo>
                  <a:pt x="219372" y="345294"/>
                  <a:pt x="219372" y="347886"/>
                  <a:pt x="219372" y="349523"/>
                </a:cubicBezTo>
                <a:cubicBezTo>
                  <a:pt x="219372" y="360164"/>
                  <a:pt x="219509" y="369578"/>
                  <a:pt x="219782" y="377763"/>
                </a:cubicBezTo>
                <a:cubicBezTo>
                  <a:pt x="220054" y="385949"/>
                  <a:pt x="220668" y="395976"/>
                  <a:pt x="221623" y="407845"/>
                </a:cubicBezTo>
                <a:cubicBezTo>
                  <a:pt x="222578" y="419714"/>
                  <a:pt x="223874" y="430082"/>
                  <a:pt x="225512" y="438950"/>
                </a:cubicBezTo>
                <a:cubicBezTo>
                  <a:pt x="227149" y="447818"/>
                  <a:pt x="229536" y="457027"/>
                  <a:pt x="232674" y="466576"/>
                </a:cubicBezTo>
                <a:cubicBezTo>
                  <a:pt x="235812" y="476126"/>
                  <a:pt x="239563" y="484039"/>
                  <a:pt x="243929" y="490314"/>
                </a:cubicBezTo>
                <a:cubicBezTo>
                  <a:pt x="248295" y="496590"/>
                  <a:pt x="253820" y="501706"/>
                  <a:pt x="260505" y="505662"/>
                </a:cubicBezTo>
                <a:cubicBezTo>
                  <a:pt x="267190" y="509619"/>
                  <a:pt x="274761" y="511597"/>
                  <a:pt x="283220" y="511597"/>
                </a:cubicBezTo>
                <a:cubicBezTo>
                  <a:pt x="292769" y="511597"/>
                  <a:pt x="301296" y="509551"/>
                  <a:pt x="308799" y="505458"/>
                </a:cubicBezTo>
                <a:cubicBezTo>
                  <a:pt x="316303" y="501365"/>
                  <a:pt x="322442" y="496454"/>
                  <a:pt x="327217" y="490724"/>
                </a:cubicBezTo>
                <a:cubicBezTo>
                  <a:pt x="331992" y="484994"/>
                  <a:pt x="336016" y="477081"/>
                  <a:pt x="339291" y="466986"/>
                </a:cubicBezTo>
                <a:cubicBezTo>
                  <a:pt x="342565" y="456890"/>
                  <a:pt x="345020" y="447954"/>
                  <a:pt x="346658" y="440178"/>
                </a:cubicBezTo>
                <a:cubicBezTo>
                  <a:pt x="348295" y="432402"/>
                  <a:pt x="349523" y="422170"/>
                  <a:pt x="350341" y="409482"/>
                </a:cubicBezTo>
                <a:cubicBezTo>
                  <a:pt x="351160" y="396795"/>
                  <a:pt x="351637" y="387177"/>
                  <a:pt x="351774" y="380628"/>
                </a:cubicBezTo>
                <a:cubicBezTo>
                  <a:pt x="351910" y="374080"/>
                  <a:pt x="351978" y="364939"/>
                  <a:pt x="351978" y="353207"/>
                </a:cubicBezTo>
                <a:cubicBezTo>
                  <a:pt x="351978" y="350751"/>
                  <a:pt x="351978" y="348977"/>
                  <a:pt x="351978" y="347886"/>
                </a:cubicBezTo>
                <a:cubicBezTo>
                  <a:pt x="353070" y="338609"/>
                  <a:pt x="353615" y="324148"/>
                  <a:pt x="353615" y="304503"/>
                </a:cubicBezTo>
                <a:cubicBezTo>
                  <a:pt x="353615" y="303138"/>
                  <a:pt x="353684" y="297681"/>
                  <a:pt x="353820" y="288131"/>
                </a:cubicBezTo>
                <a:cubicBezTo>
                  <a:pt x="353956" y="278582"/>
                  <a:pt x="354025" y="270874"/>
                  <a:pt x="354025" y="265007"/>
                </a:cubicBezTo>
                <a:cubicBezTo>
                  <a:pt x="354025" y="259141"/>
                  <a:pt x="353615" y="250751"/>
                  <a:pt x="352797" y="239837"/>
                </a:cubicBezTo>
                <a:cubicBezTo>
                  <a:pt x="351978" y="228923"/>
                  <a:pt x="350887" y="219919"/>
                  <a:pt x="349523" y="212824"/>
                </a:cubicBezTo>
                <a:cubicBezTo>
                  <a:pt x="348158" y="205730"/>
                  <a:pt x="345907" y="197681"/>
                  <a:pt x="342769" y="188677"/>
                </a:cubicBezTo>
                <a:cubicBezTo>
                  <a:pt x="339632" y="179673"/>
                  <a:pt x="335880" y="172511"/>
                  <a:pt x="331514" y="167190"/>
                </a:cubicBezTo>
                <a:cubicBezTo>
                  <a:pt x="327149" y="161869"/>
                  <a:pt x="321555" y="157367"/>
                  <a:pt x="314734" y="153684"/>
                </a:cubicBezTo>
                <a:cubicBezTo>
                  <a:pt x="307913" y="150000"/>
                  <a:pt x="300136" y="148159"/>
                  <a:pt x="291405" y="148159"/>
                </a:cubicBezTo>
                <a:close/>
                <a:moveTo>
                  <a:pt x="857100" y="18827"/>
                </a:moveTo>
                <a:cubicBezTo>
                  <a:pt x="922584" y="19918"/>
                  <a:pt x="971698" y="20464"/>
                  <a:pt x="1004440" y="20464"/>
                </a:cubicBezTo>
                <a:cubicBezTo>
                  <a:pt x="1018628" y="20464"/>
                  <a:pt x="1029269" y="19918"/>
                  <a:pt x="1036363" y="18827"/>
                </a:cubicBezTo>
                <a:cubicBezTo>
                  <a:pt x="1038546" y="19100"/>
                  <a:pt x="1040252" y="19782"/>
                  <a:pt x="1041479" y="20873"/>
                </a:cubicBezTo>
                <a:cubicBezTo>
                  <a:pt x="1042707" y="21965"/>
                  <a:pt x="1043594" y="24011"/>
                  <a:pt x="1044140" y="27012"/>
                </a:cubicBezTo>
                <a:cubicBezTo>
                  <a:pt x="1044685" y="30014"/>
                  <a:pt x="1045026" y="32879"/>
                  <a:pt x="1045163" y="35607"/>
                </a:cubicBezTo>
                <a:cubicBezTo>
                  <a:pt x="1045299" y="38336"/>
                  <a:pt x="1045367" y="42838"/>
                  <a:pt x="1045367" y="49113"/>
                </a:cubicBezTo>
                <a:lnTo>
                  <a:pt x="1045367" y="267668"/>
                </a:lnTo>
                <a:cubicBezTo>
                  <a:pt x="1045367" y="308322"/>
                  <a:pt x="1046186" y="369100"/>
                  <a:pt x="1047823" y="450001"/>
                </a:cubicBezTo>
                <a:cubicBezTo>
                  <a:pt x="1049460" y="530901"/>
                  <a:pt x="1050279" y="591815"/>
                  <a:pt x="1050279" y="632743"/>
                </a:cubicBezTo>
                <a:cubicBezTo>
                  <a:pt x="1048914" y="642566"/>
                  <a:pt x="1029269" y="647477"/>
                  <a:pt x="991343" y="647477"/>
                </a:cubicBezTo>
                <a:cubicBezTo>
                  <a:pt x="985886" y="647477"/>
                  <a:pt x="978519" y="647341"/>
                  <a:pt x="969242" y="647068"/>
                </a:cubicBezTo>
                <a:cubicBezTo>
                  <a:pt x="959965" y="646795"/>
                  <a:pt x="953689" y="646658"/>
                  <a:pt x="950415" y="646658"/>
                </a:cubicBezTo>
                <a:cubicBezTo>
                  <a:pt x="942775" y="646658"/>
                  <a:pt x="931998" y="646795"/>
                  <a:pt x="918082" y="647068"/>
                </a:cubicBezTo>
                <a:cubicBezTo>
                  <a:pt x="904167" y="647341"/>
                  <a:pt x="893935" y="647477"/>
                  <a:pt x="887386" y="647477"/>
                </a:cubicBezTo>
                <a:cubicBezTo>
                  <a:pt x="870470" y="647477"/>
                  <a:pt x="845094" y="646931"/>
                  <a:pt x="811261" y="645840"/>
                </a:cubicBezTo>
                <a:lnTo>
                  <a:pt x="800620" y="631924"/>
                </a:lnTo>
                <a:cubicBezTo>
                  <a:pt x="797891" y="629196"/>
                  <a:pt x="796527" y="623466"/>
                  <a:pt x="796527" y="614735"/>
                </a:cubicBezTo>
                <a:cubicBezTo>
                  <a:pt x="796527" y="573261"/>
                  <a:pt x="797072" y="513234"/>
                  <a:pt x="798164" y="434653"/>
                </a:cubicBezTo>
                <a:lnTo>
                  <a:pt x="798164" y="256208"/>
                </a:lnTo>
                <a:cubicBezTo>
                  <a:pt x="758055" y="282674"/>
                  <a:pt x="720674" y="301228"/>
                  <a:pt x="686022" y="311870"/>
                </a:cubicBezTo>
                <a:cubicBezTo>
                  <a:pt x="681383" y="311870"/>
                  <a:pt x="677973" y="311051"/>
                  <a:pt x="675790" y="309414"/>
                </a:cubicBezTo>
                <a:cubicBezTo>
                  <a:pt x="673607" y="307777"/>
                  <a:pt x="672379" y="304775"/>
                  <a:pt x="672107" y="300410"/>
                </a:cubicBezTo>
                <a:lnTo>
                  <a:pt x="672107" y="241474"/>
                </a:lnTo>
                <a:cubicBezTo>
                  <a:pt x="672107" y="238472"/>
                  <a:pt x="672107" y="233970"/>
                  <a:pt x="672107" y="227968"/>
                </a:cubicBezTo>
                <a:cubicBezTo>
                  <a:pt x="672107" y="183493"/>
                  <a:pt x="673334" y="156481"/>
                  <a:pt x="675790" y="146931"/>
                </a:cubicBezTo>
                <a:cubicBezTo>
                  <a:pt x="678246" y="137654"/>
                  <a:pt x="684112" y="130014"/>
                  <a:pt x="693389" y="124011"/>
                </a:cubicBezTo>
                <a:cubicBezTo>
                  <a:pt x="696117" y="122374"/>
                  <a:pt x="701165" y="119782"/>
                  <a:pt x="708532" y="116235"/>
                </a:cubicBezTo>
                <a:lnTo>
                  <a:pt x="729405" y="104775"/>
                </a:lnTo>
                <a:cubicBezTo>
                  <a:pt x="741138" y="99864"/>
                  <a:pt x="753484" y="94270"/>
                  <a:pt x="766445" y="87995"/>
                </a:cubicBezTo>
                <a:cubicBezTo>
                  <a:pt x="779405" y="81719"/>
                  <a:pt x="795776" y="71760"/>
                  <a:pt x="815558" y="58118"/>
                </a:cubicBezTo>
                <a:cubicBezTo>
                  <a:pt x="835340" y="44475"/>
                  <a:pt x="849187" y="31378"/>
                  <a:pt x="857100" y="18827"/>
                </a:cubicBezTo>
                <a:close/>
                <a:moveTo>
                  <a:pt x="286494" y="0"/>
                </a:moveTo>
                <a:cubicBezTo>
                  <a:pt x="319509" y="0"/>
                  <a:pt x="349727" y="3752"/>
                  <a:pt x="377149" y="11255"/>
                </a:cubicBezTo>
                <a:cubicBezTo>
                  <a:pt x="404570" y="18759"/>
                  <a:pt x="427967" y="28786"/>
                  <a:pt x="447340" y="41337"/>
                </a:cubicBezTo>
                <a:cubicBezTo>
                  <a:pt x="466712" y="53888"/>
                  <a:pt x="483902" y="69236"/>
                  <a:pt x="498909" y="87381"/>
                </a:cubicBezTo>
                <a:cubicBezTo>
                  <a:pt x="513916" y="105526"/>
                  <a:pt x="525921" y="124420"/>
                  <a:pt x="534925" y="144066"/>
                </a:cubicBezTo>
                <a:cubicBezTo>
                  <a:pt x="543929" y="163711"/>
                  <a:pt x="551296" y="185062"/>
                  <a:pt x="557026" y="208118"/>
                </a:cubicBezTo>
                <a:cubicBezTo>
                  <a:pt x="562756" y="231174"/>
                  <a:pt x="566712" y="253206"/>
                  <a:pt x="568895" y="274216"/>
                </a:cubicBezTo>
                <a:cubicBezTo>
                  <a:pt x="571078" y="295226"/>
                  <a:pt x="572169" y="317054"/>
                  <a:pt x="572169" y="339700"/>
                </a:cubicBezTo>
                <a:cubicBezTo>
                  <a:pt x="572169" y="391542"/>
                  <a:pt x="564734" y="437791"/>
                  <a:pt x="549864" y="478445"/>
                </a:cubicBezTo>
                <a:cubicBezTo>
                  <a:pt x="534993" y="519100"/>
                  <a:pt x="514393" y="552388"/>
                  <a:pt x="488063" y="578309"/>
                </a:cubicBezTo>
                <a:cubicBezTo>
                  <a:pt x="461733" y="604230"/>
                  <a:pt x="431105" y="623875"/>
                  <a:pt x="396180" y="637245"/>
                </a:cubicBezTo>
                <a:cubicBezTo>
                  <a:pt x="361255" y="650615"/>
                  <a:pt x="323056" y="657300"/>
                  <a:pt x="281582" y="657300"/>
                </a:cubicBezTo>
                <a:cubicBezTo>
                  <a:pt x="250750" y="657300"/>
                  <a:pt x="222715" y="654366"/>
                  <a:pt x="197476" y="648500"/>
                </a:cubicBezTo>
                <a:cubicBezTo>
                  <a:pt x="172237" y="642634"/>
                  <a:pt x="150341" y="634653"/>
                  <a:pt x="131787" y="624557"/>
                </a:cubicBezTo>
                <a:cubicBezTo>
                  <a:pt x="113233" y="614462"/>
                  <a:pt x="96794" y="601638"/>
                  <a:pt x="82469" y="586085"/>
                </a:cubicBezTo>
                <a:cubicBezTo>
                  <a:pt x="68144" y="570533"/>
                  <a:pt x="56275" y="553957"/>
                  <a:pt x="46862" y="536358"/>
                </a:cubicBezTo>
                <a:cubicBezTo>
                  <a:pt x="37449" y="518759"/>
                  <a:pt x="29468" y="498568"/>
                  <a:pt x="22919" y="475785"/>
                </a:cubicBezTo>
                <a:cubicBezTo>
                  <a:pt x="16371" y="453002"/>
                  <a:pt x="11391" y="430424"/>
                  <a:pt x="7981" y="408050"/>
                </a:cubicBezTo>
                <a:cubicBezTo>
                  <a:pt x="4570" y="385676"/>
                  <a:pt x="1910" y="360710"/>
                  <a:pt x="0" y="333152"/>
                </a:cubicBezTo>
                <a:cubicBezTo>
                  <a:pt x="0" y="126058"/>
                  <a:pt x="95498" y="15007"/>
                  <a:pt x="28649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2700" dist="12700" dir="2700000" algn="tl" rotWithShape="0">
              <a:prstClr val="black">
                <a:alpha val="52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6E92A22-D37F-4FDA-9736-02852693CDF7}"/>
              </a:ext>
            </a:extLst>
          </p:cNvPr>
          <p:cNvSpPr txBox="1"/>
          <p:nvPr/>
        </p:nvSpPr>
        <p:spPr>
          <a:xfrm>
            <a:off x="6335607" y="2818910"/>
            <a:ext cx="975444" cy="553428"/>
          </a:xfrm>
          <a:custGeom>
            <a:avLst/>
            <a:gdLst>
              <a:gd name="connsiteX0" fmla="*/ 291405 w 1159965"/>
              <a:gd name="connsiteY0" fmla="*/ 148159 h 658118"/>
              <a:gd name="connsiteX1" fmla="*/ 271760 w 1159965"/>
              <a:gd name="connsiteY1" fmla="*/ 151024 h 658118"/>
              <a:gd name="connsiteX2" fmla="*/ 256003 w 1159965"/>
              <a:gd name="connsiteY2" fmla="*/ 160642 h 658118"/>
              <a:gd name="connsiteX3" fmla="*/ 243929 w 1159965"/>
              <a:gd name="connsiteY3" fmla="*/ 174352 h 658118"/>
              <a:gd name="connsiteX4" fmla="*/ 234925 w 1159965"/>
              <a:gd name="connsiteY4" fmla="*/ 193179 h 658118"/>
              <a:gd name="connsiteX5" fmla="*/ 228376 w 1159965"/>
              <a:gd name="connsiteY5" fmla="*/ 214257 h 658118"/>
              <a:gd name="connsiteX6" fmla="*/ 223874 w 1159965"/>
              <a:gd name="connsiteY6" fmla="*/ 238814 h 658118"/>
              <a:gd name="connsiteX7" fmla="*/ 221214 w 1159965"/>
              <a:gd name="connsiteY7" fmla="*/ 263779 h 658118"/>
              <a:gd name="connsiteX8" fmla="*/ 219782 w 1159965"/>
              <a:gd name="connsiteY8" fmla="*/ 290792 h 658118"/>
              <a:gd name="connsiteX9" fmla="*/ 219372 w 1159965"/>
              <a:gd name="connsiteY9" fmla="*/ 316372 h 658118"/>
              <a:gd name="connsiteX10" fmla="*/ 219372 w 1159965"/>
              <a:gd name="connsiteY10" fmla="*/ 341747 h 658118"/>
              <a:gd name="connsiteX11" fmla="*/ 219372 w 1159965"/>
              <a:gd name="connsiteY11" fmla="*/ 349523 h 658118"/>
              <a:gd name="connsiteX12" fmla="*/ 219782 w 1159965"/>
              <a:gd name="connsiteY12" fmla="*/ 377763 h 658118"/>
              <a:gd name="connsiteX13" fmla="*/ 221623 w 1159965"/>
              <a:gd name="connsiteY13" fmla="*/ 407845 h 658118"/>
              <a:gd name="connsiteX14" fmla="*/ 225512 w 1159965"/>
              <a:gd name="connsiteY14" fmla="*/ 438950 h 658118"/>
              <a:gd name="connsiteX15" fmla="*/ 232674 w 1159965"/>
              <a:gd name="connsiteY15" fmla="*/ 466576 h 658118"/>
              <a:gd name="connsiteX16" fmla="*/ 243929 w 1159965"/>
              <a:gd name="connsiteY16" fmla="*/ 490315 h 658118"/>
              <a:gd name="connsiteX17" fmla="*/ 260505 w 1159965"/>
              <a:gd name="connsiteY17" fmla="*/ 505662 h 658118"/>
              <a:gd name="connsiteX18" fmla="*/ 283220 w 1159965"/>
              <a:gd name="connsiteY18" fmla="*/ 511597 h 658118"/>
              <a:gd name="connsiteX19" fmla="*/ 308799 w 1159965"/>
              <a:gd name="connsiteY19" fmla="*/ 505458 h 658118"/>
              <a:gd name="connsiteX20" fmla="*/ 327217 w 1159965"/>
              <a:gd name="connsiteY20" fmla="*/ 490724 h 658118"/>
              <a:gd name="connsiteX21" fmla="*/ 339291 w 1159965"/>
              <a:gd name="connsiteY21" fmla="*/ 466986 h 658118"/>
              <a:gd name="connsiteX22" fmla="*/ 346658 w 1159965"/>
              <a:gd name="connsiteY22" fmla="*/ 440178 h 658118"/>
              <a:gd name="connsiteX23" fmla="*/ 350341 w 1159965"/>
              <a:gd name="connsiteY23" fmla="*/ 409482 h 658118"/>
              <a:gd name="connsiteX24" fmla="*/ 351774 w 1159965"/>
              <a:gd name="connsiteY24" fmla="*/ 380628 h 658118"/>
              <a:gd name="connsiteX25" fmla="*/ 351978 w 1159965"/>
              <a:gd name="connsiteY25" fmla="*/ 353207 h 658118"/>
              <a:gd name="connsiteX26" fmla="*/ 351978 w 1159965"/>
              <a:gd name="connsiteY26" fmla="*/ 347886 h 658118"/>
              <a:gd name="connsiteX27" fmla="*/ 353615 w 1159965"/>
              <a:gd name="connsiteY27" fmla="*/ 304503 h 658118"/>
              <a:gd name="connsiteX28" fmla="*/ 353820 w 1159965"/>
              <a:gd name="connsiteY28" fmla="*/ 288132 h 658118"/>
              <a:gd name="connsiteX29" fmla="*/ 354025 w 1159965"/>
              <a:gd name="connsiteY29" fmla="*/ 265007 h 658118"/>
              <a:gd name="connsiteX30" fmla="*/ 352797 w 1159965"/>
              <a:gd name="connsiteY30" fmla="*/ 239837 h 658118"/>
              <a:gd name="connsiteX31" fmla="*/ 349523 w 1159965"/>
              <a:gd name="connsiteY31" fmla="*/ 212824 h 658118"/>
              <a:gd name="connsiteX32" fmla="*/ 342769 w 1159965"/>
              <a:gd name="connsiteY32" fmla="*/ 188677 h 658118"/>
              <a:gd name="connsiteX33" fmla="*/ 331514 w 1159965"/>
              <a:gd name="connsiteY33" fmla="*/ 167190 h 658118"/>
              <a:gd name="connsiteX34" fmla="*/ 314734 w 1159965"/>
              <a:gd name="connsiteY34" fmla="*/ 153684 h 658118"/>
              <a:gd name="connsiteX35" fmla="*/ 291405 w 1159965"/>
              <a:gd name="connsiteY35" fmla="*/ 148159 h 658118"/>
              <a:gd name="connsiteX36" fmla="*/ 909487 w 1159965"/>
              <a:gd name="connsiteY36" fmla="*/ 2456 h 658118"/>
              <a:gd name="connsiteX37" fmla="*/ 972107 w 1159965"/>
              <a:gd name="connsiteY37" fmla="*/ 9004 h 658118"/>
              <a:gd name="connsiteX38" fmla="*/ 1035545 w 1159965"/>
              <a:gd name="connsiteY38" fmla="*/ 29877 h 658118"/>
              <a:gd name="connsiteX39" fmla="*/ 1091411 w 1159965"/>
              <a:gd name="connsiteY39" fmla="*/ 64257 h 658118"/>
              <a:gd name="connsiteX40" fmla="*/ 1130907 w 1159965"/>
              <a:gd name="connsiteY40" fmla="*/ 114189 h 658118"/>
              <a:gd name="connsiteX41" fmla="*/ 1146050 w 1159965"/>
              <a:gd name="connsiteY41" fmla="*/ 179264 h 658118"/>
              <a:gd name="connsiteX42" fmla="*/ 1137660 w 1159965"/>
              <a:gd name="connsiteY42" fmla="*/ 234312 h 658118"/>
              <a:gd name="connsiteX43" fmla="*/ 1113308 w 1159965"/>
              <a:gd name="connsiteY43" fmla="*/ 272579 h 658118"/>
              <a:gd name="connsiteX44" fmla="*/ 1080975 w 1159965"/>
              <a:gd name="connsiteY44" fmla="*/ 296112 h 658118"/>
              <a:gd name="connsiteX45" fmla="*/ 1042093 w 1159965"/>
              <a:gd name="connsiteY45" fmla="*/ 311870 h 658118"/>
              <a:gd name="connsiteX46" fmla="*/ 1132748 w 1159965"/>
              <a:gd name="connsiteY46" fmla="*/ 366303 h 658118"/>
              <a:gd name="connsiteX47" fmla="*/ 1159965 w 1159965"/>
              <a:gd name="connsiteY47" fmla="*/ 454298 h 658118"/>
              <a:gd name="connsiteX48" fmla="*/ 1148915 w 1159965"/>
              <a:gd name="connsiteY48" fmla="*/ 522852 h 658118"/>
              <a:gd name="connsiteX49" fmla="*/ 1120470 w 1159965"/>
              <a:gd name="connsiteY49" fmla="*/ 574626 h 658118"/>
              <a:gd name="connsiteX50" fmla="*/ 1077905 w 1159965"/>
              <a:gd name="connsiteY50" fmla="*/ 611051 h 658118"/>
              <a:gd name="connsiteX51" fmla="*/ 1027769 w 1159965"/>
              <a:gd name="connsiteY51" fmla="*/ 635403 h 658118"/>
              <a:gd name="connsiteX52" fmla="*/ 973335 w 1159965"/>
              <a:gd name="connsiteY52" fmla="*/ 649523 h 658118"/>
              <a:gd name="connsiteX53" fmla="*/ 921356 w 1159965"/>
              <a:gd name="connsiteY53" fmla="*/ 656481 h 658118"/>
              <a:gd name="connsiteX54" fmla="*/ 875108 w 1159965"/>
              <a:gd name="connsiteY54" fmla="*/ 658118 h 658118"/>
              <a:gd name="connsiteX55" fmla="*/ 767877 w 1159965"/>
              <a:gd name="connsiteY55" fmla="*/ 647682 h 658118"/>
              <a:gd name="connsiteX56" fmla="*/ 682748 w 1159965"/>
              <a:gd name="connsiteY56" fmla="*/ 614121 h 658118"/>
              <a:gd name="connsiteX57" fmla="*/ 622993 w 1159965"/>
              <a:gd name="connsiteY57" fmla="*/ 549864 h 658118"/>
              <a:gd name="connsiteX58" fmla="*/ 598437 w 1159965"/>
              <a:gd name="connsiteY58" fmla="*/ 451024 h 658118"/>
              <a:gd name="connsiteX59" fmla="*/ 611533 w 1159965"/>
              <a:gd name="connsiteY59" fmla="*/ 437927 h 658118"/>
              <a:gd name="connsiteX60" fmla="*/ 806349 w 1159965"/>
              <a:gd name="connsiteY60" fmla="*/ 437927 h 658118"/>
              <a:gd name="connsiteX61" fmla="*/ 817195 w 1159965"/>
              <a:gd name="connsiteY61" fmla="*/ 439564 h 658118"/>
              <a:gd name="connsiteX62" fmla="*/ 821083 w 1159965"/>
              <a:gd name="connsiteY62" fmla="*/ 446931 h 658118"/>
              <a:gd name="connsiteX63" fmla="*/ 821083 w 1159965"/>
              <a:gd name="connsiteY63" fmla="*/ 447750 h 658118"/>
              <a:gd name="connsiteX64" fmla="*/ 835613 w 1159965"/>
              <a:gd name="connsiteY64" fmla="*/ 487859 h 658118"/>
              <a:gd name="connsiteX65" fmla="*/ 871015 w 1159965"/>
              <a:gd name="connsiteY65" fmla="*/ 501774 h 658118"/>
              <a:gd name="connsiteX66" fmla="*/ 905190 w 1159965"/>
              <a:gd name="connsiteY66" fmla="*/ 488882 h 658118"/>
              <a:gd name="connsiteX67" fmla="*/ 917673 w 1159965"/>
              <a:gd name="connsiteY67" fmla="*/ 455935 h 658118"/>
              <a:gd name="connsiteX68" fmla="*/ 912148 w 1159965"/>
              <a:gd name="connsiteY68" fmla="*/ 427900 h 658118"/>
              <a:gd name="connsiteX69" fmla="*/ 898846 w 1159965"/>
              <a:gd name="connsiteY69" fmla="*/ 410096 h 658118"/>
              <a:gd name="connsiteX70" fmla="*/ 878792 w 1159965"/>
              <a:gd name="connsiteY70" fmla="*/ 400478 h 658118"/>
              <a:gd name="connsiteX71" fmla="*/ 856691 w 1159965"/>
              <a:gd name="connsiteY71" fmla="*/ 396181 h 658118"/>
              <a:gd name="connsiteX72" fmla="*/ 833362 w 1159965"/>
              <a:gd name="connsiteY72" fmla="*/ 395362 h 658118"/>
              <a:gd name="connsiteX73" fmla="*/ 815354 w 1159965"/>
              <a:gd name="connsiteY73" fmla="*/ 395362 h 658118"/>
              <a:gd name="connsiteX74" fmla="*/ 793457 w 1159965"/>
              <a:gd name="connsiteY74" fmla="*/ 385949 h 658118"/>
              <a:gd name="connsiteX75" fmla="*/ 787523 w 1159965"/>
              <a:gd name="connsiteY75" fmla="*/ 356890 h 658118"/>
              <a:gd name="connsiteX76" fmla="*/ 787523 w 1159965"/>
              <a:gd name="connsiteY76" fmla="*/ 330696 h 658118"/>
              <a:gd name="connsiteX77" fmla="*/ 792025 w 1159965"/>
              <a:gd name="connsiteY77" fmla="*/ 280560 h 658118"/>
              <a:gd name="connsiteX78" fmla="*/ 809624 w 1159965"/>
              <a:gd name="connsiteY78" fmla="*/ 264393 h 658118"/>
              <a:gd name="connsiteX79" fmla="*/ 842366 w 1159965"/>
              <a:gd name="connsiteY79" fmla="*/ 264393 h 658118"/>
              <a:gd name="connsiteX80" fmla="*/ 893116 w 1159965"/>
              <a:gd name="connsiteY80" fmla="*/ 251092 h 658118"/>
              <a:gd name="connsiteX81" fmla="*/ 911124 w 1159965"/>
              <a:gd name="connsiteY81" fmla="*/ 200546 h 658118"/>
              <a:gd name="connsiteX82" fmla="*/ 900893 w 1159965"/>
              <a:gd name="connsiteY82" fmla="*/ 170669 h 658118"/>
              <a:gd name="connsiteX83" fmla="*/ 873471 w 1159965"/>
              <a:gd name="connsiteY83" fmla="*/ 158800 h 658118"/>
              <a:gd name="connsiteX84" fmla="*/ 834180 w 1159965"/>
              <a:gd name="connsiteY84" fmla="*/ 189086 h 658118"/>
              <a:gd name="connsiteX85" fmla="*/ 834180 w 1159965"/>
              <a:gd name="connsiteY85" fmla="*/ 205457 h 658118"/>
              <a:gd name="connsiteX86" fmla="*/ 816172 w 1159965"/>
              <a:gd name="connsiteY86" fmla="*/ 228377 h 658118"/>
              <a:gd name="connsiteX87" fmla="*/ 661465 w 1159965"/>
              <a:gd name="connsiteY87" fmla="*/ 225103 h 658118"/>
              <a:gd name="connsiteX88" fmla="*/ 651029 w 1159965"/>
              <a:gd name="connsiteY88" fmla="*/ 225512 h 658118"/>
              <a:gd name="connsiteX89" fmla="*/ 640183 w 1159965"/>
              <a:gd name="connsiteY89" fmla="*/ 225921 h 658118"/>
              <a:gd name="connsiteX90" fmla="*/ 608259 w 1159965"/>
              <a:gd name="connsiteY90" fmla="*/ 210369 h 658118"/>
              <a:gd name="connsiteX91" fmla="*/ 618082 w 1159965"/>
              <a:gd name="connsiteY91" fmla="*/ 137108 h 658118"/>
              <a:gd name="connsiteX92" fmla="*/ 667604 w 1159965"/>
              <a:gd name="connsiteY92" fmla="*/ 59345 h 658118"/>
              <a:gd name="connsiteX93" fmla="*/ 693389 w 1159965"/>
              <a:gd name="connsiteY93" fmla="*/ 41747 h 658118"/>
              <a:gd name="connsiteX94" fmla="*/ 787727 w 1159965"/>
              <a:gd name="connsiteY94" fmla="*/ 9823 h 658118"/>
              <a:gd name="connsiteX95" fmla="*/ 909487 w 1159965"/>
              <a:gd name="connsiteY95" fmla="*/ 2456 h 658118"/>
              <a:gd name="connsiteX96" fmla="*/ 286494 w 1159965"/>
              <a:gd name="connsiteY96" fmla="*/ 0 h 658118"/>
              <a:gd name="connsiteX97" fmla="*/ 377149 w 1159965"/>
              <a:gd name="connsiteY97" fmla="*/ 11255 h 658118"/>
              <a:gd name="connsiteX98" fmla="*/ 447340 w 1159965"/>
              <a:gd name="connsiteY98" fmla="*/ 41337 h 658118"/>
              <a:gd name="connsiteX99" fmla="*/ 498909 w 1159965"/>
              <a:gd name="connsiteY99" fmla="*/ 87381 h 658118"/>
              <a:gd name="connsiteX100" fmla="*/ 534925 w 1159965"/>
              <a:gd name="connsiteY100" fmla="*/ 144066 h 658118"/>
              <a:gd name="connsiteX101" fmla="*/ 557026 w 1159965"/>
              <a:gd name="connsiteY101" fmla="*/ 208118 h 658118"/>
              <a:gd name="connsiteX102" fmla="*/ 568895 w 1159965"/>
              <a:gd name="connsiteY102" fmla="*/ 274216 h 658118"/>
              <a:gd name="connsiteX103" fmla="*/ 572169 w 1159965"/>
              <a:gd name="connsiteY103" fmla="*/ 339700 h 658118"/>
              <a:gd name="connsiteX104" fmla="*/ 549864 w 1159965"/>
              <a:gd name="connsiteY104" fmla="*/ 478446 h 658118"/>
              <a:gd name="connsiteX105" fmla="*/ 488063 w 1159965"/>
              <a:gd name="connsiteY105" fmla="*/ 578309 h 658118"/>
              <a:gd name="connsiteX106" fmla="*/ 396180 w 1159965"/>
              <a:gd name="connsiteY106" fmla="*/ 637245 h 658118"/>
              <a:gd name="connsiteX107" fmla="*/ 281583 w 1159965"/>
              <a:gd name="connsiteY107" fmla="*/ 657300 h 658118"/>
              <a:gd name="connsiteX108" fmla="*/ 197476 w 1159965"/>
              <a:gd name="connsiteY108" fmla="*/ 648500 h 658118"/>
              <a:gd name="connsiteX109" fmla="*/ 131787 w 1159965"/>
              <a:gd name="connsiteY109" fmla="*/ 624558 h 658118"/>
              <a:gd name="connsiteX110" fmla="*/ 82469 w 1159965"/>
              <a:gd name="connsiteY110" fmla="*/ 586085 h 658118"/>
              <a:gd name="connsiteX111" fmla="*/ 46862 w 1159965"/>
              <a:gd name="connsiteY111" fmla="*/ 536358 h 658118"/>
              <a:gd name="connsiteX112" fmla="*/ 22919 w 1159965"/>
              <a:gd name="connsiteY112" fmla="*/ 475785 h 658118"/>
              <a:gd name="connsiteX113" fmla="*/ 7981 w 1159965"/>
              <a:gd name="connsiteY113" fmla="*/ 408050 h 658118"/>
              <a:gd name="connsiteX114" fmla="*/ 0 w 1159965"/>
              <a:gd name="connsiteY114" fmla="*/ 333152 h 658118"/>
              <a:gd name="connsiteX115" fmla="*/ 286494 w 1159965"/>
              <a:gd name="connsiteY115" fmla="*/ 0 h 658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</a:cxnLst>
            <a:rect l="l" t="t" r="r" b="b"/>
            <a:pathLst>
              <a:path w="1159965" h="658118">
                <a:moveTo>
                  <a:pt x="291405" y="148159"/>
                </a:moveTo>
                <a:cubicBezTo>
                  <a:pt x="284311" y="148159"/>
                  <a:pt x="277763" y="149114"/>
                  <a:pt x="271760" y="151024"/>
                </a:cubicBezTo>
                <a:cubicBezTo>
                  <a:pt x="265757" y="152934"/>
                  <a:pt x="260505" y="156140"/>
                  <a:pt x="256003" y="160642"/>
                </a:cubicBezTo>
                <a:cubicBezTo>
                  <a:pt x="251501" y="165144"/>
                  <a:pt x="247476" y="169714"/>
                  <a:pt x="243929" y="174352"/>
                </a:cubicBezTo>
                <a:cubicBezTo>
                  <a:pt x="240382" y="178991"/>
                  <a:pt x="237381" y="185266"/>
                  <a:pt x="234925" y="193179"/>
                </a:cubicBezTo>
                <a:cubicBezTo>
                  <a:pt x="232469" y="201092"/>
                  <a:pt x="230286" y="208118"/>
                  <a:pt x="228376" y="214257"/>
                </a:cubicBezTo>
                <a:cubicBezTo>
                  <a:pt x="226466" y="220396"/>
                  <a:pt x="224966" y="228582"/>
                  <a:pt x="223874" y="238814"/>
                </a:cubicBezTo>
                <a:cubicBezTo>
                  <a:pt x="222783" y="249046"/>
                  <a:pt x="221896" y="257367"/>
                  <a:pt x="221214" y="263779"/>
                </a:cubicBezTo>
                <a:cubicBezTo>
                  <a:pt x="220532" y="270192"/>
                  <a:pt x="220054" y="279196"/>
                  <a:pt x="219782" y="290792"/>
                </a:cubicBezTo>
                <a:cubicBezTo>
                  <a:pt x="219509" y="302388"/>
                  <a:pt x="219372" y="310915"/>
                  <a:pt x="219372" y="316372"/>
                </a:cubicBezTo>
                <a:cubicBezTo>
                  <a:pt x="219372" y="321829"/>
                  <a:pt x="219372" y="330287"/>
                  <a:pt x="219372" y="341747"/>
                </a:cubicBezTo>
                <a:cubicBezTo>
                  <a:pt x="219372" y="345294"/>
                  <a:pt x="219372" y="347886"/>
                  <a:pt x="219372" y="349523"/>
                </a:cubicBezTo>
                <a:cubicBezTo>
                  <a:pt x="219372" y="360164"/>
                  <a:pt x="219509" y="369578"/>
                  <a:pt x="219782" y="377763"/>
                </a:cubicBezTo>
                <a:cubicBezTo>
                  <a:pt x="220054" y="385949"/>
                  <a:pt x="220668" y="395976"/>
                  <a:pt x="221623" y="407845"/>
                </a:cubicBezTo>
                <a:cubicBezTo>
                  <a:pt x="222578" y="419714"/>
                  <a:pt x="223874" y="430083"/>
                  <a:pt x="225512" y="438950"/>
                </a:cubicBezTo>
                <a:cubicBezTo>
                  <a:pt x="227149" y="447818"/>
                  <a:pt x="229536" y="457027"/>
                  <a:pt x="232674" y="466576"/>
                </a:cubicBezTo>
                <a:cubicBezTo>
                  <a:pt x="235812" y="476126"/>
                  <a:pt x="239563" y="484039"/>
                  <a:pt x="243929" y="490315"/>
                </a:cubicBezTo>
                <a:cubicBezTo>
                  <a:pt x="248295" y="496590"/>
                  <a:pt x="253820" y="501706"/>
                  <a:pt x="260505" y="505662"/>
                </a:cubicBezTo>
                <a:cubicBezTo>
                  <a:pt x="267190" y="509619"/>
                  <a:pt x="274761" y="511597"/>
                  <a:pt x="283220" y="511597"/>
                </a:cubicBezTo>
                <a:cubicBezTo>
                  <a:pt x="292769" y="511597"/>
                  <a:pt x="301296" y="509551"/>
                  <a:pt x="308799" y="505458"/>
                </a:cubicBezTo>
                <a:cubicBezTo>
                  <a:pt x="316303" y="501365"/>
                  <a:pt x="322442" y="496454"/>
                  <a:pt x="327217" y="490724"/>
                </a:cubicBezTo>
                <a:cubicBezTo>
                  <a:pt x="331992" y="484994"/>
                  <a:pt x="336016" y="477081"/>
                  <a:pt x="339291" y="466986"/>
                </a:cubicBezTo>
                <a:cubicBezTo>
                  <a:pt x="342565" y="456890"/>
                  <a:pt x="345020" y="447954"/>
                  <a:pt x="346658" y="440178"/>
                </a:cubicBezTo>
                <a:cubicBezTo>
                  <a:pt x="348295" y="432402"/>
                  <a:pt x="349523" y="422170"/>
                  <a:pt x="350341" y="409482"/>
                </a:cubicBezTo>
                <a:cubicBezTo>
                  <a:pt x="351160" y="396795"/>
                  <a:pt x="351637" y="387177"/>
                  <a:pt x="351774" y="380628"/>
                </a:cubicBezTo>
                <a:cubicBezTo>
                  <a:pt x="351910" y="374080"/>
                  <a:pt x="351978" y="364939"/>
                  <a:pt x="351978" y="353207"/>
                </a:cubicBezTo>
                <a:cubicBezTo>
                  <a:pt x="351978" y="350751"/>
                  <a:pt x="351978" y="348977"/>
                  <a:pt x="351978" y="347886"/>
                </a:cubicBezTo>
                <a:cubicBezTo>
                  <a:pt x="353070" y="338609"/>
                  <a:pt x="353615" y="324148"/>
                  <a:pt x="353615" y="304503"/>
                </a:cubicBezTo>
                <a:cubicBezTo>
                  <a:pt x="353615" y="303138"/>
                  <a:pt x="353684" y="297681"/>
                  <a:pt x="353820" y="288132"/>
                </a:cubicBezTo>
                <a:cubicBezTo>
                  <a:pt x="353956" y="278582"/>
                  <a:pt x="354025" y="270874"/>
                  <a:pt x="354025" y="265007"/>
                </a:cubicBezTo>
                <a:cubicBezTo>
                  <a:pt x="354025" y="259141"/>
                  <a:pt x="353615" y="250751"/>
                  <a:pt x="352797" y="239837"/>
                </a:cubicBezTo>
                <a:cubicBezTo>
                  <a:pt x="351978" y="228923"/>
                  <a:pt x="350887" y="219919"/>
                  <a:pt x="349523" y="212824"/>
                </a:cubicBezTo>
                <a:cubicBezTo>
                  <a:pt x="348158" y="205730"/>
                  <a:pt x="345907" y="197681"/>
                  <a:pt x="342769" y="188677"/>
                </a:cubicBezTo>
                <a:cubicBezTo>
                  <a:pt x="339632" y="179673"/>
                  <a:pt x="335880" y="172511"/>
                  <a:pt x="331514" y="167190"/>
                </a:cubicBezTo>
                <a:cubicBezTo>
                  <a:pt x="327149" y="161869"/>
                  <a:pt x="321555" y="157367"/>
                  <a:pt x="314734" y="153684"/>
                </a:cubicBezTo>
                <a:cubicBezTo>
                  <a:pt x="307913" y="150000"/>
                  <a:pt x="300136" y="148159"/>
                  <a:pt x="291405" y="148159"/>
                </a:cubicBezTo>
                <a:close/>
                <a:moveTo>
                  <a:pt x="909487" y="2456"/>
                </a:moveTo>
                <a:cubicBezTo>
                  <a:pt x="929951" y="2456"/>
                  <a:pt x="950824" y="4639"/>
                  <a:pt x="972107" y="9004"/>
                </a:cubicBezTo>
                <a:cubicBezTo>
                  <a:pt x="993389" y="13370"/>
                  <a:pt x="1014535" y="20328"/>
                  <a:pt x="1035545" y="29877"/>
                </a:cubicBezTo>
                <a:cubicBezTo>
                  <a:pt x="1056554" y="39427"/>
                  <a:pt x="1075176" y="50887"/>
                  <a:pt x="1091411" y="64257"/>
                </a:cubicBezTo>
                <a:cubicBezTo>
                  <a:pt x="1107646" y="77627"/>
                  <a:pt x="1120811" y="94270"/>
                  <a:pt x="1130907" y="114189"/>
                </a:cubicBezTo>
                <a:cubicBezTo>
                  <a:pt x="1141002" y="134107"/>
                  <a:pt x="1146050" y="155798"/>
                  <a:pt x="1146050" y="179264"/>
                </a:cubicBezTo>
                <a:cubicBezTo>
                  <a:pt x="1146050" y="200273"/>
                  <a:pt x="1143253" y="218623"/>
                  <a:pt x="1137660" y="234312"/>
                </a:cubicBezTo>
                <a:cubicBezTo>
                  <a:pt x="1132066" y="250000"/>
                  <a:pt x="1123949" y="262756"/>
                  <a:pt x="1113308" y="272579"/>
                </a:cubicBezTo>
                <a:cubicBezTo>
                  <a:pt x="1102666" y="282402"/>
                  <a:pt x="1091889" y="290246"/>
                  <a:pt x="1080975" y="296112"/>
                </a:cubicBezTo>
                <a:cubicBezTo>
                  <a:pt x="1070061" y="301979"/>
                  <a:pt x="1057100" y="307231"/>
                  <a:pt x="1042093" y="311870"/>
                </a:cubicBezTo>
                <a:cubicBezTo>
                  <a:pt x="1084385" y="324966"/>
                  <a:pt x="1114604" y="343111"/>
                  <a:pt x="1132748" y="366303"/>
                </a:cubicBezTo>
                <a:cubicBezTo>
                  <a:pt x="1150893" y="389496"/>
                  <a:pt x="1159965" y="418827"/>
                  <a:pt x="1159965" y="454298"/>
                </a:cubicBezTo>
                <a:cubicBezTo>
                  <a:pt x="1159965" y="479400"/>
                  <a:pt x="1156282" y="502252"/>
                  <a:pt x="1148915" y="522852"/>
                </a:cubicBezTo>
                <a:cubicBezTo>
                  <a:pt x="1141548" y="543452"/>
                  <a:pt x="1132066" y="560710"/>
                  <a:pt x="1120470" y="574626"/>
                </a:cubicBezTo>
                <a:cubicBezTo>
                  <a:pt x="1108874" y="588541"/>
                  <a:pt x="1094685" y="600683"/>
                  <a:pt x="1077905" y="611051"/>
                </a:cubicBezTo>
                <a:cubicBezTo>
                  <a:pt x="1061125" y="621420"/>
                  <a:pt x="1044412" y="629537"/>
                  <a:pt x="1027769" y="635403"/>
                </a:cubicBezTo>
                <a:cubicBezTo>
                  <a:pt x="1011125" y="641270"/>
                  <a:pt x="992980" y="645976"/>
                  <a:pt x="973335" y="649523"/>
                </a:cubicBezTo>
                <a:cubicBezTo>
                  <a:pt x="953689" y="653070"/>
                  <a:pt x="936363" y="655390"/>
                  <a:pt x="921356" y="656481"/>
                </a:cubicBezTo>
                <a:cubicBezTo>
                  <a:pt x="906350" y="657573"/>
                  <a:pt x="890933" y="658118"/>
                  <a:pt x="875108" y="658118"/>
                </a:cubicBezTo>
                <a:cubicBezTo>
                  <a:pt x="834999" y="658118"/>
                  <a:pt x="799255" y="654639"/>
                  <a:pt x="767877" y="647682"/>
                </a:cubicBezTo>
                <a:cubicBezTo>
                  <a:pt x="736499" y="640724"/>
                  <a:pt x="708123" y="629537"/>
                  <a:pt x="682748" y="614121"/>
                </a:cubicBezTo>
                <a:cubicBezTo>
                  <a:pt x="657373" y="598705"/>
                  <a:pt x="637454" y="577286"/>
                  <a:pt x="622993" y="549864"/>
                </a:cubicBezTo>
                <a:cubicBezTo>
                  <a:pt x="608532" y="522443"/>
                  <a:pt x="600347" y="489496"/>
                  <a:pt x="598437" y="451024"/>
                </a:cubicBezTo>
                <a:cubicBezTo>
                  <a:pt x="598437" y="442293"/>
                  <a:pt x="602802" y="437927"/>
                  <a:pt x="611533" y="437927"/>
                </a:cubicBezTo>
                <a:lnTo>
                  <a:pt x="806349" y="437927"/>
                </a:lnTo>
                <a:cubicBezTo>
                  <a:pt x="811261" y="437927"/>
                  <a:pt x="814876" y="438473"/>
                  <a:pt x="817195" y="439564"/>
                </a:cubicBezTo>
                <a:cubicBezTo>
                  <a:pt x="819515" y="440656"/>
                  <a:pt x="820811" y="443111"/>
                  <a:pt x="821083" y="446931"/>
                </a:cubicBezTo>
                <a:lnTo>
                  <a:pt x="821083" y="447750"/>
                </a:lnTo>
                <a:cubicBezTo>
                  <a:pt x="823266" y="465212"/>
                  <a:pt x="828109" y="478582"/>
                  <a:pt x="835613" y="487859"/>
                </a:cubicBezTo>
                <a:cubicBezTo>
                  <a:pt x="843116" y="497136"/>
                  <a:pt x="854917" y="501774"/>
                  <a:pt x="871015" y="501774"/>
                </a:cubicBezTo>
                <a:cubicBezTo>
                  <a:pt x="885476" y="501774"/>
                  <a:pt x="896868" y="497477"/>
                  <a:pt x="905190" y="488882"/>
                </a:cubicBezTo>
                <a:cubicBezTo>
                  <a:pt x="913512" y="480287"/>
                  <a:pt x="917673" y="469305"/>
                  <a:pt x="917673" y="455935"/>
                </a:cubicBezTo>
                <a:cubicBezTo>
                  <a:pt x="917673" y="445021"/>
                  <a:pt x="915831" y="435676"/>
                  <a:pt x="912148" y="427900"/>
                </a:cubicBezTo>
                <a:cubicBezTo>
                  <a:pt x="908464" y="420123"/>
                  <a:pt x="904030" y="414189"/>
                  <a:pt x="898846" y="410096"/>
                </a:cubicBezTo>
                <a:cubicBezTo>
                  <a:pt x="893662" y="406003"/>
                  <a:pt x="886977" y="402797"/>
                  <a:pt x="878792" y="400478"/>
                </a:cubicBezTo>
                <a:cubicBezTo>
                  <a:pt x="870606" y="398159"/>
                  <a:pt x="863239" y="396726"/>
                  <a:pt x="856691" y="396181"/>
                </a:cubicBezTo>
                <a:cubicBezTo>
                  <a:pt x="850142" y="395635"/>
                  <a:pt x="842366" y="395362"/>
                  <a:pt x="833362" y="395362"/>
                </a:cubicBezTo>
                <a:lnTo>
                  <a:pt x="815354" y="395362"/>
                </a:lnTo>
                <a:cubicBezTo>
                  <a:pt x="804712" y="395362"/>
                  <a:pt x="797414" y="392224"/>
                  <a:pt x="793457" y="385949"/>
                </a:cubicBezTo>
                <a:cubicBezTo>
                  <a:pt x="789501" y="379673"/>
                  <a:pt x="787523" y="369987"/>
                  <a:pt x="787523" y="356890"/>
                </a:cubicBezTo>
                <a:lnTo>
                  <a:pt x="787523" y="330696"/>
                </a:lnTo>
                <a:cubicBezTo>
                  <a:pt x="787523" y="308050"/>
                  <a:pt x="789023" y="291337"/>
                  <a:pt x="792025" y="280560"/>
                </a:cubicBezTo>
                <a:cubicBezTo>
                  <a:pt x="795026" y="269782"/>
                  <a:pt x="800892" y="264393"/>
                  <a:pt x="809624" y="264393"/>
                </a:cubicBezTo>
                <a:lnTo>
                  <a:pt x="842366" y="264393"/>
                </a:lnTo>
                <a:cubicBezTo>
                  <a:pt x="864194" y="264393"/>
                  <a:pt x="881111" y="259960"/>
                  <a:pt x="893116" y="251092"/>
                </a:cubicBezTo>
                <a:cubicBezTo>
                  <a:pt x="905122" y="242224"/>
                  <a:pt x="911124" y="225376"/>
                  <a:pt x="911124" y="200546"/>
                </a:cubicBezTo>
                <a:cubicBezTo>
                  <a:pt x="911124" y="188541"/>
                  <a:pt x="907714" y="178582"/>
                  <a:pt x="900893" y="170669"/>
                </a:cubicBezTo>
                <a:cubicBezTo>
                  <a:pt x="894071" y="162756"/>
                  <a:pt x="884931" y="158800"/>
                  <a:pt x="873471" y="158800"/>
                </a:cubicBezTo>
                <a:cubicBezTo>
                  <a:pt x="851643" y="158800"/>
                  <a:pt x="838546" y="168895"/>
                  <a:pt x="834180" y="189086"/>
                </a:cubicBezTo>
                <a:lnTo>
                  <a:pt x="834180" y="205457"/>
                </a:lnTo>
                <a:cubicBezTo>
                  <a:pt x="831452" y="216917"/>
                  <a:pt x="825449" y="224557"/>
                  <a:pt x="816172" y="228377"/>
                </a:cubicBezTo>
                <a:cubicBezTo>
                  <a:pt x="758873" y="228377"/>
                  <a:pt x="707304" y="227286"/>
                  <a:pt x="661465" y="225103"/>
                </a:cubicBezTo>
                <a:cubicBezTo>
                  <a:pt x="659283" y="225103"/>
                  <a:pt x="655804" y="225239"/>
                  <a:pt x="651029" y="225512"/>
                </a:cubicBezTo>
                <a:cubicBezTo>
                  <a:pt x="646254" y="225785"/>
                  <a:pt x="642639" y="225921"/>
                  <a:pt x="640183" y="225921"/>
                </a:cubicBezTo>
                <a:cubicBezTo>
                  <a:pt x="618900" y="225921"/>
                  <a:pt x="608259" y="220737"/>
                  <a:pt x="608259" y="210369"/>
                </a:cubicBezTo>
                <a:cubicBezTo>
                  <a:pt x="612352" y="171624"/>
                  <a:pt x="615626" y="147204"/>
                  <a:pt x="618082" y="137108"/>
                </a:cubicBezTo>
                <a:cubicBezTo>
                  <a:pt x="625722" y="105457"/>
                  <a:pt x="642229" y="79536"/>
                  <a:pt x="667604" y="59345"/>
                </a:cubicBezTo>
                <a:cubicBezTo>
                  <a:pt x="675244" y="53070"/>
                  <a:pt x="683839" y="47204"/>
                  <a:pt x="693389" y="41747"/>
                </a:cubicBezTo>
                <a:cubicBezTo>
                  <a:pt x="721220" y="25375"/>
                  <a:pt x="752666" y="14734"/>
                  <a:pt x="787727" y="9823"/>
                </a:cubicBezTo>
                <a:cubicBezTo>
                  <a:pt x="822789" y="4912"/>
                  <a:pt x="863375" y="2456"/>
                  <a:pt x="909487" y="2456"/>
                </a:cubicBezTo>
                <a:close/>
                <a:moveTo>
                  <a:pt x="286494" y="0"/>
                </a:moveTo>
                <a:cubicBezTo>
                  <a:pt x="319509" y="0"/>
                  <a:pt x="349727" y="3752"/>
                  <a:pt x="377149" y="11255"/>
                </a:cubicBezTo>
                <a:cubicBezTo>
                  <a:pt x="404570" y="18759"/>
                  <a:pt x="427967" y="28786"/>
                  <a:pt x="447340" y="41337"/>
                </a:cubicBezTo>
                <a:cubicBezTo>
                  <a:pt x="466712" y="53888"/>
                  <a:pt x="483902" y="69236"/>
                  <a:pt x="498909" y="87381"/>
                </a:cubicBezTo>
                <a:cubicBezTo>
                  <a:pt x="513916" y="105526"/>
                  <a:pt x="525921" y="124421"/>
                  <a:pt x="534925" y="144066"/>
                </a:cubicBezTo>
                <a:cubicBezTo>
                  <a:pt x="543929" y="163711"/>
                  <a:pt x="551296" y="185062"/>
                  <a:pt x="557026" y="208118"/>
                </a:cubicBezTo>
                <a:cubicBezTo>
                  <a:pt x="562756" y="231174"/>
                  <a:pt x="566712" y="253207"/>
                  <a:pt x="568895" y="274216"/>
                </a:cubicBezTo>
                <a:cubicBezTo>
                  <a:pt x="571078" y="295226"/>
                  <a:pt x="572169" y="317054"/>
                  <a:pt x="572169" y="339700"/>
                </a:cubicBezTo>
                <a:cubicBezTo>
                  <a:pt x="572169" y="391542"/>
                  <a:pt x="564734" y="437791"/>
                  <a:pt x="549864" y="478446"/>
                </a:cubicBezTo>
                <a:cubicBezTo>
                  <a:pt x="534993" y="519100"/>
                  <a:pt x="514393" y="552388"/>
                  <a:pt x="488063" y="578309"/>
                </a:cubicBezTo>
                <a:cubicBezTo>
                  <a:pt x="461733" y="604230"/>
                  <a:pt x="431105" y="623875"/>
                  <a:pt x="396180" y="637245"/>
                </a:cubicBezTo>
                <a:cubicBezTo>
                  <a:pt x="361255" y="650615"/>
                  <a:pt x="323056" y="657300"/>
                  <a:pt x="281583" y="657300"/>
                </a:cubicBezTo>
                <a:cubicBezTo>
                  <a:pt x="250750" y="657300"/>
                  <a:pt x="222715" y="654367"/>
                  <a:pt x="197476" y="648500"/>
                </a:cubicBezTo>
                <a:cubicBezTo>
                  <a:pt x="172237" y="642634"/>
                  <a:pt x="150341" y="634653"/>
                  <a:pt x="131787" y="624558"/>
                </a:cubicBezTo>
                <a:cubicBezTo>
                  <a:pt x="113233" y="614462"/>
                  <a:pt x="96794" y="601638"/>
                  <a:pt x="82469" y="586085"/>
                </a:cubicBezTo>
                <a:cubicBezTo>
                  <a:pt x="68144" y="570533"/>
                  <a:pt x="56275" y="553957"/>
                  <a:pt x="46862" y="536358"/>
                </a:cubicBezTo>
                <a:cubicBezTo>
                  <a:pt x="37449" y="518759"/>
                  <a:pt x="29468" y="498568"/>
                  <a:pt x="22919" y="475785"/>
                </a:cubicBezTo>
                <a:cubicBezTo>
                  <a:pt x="16371" y="453002"/>
                  <a:pt x="11391" y="430424"/>
                  <a:pt x="7981" y="408050"/>
                </a:cubicBezTo>
                <a:cubicBezTo>
                  <a:pt x="4570" y="385676"/>
                  <a:pt x="1910" y="360710"/>
                  <a:pt x="0" y="333152"/>
                </a:cubicBezTo>
                <a:cubicBezTo>
                  <a:pt x="0" y="126058"/>
                  <a:pt x="95498" y="15007"/>
                  <a:pt x="28649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12700" dist="12700" dir="2700000" algn="tl" rotWithShape="0">
              <a:prstClr val="black">
                <a:alpha val="52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87CFFEF-6445-4B45-BD49-A724F0F2A448}"/>
              </a:ext>
            </a:extLst>
          </p:cNvPr>
          <p:cNvSpPr txBox="1"/>
          <p:nvPr/>
        </p:nvSpPr>
        <p:spPr>
          <a:xfrm>
            <a:off x="6335607" y="4567789"/>
            <a:ext cx="976821" cy="553429"/>
          </a:xfrm>
          <a:custGeom>
            <a:avLst/>
            <a:gdLst>
              <a:gd name="connsiteX0" fmla="*/ 291405 w 1161603"/>
              <a:gd name="connsiteY0" fmla="*/ 148159 h 658119"/>
              <a:gd name="connsiteX1" fmla="*/ 271760 w 1161603"/>
              <a:gd name="connsiteY1" fmla="*/ 151024 h 658119"/>
              <a:gd name="connsiteX2" fmla="*/ 256003 w 1161603"/>
              <a:gd name="connsiteY2" fmla="*/ 160642 h 658119"/>
              <a:gd name="connsiteX3" fmla="*/ 243929 w 1161603"/>
              <a:gd name="connsiteY3" fmla="*/ 174352 h 658119"/>
              <a:gd name="connsiteX4" fmla="*/ 234925 w 1161603"/>
              <a:gd name="connsiteY4" fmla="*/ 193179 h 658119"/>
              <a:gd name="connsiteX5" fmla="*/ 228376 w 1161603"/>
              <a:gd name="connsiteY5" fmla="*/ 214257 h 658119"/>
              <a:gd name="connsiteX6" fmla="*/ 223874 w 1161603"/>
              <a:gd name="connsiteY6" fmla="*/ 238814 h 658119"/>
              <a:gd name="connsiteX7" fmla="*/ 221214 w 1161603"/>
              <a:gd name="connsiteY7" fmla="*/ 263780 h 658119"/>
              <a:gd name="connsiteX8" fmla="*/ 219782 w 1161603"/>
              <a:gd name="connsiteY8" fmla="*/ 290792 h 658119"/>
              <a:gd name="connsiteX9" fmla="*/ 219372 w 1161603"/>
              <a:gd name="connsiteY9" fmla="*/ 316372 h 658119"/>
              <a:gd name="connsiteX10" fmla="*/ 219372 w 1161603"/>
              <a:gd name="connsiteY10" fmla="*/ 341747 h 658119"/>
              <a:gd name="connsiteX11" fmla="*/ 219372 w 1161603"/>
              <a:gd name="connsiteY11" fmla="*/ 349523 h 658119"/>
              <a:gd name="connsiteX12" fmla="*/ 219782 w 1161603"/>
              <a:gd name="connsiteY12" fmla="*/ 377763 h 658119"/>
              <a:gd name="connsiteX13" fmla="*/ 221623 w 1161603"/>
              <a:gd name="connsiteY13" fmla="*/ 407845 h 658119"/>
              <a:gd name="connsiteX14" fmla="*/ 225512 w 1161603"/>
              <a:gd name="connsiteY14" fmla="*/ 438950 h 658119"/>
              <a:gd name="connsiteX15" fmla="*/ 232674 w 1161603"/>
              <a:gd name="connsiteY15" fmla="*/ 466577 h 658119"/>
              <a:gd name="connsiteX16" fmla="*/ 243929 w 1161603"/>
              <a:gd name="connsiteY16" fmla="*/ 490315 h 658119"/>
              <a:gd name="connsiteX17" fmla="*/ 260505 w 1161603"/>
              <a:gd name="connsiteY17" fmla="*/ 505663 h 658119"/>
              <a:gd name="connsiteX18" fmla="*/ 283220 w 1161603"/>
              <a:gd name="connsiteY18" fmla="*/ 511597 h 658119"/>
              <a:gd name="connsiteX19" fmla="*/ 308799 w 1161603"/>
              <a:gd name="connsiteY19" fmla="*/ 505458 h 658119"/>
              <a:gd name="connsiteX20" fmla="*/ 327217 w 1161603"/>
              <a:gd name="connsiteY20" fmla="*/ 490724 h 658119"/>
              <a:gd name="connsiteX21" fmla="*/ 339291 w 1161603"/>
              <a:gd name="connsiteY21" fmla="*/ 466986 h 658119"/>
              <a:gd name="connsiteX22" fmla="*/ 346658 w 1161603"/>
              <a:gd name="connsiteY22" fmla="*/ 440178 h 658119"/>
              <a:gd name="connsiteX23" fmla="*/ 350341 w 1161603"/>
              <a:gd name="connsiteY23" fmla="*/ 409482 h 658119"/>
              <a:gd name="connsiteX24" fmla="*/ 351774 w 1161603"/>
              <a:gd name="connsiteY24" fmla="*/ 380628 h 658119"/>
              <a:gd name="connsiteX25" fmla="*/ 351978 w 1161603"/>
              <a:gd name="connsiteY25" fmla="*/ 353207 h 658119"/>
              <a:gd name="connsiteX26" fmla="*/ 351978 w 1161603"/>
              <a:gd name="connsiteY26" fmla="*/ 347886 h 658119"/>
              <a:gd name="connsiteX27" fmla="*/ 353615 w 1161603"/>
              <a:gd name="connsiteY27" fmla="*/ 304503 h 658119"/>
              <a:gd name="connsiteX28" fmla="*/ 353820 w 1161603"/>
              <a:gd name="connsiteY28" fmla="*/ 288132 h 658119"/>
              <a:gd name="connsiteX29" fmla="*/ 354025 w 1161603"/>
              <a:gd name="connsiteY29" fmla="*/ 265007 h 658119"/>
              <a:gd name="connsiteX30" fmla="*/ 352797 w 1161603"/>
              <a:gd name="connsiteY30" fmla="*/ 239837 h 658119"/>
              <a:gd name="connsiteX31" fmla="*/ 349523 w 1161603"/>
              <a:gd name="connsiteY31" fmla="*/ 212825 h 658119"/>
              <a:gd name="connsiteX32" fmla="*/ 342769 w 1161603"/>
              <a:gd name="connsiteY32" fmla="*/ 188677 h 658119"/>
              <a:gd name="connsiteX33" fmla="*/ 331514 w 1161603"/>
              <a:gd name="connsiteY33" fmla="*/ 167190 h 658119"/>
              <a:gd name="connsiteX34" fmla="*/ 314734 w 1161603"/>
              <a:gd name="connsiteY34" fmla="*/ 153684 h 658119"/>
              <a:gd name="connsiteX35" fmla="*/ 291405 w 1161603"/>
              <a:gd name="connsiteY35" fmla="*/ 148159 h 658119"/>
              <a:gd name="connsiteX36" fmla="*/ 651644 w 1161603"/>
              <a:gd name="connsiteY36" fmla="*/ 13098 h 658119"/>
              <a:gd name="connsiteX37" fmla="*/ 1101849 w 1161603"/>
              <a:gd name="connsiteY37" fmla="*/ 13098 h 658119"/>
              <a:gd name="connsiteX38" fmla="*/ 1118015 w 1161603"/>
              <a:gd name="connsiteY38" fmla="*/ 16782 h 658119"/>
              <a:gd name="connsiteX39" fmla="*/ 1127224 w 1161603"/>
              <a:gd name="connsiteY39" fmla="*/ 27014 h 658119"/>
              <a:gd name="connsiteX40" fmla="*/ 1127224 w 1161603"/>
              <a:gd name="connsiteY40" fmla="*/ 106413 h 658119"/>
              <a:gd name="connsiteX41" fmla="*/ 1127224 w 1161603"/>
              <a:gd name="connsiteY41" fmla="*/ 114599 h 658119"/>
              <a:gd name="connsiteX42" fmla="*/ 1124973 w 1161603"/>
              <a:gd name="connsiteY42" fmla="*/ 168010 h 658119"/>
              <a:gd name="connsiteX43" fmla="*/ 1110034 w 1161603"/>
              <a:gd name="connsiteY43" fmla="*/ 176809 h 658119"/>
              <a:gd name="connsiteX44" fmla="*/ 851371 w 1161603"/>
              <a:gd name="connsiteY44" fmla="*/ 178446 h 658119"/>
              <a:gd name="connsiteX45" fmla="*/ 848506 w 1161603"/>
              <a:gd name="connsiteY45" fmla="*/ 215691 h 658119"/>
              <a:gd name="connsiteX46" fmla="*/ 845641 w 1161603"/>
              <a:gd name="connsiteY46" fmla="*/ 252935 h 658119"/>
              <a:gd name="connsiteX47" fmla="*/ 898029 w 1161603"/>
              <a:gd name="connsiteY47" fmla="*/ 230015 h 658119"/>
              <a:gd name="connsiteX48" fmla="*/ 961057 w 1161603"/>
              <a:gd name="connsiteY48" fmla="*/ 221830 h 658119"/>
              <a:gd name="connsiteX49" fmla="*/ 1106760 w 1161603"/>
              <a:gd name="connsiteY49" fmla="*/ 277287 h 658119"/>
              <a:gd name="connsiteX50" fmla="*/ 1161603 w 1161603"/>
              <a:gd name="connsiteY50" fmla="*/ 419920 h 658119"/>
              <a:gd name="connsiteX51" fmla="*/ 1145437 w 1161603"/>
              <a:gd name="connsiteY51" fmla="*/ 512826 h 658119"/>
              <a:gd name="connsiteX52" fmla="*/ 1102667 w 1161603"/>
              <a:gd name="connsiteY52" fmla="*/ 580766 h 658119"/>
              <a:gd name="connsiteX53" fmla="*/ 1039843 w 1161603"/>
              <a:gd name="connsiteY53" fmla="*/ 625173 h 658119"/>
              <a:gd name="connsiteX54" fmla="*/ 965559 w 1161603"/>
              <a:gd name="connsiteY54" fmla="*/ 650548 h 658119"/>
              <a:gd name="connsiteX55" fmla="*/ 886569 w 1161603"/>
              <a:gd name="connsiteY55" fmla="*/ 658119 h 658119"/>
              <a:gd name="connsiteX56" fmla="*/ 835205 w 1161603"/>
              <a:gd name="connsiteY56" fmla="*/ 656073 h 658119"/>
              <a:gd name="connsiteX57" fmla="*/ 785068 w 1161603"/>
              <a:gd name="connsiteY57" fmla="*/ 648706 h 658119"/>
              <a:gd name="connsiteX58" fmla="*/ 737183 w 1161603"/>
              <a:gd name="connsiteY58" fmla="*/ 634586 h 658119"/>
              <a:gd name="connsiteX59" fmla="*/ 694822 w 1161603"/>
              <a:gd name="connsiteY59" fmla="*/ 611257 h 658119"/>
              <a:gd name="connsiteX60" fmla="*/ 659215 w 1161603"/>
              <a:gd name="connsiteY60" fmla="*/ 577696 h 658119"/>
              <a:gd name="connsiteX61" fmla="*/ 633635 w 1161603"/>
              <a:gd name="connsiteY61" fmla="*/ 531243 h 658119"/>
              <a:gd name="connsiteX62" fmla="*/ 619720 w 1161603"/>
              <a:gd name="connsiteY62" fmla="*/ 470670 h 658119"/>
              <a:gd name="connsiteX63" fmla="*/ 632203 w 1161603"/>
              <a:gd name="connsiteY63" fmla="*/ 458801 h 658119"/>
              <a:gd name="connsiteX64" fmla="*/ 668833 w 1161603"/>
              <a:gd name="connsiteY64" fmla="*/ 455936 h 658119"/>
              <a:gd name="connsiteX65" fmla="*/ 735955 w 1161603"/>
              <a:gd name="connsiteY65" fmla="*/ 455936 h 658119"/>
              <a:gd name="connsiteX66" fmla="*/ 789161 w 1161603"/>
              <a:gd name="connsiteY66" fmla="*/ 457164 h 658119"/>
              <a:gd name="connsiteX67" fmla="*/ 844004 w 1161603"/>
              <a:gd name="connsiteY67" fmla="*/ 458392 h 658119"/>
              <a:gd name="connsiteX68" fmla="*/ 854441 w 1161603"/>
              <a:gd name="connsiteY68" fmla="*/ 466168 h 658119"/>
              <a:gd name="connsiteX69" fmla="*/ 859147 w 1161603"/>
              <a:gd name="connsiteY69" fmla="*/ 480902 h 658119"/>
              <a:gd name="connsiteX70" fmla="*/ 865696 w 1161603"/>
              <a:gd name="connsiteY70" fmla="*/ 495227 h 658119"/>
              <a:gd name="connsiteX71" fmla="*/ 881658 w 1161603"/>
              <a:gd name="connsiteY71" fmla="*/ 501775 h 658119"/>
              <a:gd name="connsiteX72" fmla="*/ 922585 w 1161603"/>
              <a:gd name="connsiteY72" fmla="*/ 433017 h 658119"/>
              <a:gd name="connsiteX73" fmla="*/ 921357 w 1161603"/>
              <a:gd name="connsiteY73" fmla="*/ 407437 h 658119"/>
              <a:gd name="connsiteX74" fmla="*/ 916446 w 1161603"/>
              <a:gd name="connsiteY74" fmla="*/ 384722 h 658119"/>
              <a:gd name="connsiteX75" fmla="*/ 904372 w 1161603"/>
              <a:gd name="connsiteY75" fmla="*/ 366509 h 658119"/>
              <a:gd name="connsiteX76" fmla="*/ 883295 w 1161603"/>
              <a:gd name="connsiteY76" fmla="*/ 360165 h 658119"/>
              <a:gd name="connsiteX77" fmla="*/ 861808 w 1161603"/>
              <a:gd name="connsiteY77" fmla="*/ 367532 h 658119"/>
              <a:gd name="connsiteX78" fmla="*/ 854645 w 1161603"/>
              <a:gd name="connsiteY78" fmla="*/ 383903 h 658119"/>
              <a:gd name="connsiteX79" fmla="*/ 850143 w 1161603"/>
              <a:gd name="connsiteY79" fmla="*/ 400275 h 658119"/>
              <a:gd name="connsiteX80" fmla="*/ 835818 w 1161603"/>
              <a:gd name="connsiteY80" fmla="*/ 407642 h 658119"/>
              <a:gd name="connsiteX81" fmla="*/ 654099 w 1161603"/>
              <a:gd name="connsiteY81" fmla="*/ 407642 h 658119"/>
              <a:gd name="connsiteX82" fmla="*/ 641821 w 1161603"/>
              <a:gd name="connsiteY82" fmla="*/ 357710 h 658119"/>
              <a:gd name="connsiteX83" fmla="*/ 641821 w 1161603"/>
              <a:gd name="connsiteY83" fmla="*/ 52389 h 658119"/>
              <a:gd name="connsiteX84" fmla="*/ 642230 w 1161603"/>
              <a:gd name="connsiteY84" fmla="*/ 37041 h 658119"/>
              <a:gd name="connsiteX85" fmla="*/ 644891 w 1161603"/>
              <a:gd name="connsiteY85" fmla="*/ 24967 h 658119"/>
              <a:gd name="connsiteX86" fmla="*/ 651644 w 1161603"/>
              <a:gd name="connsiteY86" fmla="*/ 13098 h 658119"/>
              <a:gd name="connsiteX87" fmla="*/ 286494 w 1161603"/>
              <a:gd name="connsiteY87" fmla="*/ 0 h 658119"/>
              <a:gd name="connsiteX88" fmla="*/ 377149 w 1161603"/>
              <a:gd name="connsiteY88" fmla="*/ 11255 h 658119"/>
              <a:gd name="connsiteX89" fmla="*/ 447340 w 1161603"/>
              <a:gd name="connsiteY89" fmla="*/ 41337 h 658119"/>
              <a:gd name="connsiteX90" fmla="*/ 498909 w 1161603"/>
              <a:gd name="connsiteY90" fmla="*/ 87381 h 658119"/>
              <a:gd name="connsiteX91" fmla="*/ 534925 w 1161603"/>
              <a:gd name="connsiteY91" fmla="*/ 144066 h 658119"/>
              <a:gd name="connsiteX92" fmla="*/ 557026 w 1161603"/>
              <a:gd name="connsiteY92" fmla="*/ 208118 h 658119"/>
              <a:gd name="connsiteX93" fmla="*/ 568895 w 1161603"/>
              <a:gd name="connsiteY93" fmla="*/ 274216 h 658119"/>
              <a:gd name="connsiteX94" fmla="*/ 572169 w 1161603"/>
              <a:gd name="connsiteY94" fmla="*/ 339701 h 658119"/>
              <a:gd name="connsiteX95" fmla="*/ 549864 w 1161603"/>
              <a:gd name="connsiteY95" fmla="*/ 478446 h 658119"/>
              <a:gd name="connsiteX96" fmla="*/ 488063 w 1161603"/>
              <a:gd name="connsiteY96" fmla="*/ 578309 h 658119"/>
              <a:gd name="connsiteX97" fmla="*/ 396180 w 1161603"/>
              <a:gd name="connsiteY97" fmla="*/ 637245 h 658119"/>
              <a:gd name="connsiteX98" fmla="*/ 281583 w 1161603"/>
              <a:gd name="connsiteY98" fmla="*/ 657300 h 658119"/>
              <a:gd name="connsiteX99" fmla="*/ 197476 w 1161603"/>
              <a:gd name="connsiteY99" fmla="*/ 648500 h 658119"/>
              <a:gd name="connsiteX100" fmla="*/ 131787 w 1161603"/>
              <a:gd name="connsiteY100" fmla="*/ 624558 h 658119"/>
              <a:gd name="connsiteX101" fmla="*/ 82469 w 1161603"/>
              <a:gd name="connsiteY101" fmla="*/ 586086 h 658119"/>
              <a:gd name="connsiteX102" fmla="*/ 46862 w 1161603"/>
              <a:gd name="connsiteY102" fmla="*/ 536358 h 658119"/>
              <a:gd name="connsiteX103" fmla="*/ 22919 w 1161603"/>
              <a:gd name="connsiteY103" fmla="*/ 475785 h 658119"/>
              <a:gd name="connsiteX104" fmla="*/ 7981 w 1161603"/>
              <a:gd name="connsiteY104" fmla="*/ 408050 h 658119"/>
              <a:gd name="connsiteX105" fmla="*/ 0 w 1161603"/>
              <a:gd name="connsiteY105" fmla="*/ 333152 h 658119"/>
              <a:gd name="connsiteX106" fmla="*/ 286494 w 1161603"/>
              <a:gd name="connsiteY106" fmla="*/ 0 h 658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1161603" h="658119">
                <a:moveTo>
                  <a:pt x="291405" y="148159"/>
                </a:moveTo>
                <a:cubicBezTo>
                  <a:pt x="284311" y="148159"/>
                  <a:pt x="277763" y="149114"/>
                  <a:pt x="271760" y="151024"/>
                </a:cubicBezTo>
                <a:cubicBezTo>
                  <a:pt x="265757" y="152934"/>
                  <a:pt x="260505" y="156140"/>
                  <a:pt x="256003" y="160642"/>
                </a:cubicBezTo>
                <a:cubicBezTo>
                  <a:pt x="251501" y="165144"/>
                  <a:pt x="247476" y="169714"/>
                  <a:pt x="243929" y="174352"/>
                </a:cubicBezTo>
                <a:cubicBezTo>
                  <a:pt x="240382" y="178991"/>
                  <a:pt x="237381" y="185267"/>
                  <a:pt x="234925" y="193179"/>
                </a:cubicBezTo>
                <a:cubicBezTo>
                  <a:pt x="232469" y="201092"/>
                  <a:pt x="230286" y="208118"/>
                  <a:pt x="228376" y="214257"/>
                </a:cubicBezTo>
                <a:cubicBezTo>
                  <a:pt x="226466" y="220396"/>
                  <a:pt x="224966" y="228582"/>
                  <a:pt x="223874" y="238814"/>
                </a:cubicBezTo>
                <a:cubicBezTo>
                  <a:pt x="222783" y="249046"/>
                  <a:pt x="221896" y="257368"/>
                  <a:pt x="221214" y="263780"/>
                </a:cubicBezTo>
                <a:cubicBezTo>
                  <a:pt x="220532" y="270192"/>
                  <a:pt x="220054" y="279196"/>
                  <a:pt x="219782" y="290792"/>
                </a:cubicBezTo>
                <a:cubicBezTo>
                  <a:pt x="219509" y="302388"/>
                  <a:pt x="219372" y="310915"/>
                  <a:pt x="219372" y="316372"/>
                </a:cubicBezTo>
                <a:cubicBezTo>
                  <a:pt x="219372" y="321829"/>
                  <a:pt x="219372" y="330287"/>
                  <a:pt x="219372" y="341747"/>
                </a:cubicBezTo>
                <a:cubicBezTo>
                  <a:pt x="219372" y="345294"/>
                  <a:pt x="219372" y="347886"/>
                  <a:pt x="219372" y="349523"/>
                </a:cubicBezTo>
                <a:cubicBezTo>
                  <a:pt x="219372" y="360164"/>
                  <a:pt x="219509" y="369578"/>
                  <a:pt x="219782" y="377763"/>
                </a:cubicBezTo>
                <a:cubicBezTo>
                  <a:pt x="220054" y="385949"/>
                  <a:pt x="220668" y="395976"/>
                  <a:pt x="221623" y="407845"/>
                </a:cubicBezTo>
                <a:cubicBezTo>
                  <a:pt x="222578" y="419714"/>
                  <a:pt x="223874" y="430083"/>
                  <a:pt x="225512" y="438950"/>
                </a:cubicBezTo>
                <a:cubicBezTo>
                  <a:pt x="227149" y="447818"/>
                  <a:pt x="229536" y="457027"/>
                  <a:pt x="232674" y="466577"/>
                </a:cubicBezTo>
                <a:cubicBezTo>
                  <a:pt x="235812" y="476126"/>
                  <a:pt x="239563" y="484039"/>
                  <a:pt x="243929" y="490315"/>
                </a:cubicBezTo>
                <a:cubicBezTo>
                  <a:pt x="248295" y="496590"/>
                  <a:pt x="253820" y="501706"/>
                  <a:pt x="260505" y="505663"/>
                </a:cubicBezTo>
                <a:cubicBezTo>
                  <a:pt x="267190" y="509619"/>
                  <a:pt x="274761" y="511597"/>
                  <a:pt x="283220" y="511597"/>
                </a:cubicBezTo>
                <a:cubicBezTo>
                  <a:pt x="292769" y="511597"/>
                  <a:pt x="301296" y="509551"/>
                  <a:pt x="308799" y="505458"/>
                </a:cubicBezTo>
                <a:cubicBezTo>
                  <a:pt x="316303" y="501365"/>
                  <a:pt x="322442" y="496454"/>
                  <a:pt x="327217" y="490724"/>
                </a:cubicBezTo>
                <a:cubicBezTo>
                  <a:pt x="331992" y="484994"/>
                  <a:pt x="336016" y="477081"/>
                  <a:pt x="339291" y="466986"/>
                </a:cubicBezTo>
                <a:cubicBezTo>
                  <a:pt x="342565" y="456890"/>
                  <a:pt x="345021" y="447954"/>
                  <a:pt x="346658" y="440178"/>
                </a:cubicBezTo>
                <a:cubicBezTo>
                  <a:pt x="348295" y="432402"/>
                  <a:pt x="349523" y="422170"/>
                  <a:pt x="350341" y="409482"/>
                </a:cubicBezTo>
                <a:cubicBezTo>
                  <a:pt x="351160" y="396795"/>
                  <a:pt x="351637" y="387177"/>
                  <a:pt x="351774" y="380628"/>
                </a:cubicBezTo>
                <a:cubicBezTo>
                  <a:pt x="351910" y="374080"/>
                  <a:pt x="351978" y="364939"/>
                  <a:pt x="351978" y="353207"/>
                </a:cubicBezTo>
                <a:cubicBezTo>
                  <a:pt x="351978" y="350751"/>
                  <a:pt x="351978" y="348978"/>
                  <a:pt x="351978" y="347886"/>
                </a:cubicBezTo>
                <a:cubicBezTo>
                  <a:pt x="353070" y="338609"/>
                  <a:pt x="353615" y="324148"/>
                  <a:pt x="353615" y="304503"/>
                </a:cubicBezTo>
                <a:cubicBezTo>
                  <a:pt x="353615" y="303138"/>
                  <a:pt x="353684" y="297681"/>
                  <a:pt x="353820" y="288132"/>
                </a:cubicBezTo>
                <a:cubicBezTo>
                  <a:pt x="353956" y="278582"/>
                  <a:pt x="354025" y="270874"/>
                  <a:pt x="354025" y="265007"/>
                </a:cubicBezTo>
                <a:cubicBezTo>
                  <a:pt x="354025" y="259141"/>
                  <a:pt x="353615" y="250751"/>
                  <a:pt x="352797" y="239837"/>
                </a:cubicBezTo>
                <a:cubicBezTo>
                  <a:pt x="351978" y="228923"/>
                  <a:pt x="350887" y="219919"/>
                  <a:pt x="349523" y="212825"/>
                </a:cubicBezTo>
                <a:cubicBezTo>
                  <a:pt x="348158" y="205730"/>
                  <a:pt x="345907" y="197681"/>
                  <a:pt x="342769" y="188677"/>
                </a:cubicBezTo>
                <a:cubicBezTo>
                  <a:pt x="339632" y="179673"/>
                  <a:pt x="335880" y="172511"/>
                  <a:pt x="331514" y="167190"/>
                </a:cubicBezTo>
                <a:cubicBezTo>
                  <a:pt x="327149" y="161870"/>
                  <a:pt x="321555" y="157367"/>
                  <a:pt x="314734" y="153684"/>
                </a:cubicBezTo>
                <a:cubicBezTo>
                  <a:pt x="307913" y="150000"/>
                  <a:pt x="300136" y="148159"/>
                  <a:pt x="291405" y="148159"/>
                </a:cubicBezTo>
                <a:close/>
                <a:moveTo>
                  <a:pt x="651644" y="13098"/>
                </a:moveTo>
                <a:lnTo>
                  <a:pt x="1101849" y="13098"/>
                </a:lnTo>
                <a:cubicBezTo>
                  <a:pt x="1107579" y="13098"/>
                  <a:pt x="1112967" y="14326"/>
                  <a:pt x="1118015" y="16782"/>
                </a:cubicBezTo>
                <a:cubicBezTo>
                  <a:pt x="1123063" y="19237"/>
                  <a:pt x="1126133" y="22648"/>
                  <a:pt x="1127224" y="27014"/>
                </a:cubicBezTo>
                <a:lnTo>
                  <a:pt x="1127224" y="106413"/>
                </a:lnTo>
                <a:cubicBezTo>
                  <a:pt x="1127224" y="108323"/>
                  <a:pt x="1127224" y="111052"/>
                  <a:pt x="1127224" y="114599"/>
                </a:cubicBezTo>
                <a:cubicBezTo>
                  <a:pt x="1127224" y="144340"/>
                  <a:pt x="1126474" y="162143"/>
                  <a:pt x="1124973" y="168010"/>
                </a:cubicBezTo>
                <a:cubicBezTo>
                  <a:pt x="1123472" y="173876"/>
                  <a:pt x="1118493" y="176809"/>
                  <a:pt x="1110034" y="176809"/>
                </a:cubicBezTo>
                <a:cubicBezTo>
                  <a:pt x="1051098" y="176809"/>
                  <a:pt x="964877" y="177355"/>
                  <a:pt x="851371" y="178446"/>
                </a:cubicBezTo>
                <a:cubicBezTo>
                  <a:pt x="850552" y="186632"/>
                  <a:pt x="849597" y="199047"/>
                  <a:pt x="848506" y="215691"/>
                </a:cubicBezTo>
                <a:cubicBezTo>
                  <a:pt x="847415" y="232334"/>
                  <a:pt x="846460" y="244749"/>
                  <a:pt x="845641" y="252935"/>
                </a:cubicBezTo>
                <a:cubicBezTo>
                  <a:pt x="859284" y="243112"/>
                  <a:pt x="876746" y="235472"/>
                  <a:pt x="898029" y="230015"/>
                </a:cubicBezTo>
                <a:cubicBezTo>
                  <a:pt x="919311" y="224558"/>
                  <a:pt x="940321" y="221830"/>
                  <a:pt x="961057" y="221830"/>
                </a:cubicBezTo>
                <a:cubicBezTo>
                  <a:pt x="1021630" y="221830"/>
                  <a:pt x="1070198" y="240315"/>
                  <a:pt x="1106760" y="277287"/>
                </a:cubicBezTo>
                <a:cubicBezTo>
                  <a:pt x="1143322" y="314258"/>
                  <a:pt x="1161603" y="361803"/>
                  <a:pt x="1161603" y="419920"/>
                </a:cubicBezTo>
                <a:cubicBezTo>
                  <a:pt x="1161603" y="454299"/>
                  <a:pt x="1156214" y="485268"/>
                  <a:pt x="1145437" y="512826"/>
                </a:cubicBezTo>
                <a:cubicBezTo>
                  <a:pt x="1134659" y="540384"/>
                  <a:pt x="1120403" y="563031"/>
                  <a:pt x="1102667" y="580766"/>
                </a:cubicBezTo>
                <a:cubicBezTo>
                  <a:pt x="1084932" y="598501"/>
                  <a:pt x="1063991" y="613303"/>
                  <a:pt x="1039843" y="625173"/>
                </a:cubicBezTo>
                <a:cubicBezTo>
                  <a:pt x="1015696" y="637042"/>
                  <a:pt x="990935" y="645500"/>
                  <a:pt x="965559" y="650548"/>
                </a:cubicBezTo>
                <a:cubicBezTo>
                  <a:pt x="940184" y="655595"/>
                  <a:pt x="913854" y="658119"/>
                  <a:pt x="886569" y="658119"/>
                </a:cubicBezTo>
                <a:cubicBezTo>
                  <a:pt x="868288" y="658119"/>
                  <a:pt x="851166" y="657437"/>
                  <a:pt x="835205" y="656073"/>
                </a:cubicBezTo>
                <a:cubicBezTo>
                  <a:pt x="819243" y="654709"/>
                  <a:pt x="802531" y="652253"/>
                  <a:pt x="785068" y="648706"/>
                </a:cubicBezTo>
                <a:cubicBezTo>
                  <a:pt x="767606" y="645159"/>
                  <a:pt x="751644" y="640452"/>
                  <a:pt x="737183" y="634586"/>
                </a:cubicBezTo>
                <a:cubicBezTo>
                  <a:pt x="722721" y="628720"/>
                  <a:pt x="708601" y="620943"/>
                  <a:pt x="694822" y="611257"/>
                </a:cubicBezTo>
                <a:cubicBezTo>
                  <a:pt x="681043" y="601571"/>
                  <a:pt x="669174" y="590384"/>
                  <a:pt x="659215" y="577696"/>
                </a:cubicBezTo>
                <a:cubicBezTo>
                  <a:pt x="649256" y="565009"/>
                  <a:pt x="640730" y="549524"/>
                  <a:pt x="633635" y="531243"/>
                </a:cubicBezTo>
                <a:cubicBezTo>
                  <a:pt x="626541" y="512962"/>
                  <a:pt x="621903" y="492771"/>
                  <a:pt x="619720" y="470670"/>
                </a:cubicBezTo>
                <a:cubicBezTo>
                  <a:pt x="619720" y="464668"/>
                  <a:pt x="623881" y="460711"/>
                  <a:pt x="632203" y="458801"/>
                </a:cubicBezTo>
                <a:cubicBezTo>
                  <a:pt x="640525" y="456891"/>
                  <a:pt x="652735" y="455936"/>
                  <a:pt x="668833" y="455936"/>
                </a:cubicBezTo>
                <a:lnTo>
                  <a:pt x="735955" y="455936"/>
                </a:lnTo>
                <a:cubicBezTo>
                  <a:pt x="747960" y="455936"/>
                  <a:pt x="765696" y="456346"/>
                  <a:pt x="789161" y="457164"/>
                </a:cubicBezTo>
                <a:cubicBezTo>
                  <a:pt x="812626" y="457983"/>
                  <a:pt x="830907" y="458392"/>
                  <a:pt x="844004" y="458392"/>
                </a:cubicBezTo>
                <a:cubicBezTo>
                  <a:pt x="848642" y="458938"/>
                  <a:pt x="852121" y="461530"/>
                  <a:pt x="854441" y="466168"/>
                </a:cubicBezTo>
                <a:cubicBezTo>
                  <a:pt x="856760" y="470807"/>
                  <a:pt x="858329" y="475718"/>
                  <a:pt x="859147" y="480902"/>
                </a:cubicBezTo>
                <a:cubicBezTo>
                  <a:pt x="859966" y="486086"/>
                  <a:pt x="862149" y="490861"/>
                  <a:pt x="865696" y="495227"/>
                </a:cubicBezTo>
                <a:cubicBezTo>
                  <a:pt x="869243" y="499593"/>
                  <a:pt x="874563" y="501775"/>
                  <a:pt x="881658" y="501775"/>
                </a:cubicBezTo>
                <a:cubicBezTo>
                  <a:pt x="908943" y="501775"/>
                  <a:pt x="922585" y="478856"/>
                  <a:pt x="922585" y="433017"/>
                </a:cubicBezTo>
                <a:cubicBezTo>
                  <a:pt x="922585" y="423194"/>
                  <a:pt x="922176" y="414668"/>
                  <a:pt x="921357" y="407437"/>
                </a:cubicBezTo>
                <a:cubicBezTo>
                  <a:pt x="920539" y="400206"/>
                  <a:pt x="918902" y="392635"/>
                  <a:pt x="916446" y="384722"/>
                </a:cubicBezTo>
                <a:cubicBezTo>
                  <a:pt x="913990" y="376809"/>
                  <a:pt x="909966" y="370738"/>
                  <a:pt x="904372" y="366509"/>
                </a:cubicBezTo>
                <a:cubicBezTo>
                  <a:pt x="898779" y="362280"/>
                  <a:pt x="891753" y="360165"/>
                  <a:pt x="883295" y="360165"/>
                </a:cubicBezTo>
                <a:cubicBezTo>
                  <a:pt x="873472" y="360165"/>
                  <a:pt x="866310" y="362621"/>
                  <a:pt x="861808" y="367532"/>
                </a:cubicBezTo>
                <a:cubicBezTo>
                  <a:pt x="857305" y="372444"/>
                  <a:pt x="854918" y="377901"/>
                  <a:pt x="854645" y="383903"/>
                </a:cubicBezTo>
                <a:cubicBezTo>
                  <a:pt x="854372" y="389906"/>
                  <a:pt x="852872" y="395363"/>
                  <a:pt x="850143" y="400275"/>
                </a:cubicBezTo>
                <a:cubicBezTo>
                  <a:pt x="847415" y="405186"/>
                  <a:pt x="842640" y="407642"/>
                  <a:pt x="835818" y="407642"/>
                </a:cubicBezTo>
                <a:lnTo>
                  <a:pt x="654099" y="407642"/>
                </a:lnTo>
                <a:cubicBezTo>
                  <a:pt x="645914" y="395909"/>
                  <a:pt x="641821" y="379265"/>
                  <a:pt x="641821" y="357710"/>
                </a:cubicBezTo>
                <a:lnTo>
                  <a:pt x="641821" y="52389"/>
                </a:lnTo>
                <a:cubicBezTo>
                  <a:pt x="641821" y="45568"/>
                  <a:pt x="641957" y="40452"/>
                  <a:pt x="642230" y="37041"/>
                </a:cubicBezTo>
                <a:cubicBezTo>
                  <a:pt x="642503" y="33630"/>
                  <a:pt x="643390" y="29606"/>
                  <a:pt x="644891" y="24967"/>
                </a:cubicBezTo>
                <a:cubicBezTo>
                  <a:pt x="646391" y="20329"/>
                  <a:pt x="648642" y="16372"/>
                  <a:pt x="651644" y="13098"/>
                </a:cubicBezTo>
                <a:close/>
                <a:moveTo>
                  <a:pt x="286494" y="0"/>
                </a:moveTo>
                <a:cubicBezTo>
                  <a:pt x="319509" y="0"/>
                  <a:pt x="349727" y="3752"/>
                  <a:pt x="377149" y="11255"/>
                </a:cubicBezTo>
                <a:cubicBezTo>
                  <a:pt x="404570" y="18759"/>
                  <a:pt x="427967" y="28786"/>
                  <a:pt x="447340" y="41337"/>
                </a:cubicBezTo>
                <a:cubicBezTo>
                  <a:pt x="466712" y="53889"/>
                  <a:pt x="483902" y="69236"/>
                  <a:pt x="498909" y="87381"/>
                </a:cubicBezTo>
                <a:cubicBezTo>
                  <a:pt x="513916" y="105526"/>
                  <a:pt x="525921" y="124421"/>
                  <a:pt x="534925" y="144066"/>
                </a:cubicBezTo>
                <a:cubicBezTo>
                  <a:pt x="543929" y="163711"/>
                  <a:pt x="551296" y="185062"/>
                  <a:pt x="557026" y="208118"/>
                </a:cubicBezTo>
                <a:cubicBezTo>
                  <a:pt x="562756" y="231174"/>
                  <a:pt x="566712" y="253207"/>
                  <a:pt x="568895" y="274216"/>
                </a:cubicBezTo>
                <a:cubicBezTo>
                  <a:pt x="571078" y="295226"/>
                  <a:pt x="572169" y="317054"/>
                  <a:pt x="572169" y="339701"/>
                </a:cubicBezTo>
                <a:cubicBezTo>
                  <a:pt x="572169" y="391542"/>
                  <a:pt x="564734" y="437791"/>
                  <a:pt x="549864" y="478446"/>
                </a:cubicBezTo>
                <a:cubicBezTo>
                  <a:pt x="534993" y="519100"/>
                  <a:pt x="514393" y="552388"/>
                  <a:pt x="488063" y="578309"/>
                </a:cubicBezTo>
                <a:cubicBezTo>
                  <a:pt x="461733" y="604230"/>
                  <a:pt x="431105" y="623875"/>
                  <a:pt x="396180" y="637245"/>
                </a:cubicBezTo>
                <a:cubicBezTo>
                  <a:pt x="361255" y="650615"/>
                  <a:pt x="323056" y="657300"/>
                  <a:pt x="281583" y="657300"/>
                </a:cubicBezTo>
                <a:cubicBezTo>
                  <a:pt x="250750" y="657300"/>
                  <a:pt x="222715" y="654367"/>
                  <a:pt x="197476" y="648500"/>
                </a:cubicBezTo>
                <a:cubicBezTo>
                  <a:pt x="172237" y="642634"/>
                  <a:pt x="150341" y="634653"/>
                  <a:pt x="131787" y="624558"/>
                </a:cubicBezTo>
                <a:cubicBezTo>
                  <a:pt x="113233" y="614462"/>
                  <a:pt x="96794" y="601638"/>
                  <a:pt x="82469" y="586086"/>
                </a:cubicBezTo>
                <a:cubicBezTo>
                  <a:pt x="68144" y="570533"/>
                  <a:pt x="56275" y="553957"/>
                  <a:pt x="46862" y="536358"/>
                </a:cubicBezTo>
                <a:cubicBezTo>
                  <a:pt x="37449" y="518759"/>
                  <a:pt x="29468" y="498568"/>
                  <a:pt x="22919" y="475785"/>
                </a:cubicBezTo>
                <a:cubicBezTo>
                  <a:pt x="16371" y="453002"/>
                  <a:pt x="11391" y="430424"/>
                  <a:pt x="7981" y="408050"/>
                </a:cubicBezTo>
                <a:cubicBezTo>
                  <a:pt x="4570" y="385676"/>
                  <a:pt x="1910" y="360710"/>
                  <a:pt x="0" y="333152"/>
                </a:cubicBezTo>
                <a:cubicBezTo>
                  <a:pt x="0" y="126058"/>
                  <a:pt x="95498" y="15007"/>
                  <a:pt x="28649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12700" dist="12700" dir="2700000" algn="tl" rotWithShape="0">
              <a:prstClr val="black">
                <a:alpha val="52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5" name="Graphic 4" descr="Link">
            <a:extLst>
              <a:ext uri="{FF2B5EF4-FFF2-40B4-BE49-F238E27FC236}">
                <a16:creationId xmlns:a16="http://schemas.microsoft.com/office/drawing/2014/main" id="{56F000CE-C78F-4B82-BD93-BA25E35318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96224" y="1824819"/>
            <a:ext cx="266356" cy="266356"/>
          </a:xfrm>
          <a:prstGeom prst="rect">
            <a:avLst/>
          </a:prstGeom>
        </p:spPr>
      </p:pic>
      <p:pic>
        <p:nvPicPr>
          <p:cNvPr id="47" name="Graphic 46" descr="Link">
            <a:extLst>
              <a:ext uri="{FF2B5EF4-FFF2-40B4-BE49-F238E27FC236}">
                <a16:creationId xmlns:a16="http://schemas.microsoft.com/office/drawing/2014/main" id="{C43FCBF7-2CEA-4D37-AC8A-5266072EA37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009617" y="1832124"/>
            <a:ext cx="266356" cy="266356"/>
          </a:xfrm>
          <a:prstGeom prst="rect">
            <a:avLst/>
          </a:prstGeom>
        </p:spPr>
      </p:pic>
      <p:pic>
        <p:nvPicPr>
          <p:cNvPr id="48" name="Graphic 47" descr="Link">
            <a:extLst>
              <a:ext uri="{FF2B5EF4-FFF2-40B4-BE49-F238E27FC236}">
                <a16:creationId xmlns:a16="http://schemas.microsoft.com/office/drawing/2014/main" id="{11563CB0-BB97-48FD-8DE4-20CFD94633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009617" y="3556748"/>
            <a:ext cx="266356" cy="266356"/>
          </a:xfrm>
          <a:prstGeom prst="rect">
            <a:avLst/>
          </a:prstGeom>
        </p:spPr>
      </p:pic>
      <p:pic>
        <p:nvPicPr>
          <p:cNvPr id="54" name="Graphic 53" descr="Link">
            <a:extLst>
              <a:ext uri="{FF2B5EF4-FFF2-40B4-BE49-F238E27FC236}">
                <a16:creationId xmlns:a16="http://schemas.microsoft.com/office/drawing/2014/main" id="{1C09A4CE-5069-4279-B132-24657491D43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96224" y="3552655"/>
            <a:ext cx="266356" cy="266356"/>
          </a:xfrm>
          <a:prstGeom prst="rect">
            <a:avLst/>
          </a:prstGeom>
        </p:spPr>
      </p:pic>
      <p:pic>
        <p:nvPicPr>
          <p:cNvPr id="55" name="Graphic 54" descr="Link">
            <a:extLst>
              <a:ext uri="{FF2B5EF4-FFF2-40B4-BE49-F238E27FC236}">
                <a16:creationId xmlns:a16="http://schemas.microsoft.com/office/drawing/2014/main" id="{0B78242A-72D5-4661-A8CF-66D3E91B89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96224" y="5306169"/>
            <a:ext cx="266356" cy="266356"/>
          </a:xfrm>
          <a:prstGeom prst="rect">
            <a:avLst/>
          </a:prstGeom>
        </p:spPr>
      </p:pic>
      <p:pic>
        <p:nvPicPr>
          <p:cNvPr id="56" name="Graphic 55" descr="Link">
            <a:extLst>
              <a:ext uri="{FF2B5EF4-FFF2-40B4-BE49-F238E27FC236}">
                <a16:creationId xmlns:a16="http://schemas.microsoft.com/office/drawing/2014/main" id="{395A3CBD-CF37-4151-B9C0-205F4325CD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009617" y="5306646"/>
            <a:ext cx="266356" cy="266356"/>
          </a:xfrm>
          <a:prstGeom prst="rect">
            <a:avLst/>
          </a:prstGeom>
        </p:spPr>
      </p:pic>
      <p:sp>
        <p:nvSpPr>
          <p:cNvPr id="59" name="Rectangle 58">
            <a:extLst>
              <a:ext uri="{FF2B5EF4-FFF2-40B4-BE49-F238E27FC236}">
                <a16:creationId xmlns:a16="http://schemas.microsoft.com/office/drawing/2014/main" id="{BA2467D2-D64D-4BD9-86A2-8CDCE30FFADE}"/>
              </a:ext>
            </a:extLst>
          </p:cNvPr>
          <p:cNvSpPr/>
          <p:nvPr/>
        </p:nvSpPr>
        <p:spPr>
          <a:xfrm>
            <a:off x="-2" y="6293618"/>
            <a:ext cx="12192001" cy="62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570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>
            <a:extLst>
              <a:ext uri="{FF2B5EF4-FFF2-40B4-BE49-F238E27FC236}">
                <a16:creationId xmlns:a16="http://schemas.microsoft.com/office/drawing/2014/main" id="{77FB84BF-B648-45A3-AB2C-4877FD1EF57D}"/>
              </a:ext>
            </a:extLst>
          </p:cNvPr>
          <p:cNvSpPr/>
          <p:nvPr/>
        </p:nvSpPr>
        <p:spPr>
          <a:xfrm>
            <a:off x="4466147" y="0"/>
            <a:ext cx="984250" cy="629920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67000">
                <a:schemeClr val="tx1">
                  <a:alpha val="20000"/>
                </a:schemeClr>
              </a:gs>
              <a:gs pos="100000">
                <a:schemeClr val="tx1">
                  <a:alpha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A156353E-C0C8-4373-A9DB-3B2A1E521F01}"/>
              </a:ext>
            </a:extLst>
          </p:cNvPr>
          <p:cNvSpPr/>
          <p:nvPr/>
        </p:nvSpPr>
        <p:spPr>
          <a:xfrm>
            <a:off x="5463098" y="0"/>
            <a:ext cx="984250" cy="6299200"/>
          </a:xfrm>
          <a:prstGeom prst="rect">
            <a:avLst/>
          </a:prstGeom>
          <a:gradFill flip="none" rotWithShape="1">
            <a:gsLst>
              <a:gs pos="0">
                <a:srgbClr val="EFEDEE">
                  <a:alpha val="0"/>
                </a:srgbClr>
              </a:gs>
              <a:gs pos="67000">
                <a:schemeClr val="bg1">
                  <a:alpha val="5000"/>
                </a:schemeClr>
              </a:gs>
              <a:gs pos="100000">
                <a:schemeClr val="bg1">
                  <a:alpha val="1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F5369824-95E3-4269-A46A-35DD57A8CC0B}"/>
              </a:ext>
            </a:extLst>
          </p:cNvPr>
          <p:cNvSpPr/>
          <p:nvPr/>
        </p:nvSpPr>
        <p:spPr>
          <a:xfrm>
            <a:off x="0" y="0"/>
            <a:ext cx="2477954" cy="629920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67000">
                <a:schemeClr val="tx1"/>
              </a:gs>
              <a:gs pos="100000">
                <a:schemeClr val="tx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AC228AFF-DC76-45AD-AA53-97F808D70528}"/>
              </a:ext>
            </a:extLst>
          </p:cNvPr>
          <p:cNvSpPr/>
          <p:nvPr/>
        </p:nvSpPr>
        <p:spPr>
          <a:xfrm>
            <a:off x="9714046" y="0"/>
            <a:ext cx="2477954" cy="629920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67000">
                <a:schemeClr val="tx1">
                  <a:alpha val="20000"/>
                </a:schemeClr>
              </a:gs>
              <a:gs pos="100000">
                <a:schemeClr val="tx1">
                  <a:alpha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B8EDAA0-B867-443D-9524-331DA961A251}"/>
              </a:ext>
            </a:extLst>
          </p:cNvPr>
          <p:cNvCxnSpPr>
            <a:cxnSpLocks/>
          </p:cNvCxnSpPr>
          <p:nvPr/>
        </p:nvCxnSpPr>
        <p:spPr>
          <a:xfrm>
            <a:off x="5456747" y="0"/>
            <a:ext cx="0" cy="6299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>
            <a:extLst>
              <a:ext uri="{FF2B5EF4-FFF2-40B4-BE49-F238E27FC236}">
                <a16:creationId xmlns:a16="http://schemas.microsoft.com/office/drawing/2014/main" id="{21E0A5C5-D7EA-4AE9-801B-97223753F73D}"/>
              </a:ext>
            </a:extLst>
          </p:cNvPr>
          <p:cNvGrpSpPr/>
          <p:nvPr/>
        </p:nvGrpSpPr>
        <p:grpSpPr>
          <a:xfrm>
            <a:off x="1503256" y="2896188"/>
            <a:ext cx="2937088" cy="1290153"/>
            <a:chOff x="332936" y="2627766"/>
            <a:chExt cx="2937088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A2F89B2-AE4B-4A94-92D3-A4D27B9133C2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28FA32B8-D61F-45CA-A9E7-BA77F2E08BD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1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30F261FC-5CD7-4C9F-85F6-3D1D88293DB2}"/>
              </a:ext>
            </a:extLst>
          </p:cNvPr>
          <p:cNvGrpSpPr/>
          <p:nvPr/>
        </p:nvGrpSpPr>
        <p:grpSpPr>
          <a:xfrm>
            <a:off x="1503256" y="4601282"/>
            <a:ext cx="2937088" cy="1290153"/>
            <a:chOff x="332936" y="4652338"/>
            <a:chExt cx="2937088" cy="129015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05C1E46-3153-4D77-ACA1-FEDE4176534E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6ADA2275-8772-4A21-A6E9-82BE8C63DA48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1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0518F27C-D0E8-4B66-AE72-8356C676FB20}"/>
              </a:ext>
            </a:extLst>
          </p:cNvPr>
          <p:cNvGrpSpPr/>
          <p:nvPr/>
        </p:nvGrpSpPr>
        <p:grpSpPr>
          <a:xfrm>
            <a:off x="6335607" y="1762896"/>
            <a:ext cx="2561427" cy="769443"/>
            <a:chOff x="6335607" y="1839096"/>
            <a:chExt cx="2561427" cy="76944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26C6468C-1022-40F9-9EDE-1252BE036DFF}"/>
                </a:ext>
              </a:extLst>
            </p:cNvPr>
            <p:cNvSpPr txBox="1"/>
            <p:nvPr/>
          </p:nvSpPr>
          <p:spPr>
            <a:xfrm>
              <a:off x="6335607" y="1880518"/>
              <a:ext cx="573234" cy="307777"/>
            </a:xfrm>
            <a:prstGeom prst="rect">
              <a:avLst/>
            </a:prstGeom>
            <a:noFill/>
          </p:spPr>
          <p:txBody>
            <a:bodyPr wrap="none" lIns="0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D3D3D3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Slide 4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9FD343D0-0F2D-4C93-9C14-435241A7236A}"/>
                </a:ext>
              </a:extLst>
            </p:cNvPr>
            <p:cNvSpPr txBox="1"/>
            <p:nvPr/>
          </p:nvSpPr>
          <p:spPr>
            <a:xfrm>
              <a:off x="6336714" y="2146874"/>
              <a:ext cx="256032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quis.</a:t>
              </a:r>
            </a:p>
          </p:txBody>
        </p: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F656FAFB-6488-4062-A925-EC1D57C3D11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36714" y="1839096"/>
              <a:ext cx="2560320" cy="1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F92F4B52-B987-4BB9-A99B-FE1EC55C823F}"/>
              </a:ext>
            </a:extLst>
          </p:cNvPr>
          <p:cNvGrpSpPr/>
          <p:nvPr/>
        </p:nvGrpSpPr>
        <p:grpSpPr>
          <a:xfrm>
            <a:off x="9384839" y="1762896"/>
            <a:ext cx="2561427" cy="769443"/>
            <a:chOff x="6335607" y="1839096"/>
            <a:chExt cx="2561427" cy="769443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073E54BF-8E32-4487-9046-CD59AA29C7A7}"/>
                </a:ext>
              </a:extLst>
            </p:cNvPr>
            <p:cNvSpPr txBox="1"/>
            <p:nvPr/>
          </p:nvSpPr>
          <p:spPr>
            <a:xfrm>
              <a:off x="6335607" y="1880518"/>
              <a:ext cx="664606" cy="307777"/>
            </a:xfrm>
            <a:prstGeom prst="rect">
              <a:avLst/>
            </a:prstGeom>
            <a:noFill/>
          </p:spPr>
          <p:txBody>
            <a:bodyPr wrap="none" lIns="0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D3D3D3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Slide 10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47E21131-73AC-46A1-B468-67228BF40785}"/>
                </a:ext>
              </a:extLst>
            </p:cNvPr>
            <p:cNvSpPr txBox="1"/>
            <p:nvPr/>
          </p:nvSpPr>
          <p:spPr>
            <a:xfrm>
              <a:off x="6336714" y="2146874"/>
              <a:ext cx="256032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quis.</a:t>
              </a:r>
            </a:p>
          </p:txBody>
        </p: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8A29BFC2-8AB9-4F73-8E59-0106C02650B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36714" y="1839096"/>
              <a:ext cx="2560320" cy="1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D443C114-41EB-4C42-A8E3-DC6C7E8E0440}"/>
              </a:ext>
            </a:extLst>
          </p:cNvPr>
          <p:cNvGrpSpPr/>
          <p:nvPr/>
        </p:nvGrpSpPr>
        <p:grpSpPr>
          <a:xfrm>
            <a:off x="6335607" y="3513822"/>
            <a:ext cx="2561427" cy="769443"/>
            <a:chOff x="6335607" y="1839096"/>
            <a:chExt cx="2561427" cy="769443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C2497A01-96A9-4B26-878B-F19D0E9DC693}"/>
                </a:ext>
              </a:extLst>
            </p:cNvPr>
            <p:cNvSpPr txBox="1"/>
            <p:nvPr/>
          </p:nvSpPr>
          <p:spPr>
            <a:xfrm>
              <a:off x="6335607" y="1880518"/>
              <a:ext cx="664606" cy="307777"/>
            </a:xfrm>
            <a:prstGeom prst="rect">
              <a:avLst/>
            </a:prstGeom>
            <a:noFill/>
          </p:spPr>
          <p:txBody>
            <a:bodyPr wrap="none" lIns="0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D3D3D3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Slide 14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28F44112-C07D-4A45-B5B1-9C592D926AF1}"/>
                </a:ext>
              </a:extLst>
            </p:cNvPr>
            <p:cNvSpPr txBox="1"/>
            <p:nvPr/>
          </p:nvSpPr>
          <p:spPr>
            <a:xfrm>
              <a:off x="6336714" y="2146874"/>
              <a:ext cx="256032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quis.</a:t>
              </a:r>
            </a:p>
          </p:txBody>
        </p: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BA043880-A5FB-404F-A30B-3B78D3F5AA4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36714" y="1839096"/>
              <a:ext cx="2560320" cy="1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EBD70728-2F53-48CC-B6DA-084CB1573E57}"/>
              </a:ext>
            </a:extLst>
          </p:cNvPr>
          <p:cNvGrpSpPr/>
          <p:nvPr/>
        </p:nvGrpSpPr>
        <p:grpSpPr>
          <a:xfrm>
            <a:off x="9384839" y="3513822"/>
            <a:ext cx="2561427" cy="769443"/>
            <a:chOff x="6335607" y="1839096"/>
            <a:chExt cx="2561427" cy="769443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151F3DF2-5D29-420C-8DB1-250FA3A253AD}"/>
                </a:ext>
              </a:extLst>
            </p:cNvPr>
            <p:cNvSpPr txBox="1"/>
            <p:nvPr/>
          </p:nvSpPr>
          <p:spPr>
            <a:xfrm>
              <a:off x="6335607" y="1880518"/>
              <a:ext cx="664606" cy="307777"/>
            </a:xfrm>
            <a:prstGeom prst="rect">
              <a:avLst/>
            </a:prstGeom>
            <a:noFill/>
          </p:spPr>
          <p:txBody>
            <a:bodyPr wrap="none" lIns="0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D3D3D3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Slide 23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DDF99E4-46DB-4D85-85E8-8AA354A24DEC}"/>
                </a:ext>
              </a:extLst>
            </p:cNvPr>
            <p:cNvSpPr txBox="1"/>
            <p:nvPr/>
          </p:nvSpPr>
          <p:spPr>
            <a:xfrm>
              <a:off x="6336714" y="2146874"/>
              <a:ext cx="256032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quis.</a:t>
              </a:r>
            </a:p>
          </p:txBody>
        </p: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15A4F29C-C2EE-416E-A4E4-E8B62544FDE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36714" y="1839096"/>
              <a:ext cx="2560320" cy="1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CFF6AD58-146E-4CEE-963B-3E5AC44D2620}"/>
              </a:ext>
            </a:extLst>
          </p:cNvPr>
          <p:cNvGrpSpPr/>
          <p:nvPr/>
        </p:nvGrpSpPr>
        <p:grpSpPr>
          <a:xfrm>
            <a:off x="6335607" y="5264747"/>
            <a:ext cx="2561427" cy="769443"/>
            <a:chOff x="6335607" y="1839096"/>
            <a:chExt cx="2561427" cy="769443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5E764CDA-B757-447B-9117-0CF3217008DB}"/>
                </a:ext>
              </a:extLst>
            </p:cNvPr>
            <p:cNvSpPr txBox="1"/>
            <p:nvPr/>
          </p:nvSpPr>
          <p:spPr>
            <a:xfrm>
              <a:off x="6335607" y="1880518"/>
              <a:ext cx="664606" cy="307777"/>
            </a:xfrm>
            <a:prstGeom prst="rect">
              <a:avLst/>
            </a:prstGeom>
            <a:noFill/>
          </p:spPr>
          <p:txBody>
            <a:bodyPr wrap="none" lIns="0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D3D3D3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Slide 35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856AC505-4118-4655-A29C-DE05DE0B27A7}"/>
                </a:ext>
              </a:extLst>
            </p:cNvPr>
            <p:cNvSpPr txBox="1"/>
            <p:nvPr/>
          </p:nvSpPr>
          <p:spPr>
            <a:xfrm>
              <a:off x="6336714" y="2146874"/>
              <a:ext cx="256032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quis.</a:t>
              </a:r>
            </a:p>
          </p:txBody>
        </p: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EC883D72-C616-49EC-A177-7AC00E8599B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36714" y="1839096"/>
              <a:ext cx="2560320" cy="1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2C5F121F-F852-469C-A9A1-E61EB6626C3B}"/>
              </a:ext>
            </a:extLst>
          </p:cNvPr>
          <p:cNvGrpSpPr/>
          <p:nvPr/>
        </p:nvGrpSpPr>
        <p:grpSpPr>
          <a:xfrm>
            <a:off x="9384839" y="5264747"/>
            <a:ext cx="2561427" cy="769443"/>
            <a:chOff x="6335607" y="1839096"/>
            <a:chExt cx="2561427" cy="769443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4DB82AFC-A02E-4644-AE4A-EBB036BAD80F}"/>
                </a:ext>
              </a:extLst>
            </p:cNvPr>
            <p:cNvSpPr txBox="1"/>
            <p:nvPr/>
          </p:nvSpPr>
          <p:spPr>
            <a:xfrm>
              <a:off x="6335607" y="1880518"/>
              <a:ext cx="664606" cy="307777"/>
            </a:xfrm>
            <a:prstGeom prst="rect">
              <a:avLst/>
            </a:prstGeom>
            <a:noFill/>
          </p:spPr>
          <p:txBody>
            <a:bodyPr wrap="none" lIns="0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D3D3D3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Slide 51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BDC2F734-3D6E-4548-9DF6-10F1A1569E14}"/>
                </a:ext>
              </a:extLst>
            </p:cNvPr>
            <p:cNvSpPr txBox="1"/>
            <p:nvPr/>
          </p:nvSpPr>
          <p:spPr>
            <a:xfrm>
              <a:off x="6336714" y="2146874"/>
              <a:ext cx="256032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quis.</a:t>
              </a:r>
            </a:p>
          </p:txBody>
        </p: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F1EBB74C-4C73-4794-B13D-5FD501E240C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36714" y="1839096"/>
              <a:ext cx="2560320" cy="1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EE1996CD-E821-41B8-9E5F-B155FA90191D}"/>
              </a:ext>
            </a:extLst>
          </p:cNvPr>
          <p:cNvSpPr txBox="1"/>
          <p:nvPr/>
        </p:nvSpPr>
        <p:spPr>
          <a:xfrm>
            <a:off x="9384839" y="2819598"/>
            <a:ext cx="991276" cy="552740"/>
          </a:xfrm>
          <a:custGeom>
            <a:avLst/>
            <a:gdLst>
              <a:gd name="connsiteX0" fmla="*/ 880019 w 1178792"/>
              <a:gd name="connsiteY0" fmla="*/ 167805 h 657300"/>
              <a:gd name="connsiteX1" fmla="*/ 880019 w 1178792"/>
              <a:gd name="connsiteY1" fmla="*/ 174353 h 657300"/>
              <a:gd name="connsiteX2" fmla="*/ 819856 w 1178792"/>
              <a:gd name="connsiteY2" fmla="*/ 273808 h 657300"/>
              <a:gd name="connsiteX3" fmla="*/ 758055 w 1178792"/>
              <a:gd name="connsiteY3" fmla="*/ 377355 h 657300"/>
              <a:gd name="connsiteX4" fmla="*/ 758055 w 1178792"/>
              <a:gd name="connsiteY4" fmla="*/ 387996 h 657300"/>
              <a:gd name="connsiteX5" fmla="*/ 762761 w 1178792"/>
              <a:gd name="connsiteY5" fmla="*/ 394135 h 657300"/>
              <a:gd name="connsiteX6" fmla="*/ 767877 w 1178792"/>
              <a:gd name="connsiteY6" fmla="*/ 398637 h 657300"/>
              <a:gd name="connsiteX7" fmla="*/ 826199 w 1178792"/>
              <a:gd name="connsiteY7" fmla="*/ 397410 h 657300"/>
              <a:gd name="connsiteX8" fmla="*/ 884112 w 1178792"/>
              <a:gd name="connsiteY8" fmla="*/ 396182 h 657300"/>
              <a:gd name="connsiteX9" fmla="*/ 896391 w 1178792"/>
              <a:gd name="connsiteY9" fmla="*/ 381448 h 657300"/>
              <a:gd name="connsiteX10" fmla="*/ 896391 w 1178792"/>
              <a:gd name="connsiteY10" fmla="*/ 365895 h 657300"/>
              <a:gd name="connsiteX11" fmla="*/ 895572 w 1178792"/>
              <a:gd name="connsiteY11" fmla="*/ 351161 h 657300"/>
              <a:gd name="connsiteX12" fmla="*/ 895572 w 1178792"/>
              <a:gd name="connsiteY12" fmla="*/ 341339 h 657300"/>
              <a:gd name="connsiteX13" fmla="*/ 896186 w 1178792"/>
              <a:gd name="connsiteY13" fmla="*/ 315963 h 657300"/>
              <a:gd name="connsiteX14" fmla="*/ 896391 w 1178792"/>
              <a:gd name="connsiteY14" fmla="*/ 284858 h 657300"/>
              <a:gd name="connsiteX15" fmla="*/ 880019 w 1178792"/>
              <a:gd name="connsiteY15" fmla="*/ 167805 h 657300"/>
              <a:gd name="connsiteX16" fmla="*/ 291405 w 1178792"/>
              <a:gd name="connsiteY16" fmla="*/ 148159 h 657300"/>
              <a:gd name="connsiteX17" fmla="*/ 271760 w 1178792"/>
              <a:gd name="connsiteY17" fmla="*/ 151024 h 657300"/>
              <a:gd name="connsiteX18" fmla="*/ 256003 w 1178792"/>
              <a:gd name="connsiteY18" fmla="*/ 160642 h 657300"/>
              <a:gd name="connsiteX19" fmla="*/ 243929 w 1178792"/>
              <a:gd name="connsiteY19" fmla="*/ 174352 h 657300"/>
              <a:gd name="connsiteX20" fmla="*/ 234925 w 1178792"/>
              <a:gd name="connsiteY20" fmla="*/ 193179 h 657300"/>
              <a:gd name="connsiteX21" fmla="*/ 228377 w 1178792"/>
              <a:gd name="connsiteY21" fmla="*/ 214257 h 657300"/>
              <a:gd name="connsiteX22" fmla="*/ 223875 w 1178792"/>
              <a:gd name="connsiteY22" fmla="*/ 238814 h 657300"/>
              <a:gd name="connsiteX23" fmla="*/ 221214 w 1178792"/>
              <a:gd name="connsiteY23" fmla="*/ 263779 h 657300"/>
              <a:gd name="connsiteX24" fmla="*/ 219782 w 1178792"/>
              <a:gd name="connsiteY24" fmla="*/ 290792 h 657300"/>
              <a:gd name="connsiteX25" fmla="*/ 219372 w 1178792"/>
              <a:gd name="connsiteY25" fmla="*/ 316372 h 657300"/>
              <a:gd name="connsiteX26" fmla="*/ 219372 w 1178792"/>
              <a:gd name="connsiteY26" fmla="*/ 341747 h 657300"/>
              <a:gd name="connsiteX27" fmla="*/ 219372 w 1178792"/>
              <a:gd name="connsiteY27" fmla="*/ 349523 h 657300"/>
              <a:gd name="connsiteX28" fmla="*/ 219782 w 1178792"/>
              <a:gd name="connsiteY28" fmla="*/ 377763 h 657300"/>
              <a:gd name="connsiteX29" fmla="*/ 221623 w 1178792"/>
              <a:gd name="connsiteY29" fmla="*/ 407845 h 657300"/>
              <a:gd name="connsiteX30" fmla="*/ 225512 w 1178792"/>
              <a:gd name="connsiteY30" fmla="*/ 438950 h 657300"/>
              <a:gd name="connsiteX31" fmla="*/ 232674 w 1178792"/>
              <a:gd name="connsiteY31" fmla="*/ 466576 h 657300"/>
              <a:gd name="connsiteX32" fmla="*/ 243929 w 1178792"/>
              <a:gd name="connsiteY32" fmla="*/ 490315 h 657300"/>
              <a:gd name="connsiteX33" fmla="*/ 260505 w 1178792"/>
              <a:gd name="connsiteY33" fmla="*/ 505662 h 657300"/>
              <a:gd name="connsiteX34" fmla="*/ 283220 w 1178792"/>
              <a:gd name="connsiteY34" fmla="*/ 511597 h 657300"/>
              <a:gd name="connsiteX35" fmla="*/ 308800 w 1178792"/>
              <a:gd name="connsiteY35" fmla="*/ 505458 h 657300"/>
              <a:gd name="connsiteX36" fmla="*/ 327217 w 1178792"/>
              <a:gd name="connsiteY36" fmla="*/ 490724 h 657300"/>
              <a:gd name="connsiteX37" fmla="*/ 339291 w 1178792"/>
              <a:gd name="connsiteY37" fmla="*/ 466986 h 657300"/>
              <a:gd name="connsiteX38" fmla="*/ 346658 w 1178792"/>
              <a:gd name="connsiteY38" fmla="*/ 440178 h 657300"/>
              <a:gd name="connsiteX39" fmla="*/ 350341 w 1178792"/>
              <a:gd name="connsiteY39" fmla="*/ 409482 h 657300"/>
              <a:gd name="connsiteX40" fmla="*/ 351774 w 1178792"/>
              <a:gd name="connsiteY40" fmla="*/ 380628 h 657300"/>
              <a:gd name="connsiteX41" fmla="*/ 351978 w 1178792"/>
              <a:gd name="connsiteY41" fmla="*/ 353207 h 657300"/>
              <a:gd name="connsiteX42" fmla="*/ 351978 w 1178792"/>
              <a:gd name="connsiteY42" fmla="*/ 347886 h 657300"/>
              <a:gd name="connsiteX43" fmla="*/ 353615 w 1178792"/>
              <a:gd name="connsiteY43" fmla="*/ 304503 h 657300"/>
              <a:gd name="connsiteX44" fmla="*/ 353820 w 1178792"/>
              <a:gd name="connsiteY44" fmla="*/ 288132 h 657300"/>
              <a:gd name="connsiteX45" fmla="*/ 354025 w 1178792"/>
              <a:gd name="connsiteY45" fmla="*/ 265007 h 657300"/>
              <a:gd name="connsiteX46" fmla="*/ 352797 w 1178792"/>
              <a:gd name="connsiteY46" fmla="*/ 239837 h 657300"/>
              <a:gd name="connsiteX47" fmla="*/ 349523 w 1178792"/>
              <a:gd name="connsiteY47" fmla="*/ 212824 h 657300"/>
              <a:gd name="connsiteX48" fmla="*/ 342770 w 1178792"/>
              <a:gd name="connsiteY48" fmla="*/ 188677 h 657300"/>
              <a:gd name="connsiteX49" fmla="*/ 331514 w 1178792"/>
              <a:gd name="connsiteY49" fmla="*/ 167190 h 657300"/>
              <a:gd name="connsiteX50" fmla="*/ 314734 w 1178792"/>
              <a:gd name="connsiteY50" fmla="*/ 153684 h 657300"/>
              <a:gd name="connsiteX51" fmla="*/ 291405 w 1178792"/>
              <a:gd name="connsiteY51" fmla="*/ 148159 h 657300"/>
              <a:gd name="connsiteX52" fmla="*/ 799801 w 1178792"/>
              <a:gd name="connsiteY52" fmla="*/ 22102 h 657300"/>
              <a:gd name="connsiteX53" fmla="*/ 1107578 w 1178792"/>
              <a:gd name="connsiteY53" fmla="*/ 22102 h 657300"/>
              <a:gd name="connsiteX54" fmla="*/ 1107578 w 1178792"/>
              <a:gd name="connsiteY54" fmla="*/ 48296 h 657300"/>
              <a:gd name="connsiteX55" fmla="*/ 1105941 w 1178792"/>
              <a:gd name="connsiteY55" fmla="*/ 161666 h 657300"/>
              <a:gd name="connsiteX56" fmla="*/ 1104303 w 1178792"/>
              <a:gd name="connsiteY56" fmla="*/ 275036 h 657300"/>
              <a:gd name="connsiteX57" fmla="*/ 1104303 w 1178792"/>
              <a:gd name="connsiteY57" fmla="*/ 293862 h 657300"/>
              <a:gd name="connsiteX58" fmla="*/ 1105122 w 1178792"/>
              <a:gd name="connsiteY58" fmla="*/ 313508 h 657300"/>
              <a:gd name="connsiteX59" fmla="*/ 1105122 w 1178792"/>
              <a:gd name="connsiteY59" fmla="*/ 316782 h 657300"/>
              <a:gd name="connsiteX60" fmla="*/ 1104303 w 1178792"/>
              <a:gd name="connsiteY60" fmla="*/ 329879 h 657300"/>
              <a:gd name="connsiteX61" fmla="*/ 1104303 w 1178792"/>
              <a:gd name="connsiteY61" fmla="*/ 344613 h 657300"/>
              <a:gd name="connsiteX62" fmla="*/ 1122312 w 1178792"/>
              <a:gd name="connsiteY62" fmla="*/ 374899 h 657300"/>
              <a:gd name="connsiteX63" fmla="*/ 1139501 w 1178792"/>
              <a:gd name="connsiteY63" fmla="*/ 374490 h 657300"/>
              <a:gd name="connsiteX64" fmla="*/ 1156691 w 1178792"/>
              <a:gd name="connsiteY64" fmla="*/ 374081 h 657300"/>
              <a:gd name="connsiteX65" fmla="*/ 1174085 w 1178792"/>
              <a:gd name="connsiteY65" fmla="*/ 378378 h 657300"/>
              <a:gd name="connsiteX66" fmla="*/ 1177973 w 1178792"/>
              <a:gd name="connsiteY66" fmla="*/ 398637 h 657300"/>
              <a:gd name="connsiteX67" fmla="*/ 1176336 w 1178792"/>
              <a:gd name="connsiteY67" fmla="*/ 400275 h 657300"/>
              <a:gd name="connsiteX68" fmla="*/ 1176950 w 1178792"/>
              <a:gd name="connsiteY68" fmla="*/ 417669 h 657300"/>
              <a:gd name="connsiteX69" fmla="*/ 1178178 w 1178792"/>
              <a:gd name="connsiteY69" fmla="*/ 455322 h 657300"/>
              <a:gd name="connsiteX70" fmla="*/ 1178792 w 1178792"/>
              <a:gd name="connsiteY70" fmla="*/ 496864 h 657300"/>
              <a:gd name="connsiteX71" fmla="*/ 1176132 w 1178792"/>
              <a:gd name="connsiteY71" fmla="*/ 536769 h 657300"/>
              <a:gd name="connsiteX72" fmla="*/ 1164877 w 1178792"/>
              <a:gd name="connsiteY72" fmla="*/ 547614 h 657300"/>
              <a:gd name="connsiteX73" fmla="*/ 1107578 w 1178792"/>
              <a:gd name="connsiteY73" fmla="*/ 547614 h 657300"/>
              <a:gd name="connsiteX74" fmla="*/ 1109215 w 1178792"/>
              <a:gd name="connsiteY74" fmla="*/ 621284 h 657300"/>
              <a:gd name="connsiteX75" fmla="*/ 1108601 w 1178792"/>
              <a:gd name="connsiteY75" fmla="*/ 634177 h 657300"/>
              <a:gd name="connsiteX76" fmla="*/ 1104303 w 1178792"/>
              <a:gd name="connsiteY76" fmla="*/ 641544 h 657300"/>
              <a:gd name="connsiteX77" fmla="*/ 1092844 w 1178792"/>
              <a:gd name="connsiteY77" fmla="*/ 645841 h 657300"/>
              <a:gd name="connsiteX78" fmla="*/ 1013444 w 1178792"/>
              <a:gd name="connsiteY78" fmla="*/ 645841 h 657300"/>
              <a:gd name="connsiteX79" fmla="*/ 880838 w 1178792"/>
              <a:gd name="connsiteY79" fmla="*/ 648297 h 657300"/>
              <a:gd name="connsiteX80" fmla="*/ 866923 w 1178792"/>
              <a:gd name="connsiteY80" fmla="*/ 631107 h 657300"/>
              <a:gd name="connsiteX81" fmla="*/ 866923 w 1178792"/>
              <a:gd name="connsiteY81" fmla="*/ 541885 h 657300"/>
              <a:gd name="connsiteX82" fmla="*/ 614808 w 1178792"/>
              <a:gd name="connsiteY82" fmla="*/ 541885 h 657300"/>
              <a:gd name="connsiteX83" fmla="*/ 608464 w 1178792"/>
              <a:gd name="connsiteY83" fmla="*/ 542294 h 657300"/>
              <a:gd name="connsiteX84" fmla="*/ 602529 w 1178792"/>
              <a:gd name="connsiteY84" fmla="*/ 542498 h 657300"/>
              <a:gd name="connsiteX85" fmla="*/ 597618 w 1178792"/>
              <a:gd name="connsiteY85" fmla="*/ 541680 h 657300"/>
              <a:gd name="connsiteX86" fmla="*/ 592707 w 1178792"/>
              <a:gd name="connsiteY86" fmla="*/ 538815 h 657300"/>
              <a:gd name="connsiteX87" fmla="*/ 588614 w 1178792"/>
              <a:gd name="connsiteY87" fmla="*/ 532880 h 657300"/>
              <a:gd name="connsiteX88" fmla="*/ 588614 w 1178792"/>
              <a:gd name="connsiteY88" fmla="*/ 410097 h 657300"/>
              <a:gd name="connsiteX89" fmla="*/ 591684 w 1178792"/>
              <a:gd name="connsiteY89" fmla="*/ 386359 h 657300"/>
              <a:gd name="connsiteX90" fmla="*/ 598027 w 1178792"/>
              <a:gd name="connsiteY90" fmla="*/ 363849 h 657300"/>
              <a:gd name="connsiteX91" fmla="*/ 609078 w 1178792"/>
              <a:gd name="connsiteY91" fmla="*/ 339088 h 657300"/>
              <a:gd name="connsiteX92" fmla="*/ 620333 w 1178792"/>
              <a:gd name="connsiteY92" fmla="*/ 317600 h 657300"/>
              <a:gd name="connsiteX93" fmla="*/ 633634 w 1178792"/>
              <a:gd name="connsiteY93" fmla="*/ 294886 h 657300"/>
              <a:gd name="connsiteX94" fmla="*/ 644276 w 1178792"/>
              <a:gd name="connsiteY94" fmla="*/ 276673 h 657300"/>
              <a:gd name="connsiteX95" fmla="*/ 719787 w 1178792"/>
              <a:gd name="connsiteY95" fmla="*/ 152662 h 657300"/>
              <a:gd name="connsiteX96" fmla="*/ 799801 w 1178792"/>
              <a:gd name="connsiteY96" fmla="*/ 22102 h 657300"/>
              <a:gd name="connsiteX97" fmla="*/ 286494 w 1178792"/>
              <a:gd name="connsiteY97" fmla="*/ 0 h 657300"/>
              <a:gd name="connsiteX98" fmla="*/ 377149 w 1178792"/>
              <a:gd name="connsiteY98" fmla="*/ 11255 h 657300"/>
              <a:gd name="connsiteX99" fmla="*/ 447340 w 1178792"/>
              <a:gd name="connsiteY99" fmla="*/ 41337 h 657300"/>
              <a:gd name="connsiteX100" fmla="*/ 498909 w 1178792"/>
              <a:gd name="connsiteY100" fmla="*/ 87381 h 657300"/>
              <a:gd name="connsiteX101" fmla="*/ 534925 w 1178792"/>
              <a:gd name="connsiteY101" fmla="*/ 144066 h 657300"/>
              <a:gd name="connsiteX102" fmla="*/ 557026 w 1178792"/>
              <a:gd name="connsiteY102" fmla="*/ 208118 h 657300"/>
              <a:gd name="connsiteX103" fmla="*/ 568895 w 1178792"/>
              <a:gd name="connsiteY103" fmla="*/ 274216 h 657300"/>
              <a:gd name="connsiteX104" fmla="*/ 572169 w 1178792"/>
              <a:gd name="connsiteY104" fmla="*/ 339700 h 657300"/>
              <a:gd name="connsiteX105" fmla="*/ 549864 w 1178792"/>
              <a:gd name="connsiteY105" fmla="*/ 478446 h 657300"/>
              <a:gd name="connsiteX106" fmla="*/ 488063 w 1178792"/>
              <a:gd name="connsiteY106" fmla="*/ 578309 h 657300"/>
              <a:gd name="connsiteX107" fmla="*/ 396180 w 1178792"/>
              <a:gd name="connsiteY107" fmla="*/ 637245 h 657300"/>
              <a:gd name="connsiteX108" fmla="*/ 281583 w 1178792"/>
              <a:gd name="connsiteY108" fmla="*/ 657300 h 657300"/>
              <a:gd name="connsiteX109" fmla="*/ 197476 w 1178792"/>
              <a:gd name="connsiteY109" fmla="*/ 648500 h 657300"/>
              <a:gd name="connsiteX110" fmla="*/ 131787 w 1178792"/>
              <a:gd name="connsiteY110" fmla="*/ 624558 h 657300"/>
              <a:gd name="connsiteX111" fmla="*/ 82469 w 1178792"/>
              <a:gd name="connsiteY111" fmla="*/ 586085 h 657300"/>
              <a:gd name="connsiteX112" fmla="*/ 46862 w 1178792"/>
              <a:gd name="connsiteY112" fmla="*/ 536358 h 657300"/>
              <a:gd name="connsiteX113" fmla="*/ 22919 w 1178792"/>
              <a:gd name="connsiteY113" fmla="*/ 475785 h 657300"/>
              <a:gd name="connsiteX114" fmla="*/ 7981 w 1178792"/>
              <a:gd name="connsiteY114" fmla="*/ 408050 h 657300"/>
              <a:gd name="connsiteX115" fmla="*/ 0 w 1178792"/>
              <a:gd name="connsiteY115" fmla="*/ 333152 h 657300"/>
              <a:gd name="connsiteX116" fmla="*/ 286494 w 1178792"/>
              <a:gd name="connsiteY116" fmla="*/ 0 h 6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</a:cxnLst>
            <a:rect l="l" t="t" r="r" b="b"/>
            <a:pathLst>
              <a:path w="1178792" h="657300">
                <a:moveTo>
                  <a:pt x="880019" y="167805"/>
                </a:moveTo>
                <a:lnTo>
                  <a:pt x="880019" y="174353"/>
                </a:lnTo>
                <a:cubicBezTo>
                  <a:pt x="868014" y="195363"/>
                  <a:pt x="847959" y="228514"/>
                  <a:pt x="819856" y="273808"/>
                </a:cubicBezTo>
                <a:cubicBezTo>
                  <a:pt x="791752" y="319101"/>
                  <a:pt x="771152" y="353617"/>
                  <a:pt x="758055" y="377355"/>
                </a:cubicBezTo>
                <a:lnTo>
                  <a:pt x="758055" y="387996"/>
                </a:lnTo>
                <a:cubicBezTo>
                  <a:pt x="758328" y="389633"/>
                  <a:pt x="759897" y="391680"/>
                  <a:pt x="762761" y="394135"/>
                </a:cubicBezTo>
                <a:cubicBezTo>
                  <a:pt x="765626" y="396591"/>
                  <a:pt x="767332" y="398092"/>
                  <a:pt x="767877" y="398637"/>
                </a:cubicBezTo>
                <a:cubicBezTo>
                  <a:pt x="780156" y="398637"/>
                  <a:pt x="799596" y="398228"/>
                  <a:pt x="826199" y="397410"/>
                </a:cubicBezTo>
                <a:cubicBezTo>
                  <a:pt x="852803" y="396591"/>
                  <a:pt x="872107" y="396182"/>
                  <a:pt x="884112" y="396182"/>
                </a:cubicBezTo>
                <a:cubicBezTo>
                  <a:pt x="889842" y="393726"/>
                  <a:pt x="893935" y="388815"/>
                  <a:pt x="896391" y="381448"/>
                </a:cubicBezTo>
                <a:lnTo>
                  <a:pt x="896391" y="365895"/>
                </a:lnTo>
                <a:cubicBezTo>
                  <a:pt x="895845" y="363167"/>
                  <a:pt x="895572" y="358255"/>
                  <a:pt x="895572" y="351161"/>
                </a:cubicBezTo>
                <a:lnTo>
                  <a:pt x="895572" y="341339"/>
                </a:lnTo>
                <a:cubicBezTo>
                  <a:pt x="895845" y="335063"/>
                  <a:pt x="896049" y="326605"/>
                  <a:pt x="896186" y="315963"/>
                </a:cubicBezTo>
                <a:cubicBezTo>
                  <a:pt x="896322" y="305322"/>
                  <a:pt x="896391" y="294954"/>
                  <a:pt x="896391" y="284858"/>
                </a:cubicBezTo>
                <a:cubicBezTo>
                  <a:pt x="896391" y="206823"/>
                  <a:pt x="890933" y="167805"/>
                  <a:pt x="880019" y="167805"/>
                </a:cubicBezTo>
                <a:close/>
                <a:moveTo>
                  <a:pt x="291405" y="148159"/>
                </a:moveTo>
                <a:cubicBezTo>
                  <a:pt x="284311" y="148159"/>
                  <a:pt x="277763" y="149114"/>
                  <a:pt x="271760" y="151024"/>
                </a:cubicBezTo>
                <a:cubicBezTo>
                  <a:pt x="265757" y="152934"/>
                  <a:pt x="260505" y="156140"/>
                  <a:pt x="256003" y="160642"/>
                </a:cubicBezTo>
                <a:cubicBezTo>
                  <a:pt x="251501" y="165144"/>
                  <a:pt x="247476" y="169714"/>
                  <a:pt x="243929" y="174352"/>
                </a:cubicBezTo>
                <a:cubicBezTo>
                  <a:pt x="240382" y="178991"/>
                  <a:pt x="237381" y="185266"/>
                  <a:pt x="234925" y="193179"/>
                </a:cubicBezTo>
                <a:cubicBezTo>
                  <a:pt x="232469" y="201092"/>
                  <a:pt x="230287" y="208118"/>
                  <a:pt x="228377" y="214257"/>
                </a:cubicBezTo>
                <a:cubicBezTo>
                  <a:pt x="226467" y="220396"/>
                  <a:pt x="224966" y="228582"/>
                  <a:pt x="223875" y="238814"/>
                </a:cubicBezTo>
                <a:cubicBezTo>
                  <a:pt x="222783" y="249046"/>
                  <a:pt x="221896" y="257367"/>
                  <a:pt x="221214" y="263779"/>
                </a:cubicBezTo>
                <a:cubicBezTo>
                  <a:pt x="220532" y="270192"/>
                  <a:pt x="220055" y="279196"/>
                  <a:pt x="219782" y="290792"/>
                </a:cubicBezTo>
                <a:cubicBezTo>
                  <a:pt x="219509" y="302388"/>
                  <a:pt x="219372" y="310915"/>
                  <a:pt x="219372" y="316372"/>
                </a:cubicBezTo>
                <a:cubicBezTo>
                  <a:pt x="219372" y="321829"/>
                  <a:pt x="219372" y="330287"/>
                  <a:pt x="219372" y="341747"/>
                </a:cubicBezTo>
                <a:cubicBezTo>
                  <a:pt x="219372" y="345294"/>
                  <a:pt x="219372" y="347886"/>
                  <a:pt x="219372" y="349523"/>
                </a:cubicBezTo>
                <a:cubicBezTo>
                  <a:pt x="219372" y="360164"/>
                  <a:pt x="219509" y="369578"/>
                  <a:pt x="219782" y="377763"/>
                </a:cubicBezTo>
                <a:cubicBezTo>
                  <a:pt x="220055" y="385949"/>
                  <a:pt x="220668" y="395976"/>
                  <a:pt x="221623" y="407845"/>
                </a:cubicBezTo>
                <a:cubicBezTo>
                  <a:pt x="222578" y="419714"/>
                  <a:pt x="223875" y="430083"/>
                  <a:pt x="225512" y="438950"/>
                </a:cubicBezTo>
                <a:cubicBezTo>
                  <a:pt x="227149" y="447818"/>
                  <a:pt x="229536" y="457027"/>
                  <a:pt x="232674" y="466576"/>
                </a:cubicBezTo>
                <a:cubicBezTo>
                  <a:pt x="235812" y="476126"/>
                  <a:pt x="239563" y="484039"/>
                  <a:pt x="243929" y="490315"/>
                </a:cubicBezTo>
                <a:cubicBezTo>
                  <a:pt x="248295" y="496590"/>
                  <a:pt x="253820" y="501706"/>
                  <a:pt x="260505" y="505662"/>
                </a:cubicBezTo>
                <a:cubicBezTo>
                  <a:pt x="267190" y="509619"/>
                  <a:pt x="274761" y="511597"/>
                  <a:pt x="283220" y="511597"/>
                </a:cubicBezTo>
                <a:cubicBezTo>
                  <a:pt x="292770" y="511597"/>
                  <a:pt x="301296" y="509551"/>
                  <a:pt x="308800" y="505458"/>
                </a:cubicBezTo>
                <a:cubicBezTo>
                  <a:pt x="316303" y="501365"/>
                  <a:pt x="322442" y="496454"/>
                  <a:pt x="327217" y="490724"/>
                </a:cubicBezTo>
                <a:cubicBezTo>
                  <a:pt x="331992" y="484994"/>
                  <a:pt x="336016" y="477081"/>
                  <a:pt x="339291" y="466986"/>
                </a:cubicBezTo>
                <a:cubicBezTo>
                  <a:pt x="342565" y="456890"/>
                  <a:pt x="345021" y="447954"/>
                  <a:pt x="346658" y="440178"/>
                </a:cubicBezTo>
                <a:cubicBezTo>
                  <a:pt x="348295" y="432402"/>
                  <a:pt x="349523" y="422170"/>
                  <a:pt x="350341" y="409482"/>
                </a:cubicBezTo>
                <a:cubicBezTo>
                  <a:pt x="351160" y="396795"/>
                  <a:pt x="351637" y="387177"/>
                  <a:pt x="351774" y="380628"/>
                </a:cubicBezTo>
                <a:cubicBezTo>
                  <a:pt x="351910" y="374080"/>
                  <a:pt x="351978" y="364939"/>
                  <a:pt x="351978" y="353207"/>
                </a:cubicBezTo>
                <a:cubicBezTo>
                  <a:pt x="351978" y="350751"/>
                  <a:pt x="351978" y="348977"/>
                  <a:pt x="351978" y="347886"/>
                </a:cubicBezTo>
                <a:cubicBezTo>
                  <a:pt x="353070" y="338609"/>
                  <a:pt x="353615" y="324148"/>
                  <a:pt x="353615" y="304503"/>
                </a:cubicBezTo>
                <a:cubicBezTo>
                  <a:pt x="353615" y="303138"/>
                  <a:pt x="353684" y="297681"/>
                  <a:pt x="353820" y="288132"/>
                </a:cubicBezTo>
                <a:cubicBezTo>
                  <a:pt x="353956" y="278582"/>
                  <a:pt x="354025" y="270874"/>
                  <a:pt x="354025" y="265007"/>
                </a:cubicBezTo>
                <a:cubicBezTo>
                  <a:pt x="354025" y="259141"/>
                  <a:pt x="353615" y="250751"/>
                  <a:pt x="352797" y="239837"/>
                </a:cubicBezTo>
                <a:cubicBezTo>
                  <a:pt x="351978" y="228923"/>
                  <a:pt x="350887" y="219919"/>
                  <a:pt x="349523" y="212824"/>
                </a:cubicBezTo>
                <a:cubicBezTo>
                  <a:pt x="348158" y="205730"/>
                  <a:pt x="345907" y="197681"/>
                  <a:pt x="342770" y="188677"/>
                </a:cubicBezTo>
                <a:cubicBezTo>
                  <a:pt x="339632" y="179673"/>
                  <a:pt x="335880" y="172511"/>
                  <a:pt x="331514" y="167190"/>
                </a:cubicBezTo>
                <a:cubicBezTo>
                  <a:pt x="327149" y="161869"/>
                  <a:pt x="321555" y="157367"/>
                  <a:pt x="314734" y="153684"/>
                </a:cubicBezTo>
                <a:cubicBezTo>
                  <a:pt x="307913" y="150000"/>
                  <a:pt x="300136" y="148159"/>
                  <a:pt x="291405" y="148159"/>
                </a:cubicBezTo>
                <a:close/>
                <a:moveTo>
                  <a:pt x="799801" y="22102"/>
                </a:moveTo>
                <a:lnTo>
                  <a:pt x="1107578" y="22102"/>
                </a:lnTo>
                <a:lnTo>
                  <a:pt x="1107578" y="48296"/>
                </a:lnTo>
                <a:cubicBezTo>
                  <a:pt x="1107578" y="73671"/>
                  <a:pt x="1107032" y="111461"/>
                  <a:pt x="1105941" y="161666"/>
                </a:cubicBezTo>
                <a:cubicBezTo>
                  <a:pt x="1104849" y="211870"/>
                  <a:pt x="1104303" y="249660"/>
                  <a:pt x="1104303" y="275036"/>
                </a:cubicBezTo>
                <a:lnTo>
                  <a:pt x="1104303" y="293862"/>
                </a:lnTo>
                <a:cubicBezTo>
                  <a:pt x="1104303" y="302594"/>
                  <a:pt x="1104576" y="309142"/>
                  <a:pt x="1105122" y="313508"/>
                </a:cubicBezTo>
                <a:lnTo>
                  <a:pt x="1105122" y="316782"/>
                </a:lnTo>
                <a:cubicBezTo>
                  <a:pt x="1105122" y="322785"/>
                  <a:pt x="1104849" y="327150"/>
                  <a:pt x="1104303" y="329879"/>
                </a:cubicBezTo>
                <a:lnTo>
                  <a:pt x="1104303" y="344613"/>
                </a:lnTo>
                <a:cubicBezTo>
                  <a:pt x="1104303" y="364804"/>
                  <a:pt x="1110306" y="374899"/>
                  <a:pt x="1122312" y="374899"/>
                </a:cubicBezTo>
                <a:cubicBezTo>
                  <a:pt x="1125859" y="374899"/>
                  <a:pt x="1131589" y="374763"/>
                  <a:pt x="1139501" y="374490"/>
                </a:cubicBezTo>
                <a:cubicBezTo>
                  <a:pt x="1147414" y="374217"/>
                  <a:pt x="1153144" y="374081"/>
                  <a:pt x="1156691" y="374081"/>
                </a:cubicBezTo>
                <a:cubicBezTo>
                  <a:pt x="1165695" y="374081"/>
                  <a:pt x="1171493" y="375513"/>
                  <a:pt x="1174085" y="378378"/>
                </a:cubicBezTo>
                <a:cubicBezTo>
                  <a:pt x="1176677" y="381243"/>
                  <a:pt x="1177973" y="387996"/>
                  <a:pt x="1177973" y="398637"/>
                </a:cubicBezTo>
                <a:cubicBezTo>
                  <a:pt x="1177973" y="399729"/>
                  <a:pt x="1177428" y="400275"/>
                  <a:pt x="1176336" y="400275"/>
                </a:cubicBezTo>
                <a:cubicBezTo>
                  <a:pt x="1176336" y="401639"/>
                  <a:pt x="1176541" y="407437"/>
                  <a:pt x="1176950" y="417669"/>
                </a:cubicBezTo>
                <a:cubicBezTo>
                  <a:pt x="1177359" y="427901"/>
                  <a:pt x="1177769" y="440452"/>
                  <a:pt x="1178178" y="455322"/>
                </a:cubicBezTo>
                <a:cubicBezTo>
                  <a:pt x="1178587" y="470193"/>
                  <a:pt x="1178792" y="484040"/>
                  <a:pt x="1178792" y="496864"/>
                </a:cubicBezTo>
                <a:cubicBezTo>
                  <a:pt x="1178792" y="516236"/>
                  <a:pt x="1177905" y="529538"/>
                  <a:pt x="1176132" y="536769"/>
                </a:cubicBezTo>
                <a:cubicBezTo>
                  <a:pt x="1174358" y="543999"/>
                  <a:pt x="1170606" y="547614"/>
                  <a:pt x="1164877" y="547614"/>
                </a:cubicBezTo>
                <a:lnTo>
                  <a:pt x="1107578" y="547614"/>
                </a:lnTo>
                <a:cubicBezTo>
                  <a:pt x="1108669" y="581448"/>
                  <a:pt x="1109215" y="606005"/>
                  <a:pt x="1109215" y="621284"/>
                </a:cubicBezTo>
                <a:cubicBezTo>
                  <a:pt x="1109215" y="627287"/>
                  <a:pt x="1109010" y="631584"/>
                  <a:pt x="1108601" y="634177"/>
                </a:cubicBezTo>
                <a:cubicBezTo>
                  <a:pt x="1108192" y="636769"/>
                  <a:pt x="1106759" y="639224"/>
                  <a:pt x="1104303" y="641544"/>
                </a:cubicBezTo>
                <a:cubicBezTo>
                  <a:pt x="1101848" y="643863"/>
                  <a:pt x="1098028" y="645295"/>
                  <a:pt x="1092844" y="645841"/>
                </a:cubicBezTo>
                <a:lnTo>
                  <a:pt x="1013444" y="645841"/>
                </a:lnTo>
                <a:cubicBezTo>
                  <a:pt x="947959" y="645841"/>
                  <a:pt x="903758" y="646660"/>
                  <a:pt x="880838" y="648297"/>
                </a:cubicBezTo>
                <a:lnTo>
                  <a:pt x="866923" y="631107"/>
                </a:lnTo>
                <a:lnTo>
                  <a:pt x="866923" y="541885"/>
                </a:lnTo>
                <a:lnTo>
                  <a:pt x="614808" y="541885"/>
                </a:lnTo>
                <a:cubicBezTo>
                  <a:pt x="613171" y="541885"/>
                  <a:pt x="611056" y="542021"/>
                  <a:pt x="608464" y="542294"/>
                </a:cubicBezTo>
                <a:cubicBezTo>
                  <a:pt x="605872" y="542567"/>
                  <a:pt x="603894" y="542635"/>
                  <a:pt x="602529" y="542498"/>
                </a:cubicBezTo>
                <a:cubicBezTo>
                  <a:pt x="601165" y="542362"/>
                  <a:pt x="599528" y="542089"/>
                  <a:pt x="597618" y="541680"/>
                </a:cubicBezTo>
                <a:cubicBezTo>
                  <a:pt x="595708" y="541271"/>
                  <a:pt x="594071" y="540316"/>
                  <a:pt x="592707" y="538815"/>
                </a:cubicBezTo>
                <a:cubicBezTo>
                  <a:pt x="591343" y="537314"/>
                  <a:pt x="589978" y="535336"/>
                  <a:pt x="588614" y="532880"/>
                </a:cubicBezTo>
                <a:lnTo>
                  <a:pt x="588614" y="410097"/>
                </a:lnTo>
                <a:cubicBezTo>
                  <a:pt x="588614" y="403003"/>
                  <a:pt x="589637" y="395090"/>
                  <a:pt x="591684" y="386359"/>
                </a:cubicBezTo>
                <a:cubicBezTo>
                  <a:pt x="593730" y="377628"/>
                  <a:pt x="595845" y="370124"/>
                  <a:pt x="598027" y="363849"/>
                </a:cubicBezTo>
                <a:cubicBezTo>
                  <a:pt x="600210" y="357573"/>
                  <a:pt x="603894" y="349319"/>
                  <a:pt x="609078" y="339088"/>
                </a:cubicBezTo>
                <a:cubicBezTo>
                  <a:pt x="614262" y="328856"/>
                  <a:pt x="618014" y="321693"/>
                  <a:pt x="620333" y="317600"/>
                </a:cubicBezTo>
                <a:cubicBezTo>
                  <a:pt x="622652" y="313508"/>
                  <a:pt x="627086" y="305936"/>
                  <a:pt x="633634" y="294886"/>
                </a:cubicBezTo>
                <a:cubicBezTo>
                  <a:pt x="640183" y="283835"/>
                  <a:pt x="643730" y="277764"/>
                  <a:pt x="644276" y="276673"/>
                </a:cubicBezTo>
                <a:cubicBezTo>
                  <a:pt x="659828" y="251843"/>
                  <a:pt x="684999" y="210506"/>
                  <a:pt x="719787" y="152662"/>
                </a:cubicBezTo>
                <a:cubicBezTo>
                  <a:pt x="754576" y="94817"/>
                  <a:pt x="781247" y="51297"/>
                  <a:pt x="799801" y="22102"/>
                </a:cubicBezTo>
                <a:close/>
                <a:moveTo>
                  <a:pt x="286494" y="0"/>
                </a:moveTo>
                <a:cubicBezTo>
                  <a:pt x="319509" y="0"/>
                  <a:pt x="349727" y="3752"/>
                  <a:pt x="377149" y="11255"/>
                </a:cubicBezTo>
                <a:cubicBezTo>
                  <a:pt x="404570" y="18759"/>
                  <a:pt x="427967" y="28786"/>
                  <a:pt x="447340" y="41337"/>
                </a:cubicBezTo>
                <a:cubicBezTo>
                  <a:pt x="466712" y="53888"/>
                  <a:pt x="483902" y="69236"/>
                  <a:pt x="498909" y="87381"/>
                </a:cubicBezTo>
                <a:cubicBezTo>
                  <a:pt x="513916" y="105526"/>
                  <a:pt x="525921" y="124421"/>
                  <a:pt x="534925" y="144066"/>
                </a:cubicBezTo>
                <a:cubicBezTo>
                  <a:pt x="543929" y="163711"/>
                  <a:pt x="551296" y="185062"/>
                  <a:pt x="557026" y="208118"/>
                </a:cubicBezTo>
                <a:cubicBezTo>
                  <a:pt x="562756" y="231174"/>
                  <a:pt x="566712" y="253207"/>
                  <a:pt x="568895" y="274216"/>
                </a:cubicBezTo>
                <a:cubicBezTo>
                  <a:pt x="571078" y="295226"/>
                  <a:pt x="572169" y="317054"/>
                  <a:pt x="572169" y="339700"/>
                </a:cubicBezTo>
                <a:cubicBezTo>
                  <a:pt x="572169" y="391542"/>
                  <a:pt x="564734" y="437791"/>
                  <a:pt x="549864" y="478446"/>
                </a:cubicBezTo>
                <a:cubicBezTo>
                  <a:pt x="534993" y="519100"/>
                  <a:pt x="514393" y="552388"/>
                  <a:pt x="488063" y="578309"/>
                </a:cubicBezTo>
                <a:cubicBezTo>
                  <a:pt x="461733" y="604230"/>
                  <a:pt x="431105" y="623875"/>
                  <a:pt x="396180" y="637245"/>
                </a:cubicBezTo>
                <a:cubicBezTo>
                  <a:pt x="361255" y="650615"/>
                  <a:pt x="323056" y="657300"/>
                  <a:pt x="281583" y="657300"/>
                </a:cubicBezTo>
                <a:cubicBezTo>
                  <a:pt x="250750" y="657300"/>
                  <a:pt x="222715" y="654367"/>
                  <a:pt x="197476" y="648500"/>
                </a:cubicBezTo>
                <a:cubicBezTo>
                  <a:pt x="172237" y="642634"/>
                  <a:pt x="150341" y="634653"/>
                  <a:pt x="131787" y="624558"/>
                </a:cubicBezTo>
                <a:cubicBezTo>
                  <a:pt x="113233" y="614462"/>
                  <a:pt x="96794" y="601638"/>
                  <a:pt x="82469" y="586085"/>
                </a:cubicBezTo>
                <a:cubicBezTo>
                  <a:pt x="68144" y="570533"/>
                  <a:pt x="56275" y="553957"/>
                  <a:pt x="46862" y="536358"/>
                </a:cubicBezTo>
                <a:cubicBezTo>
                  <a:pt x="37449" y="518759"/>
                  <a:pt x="29468" y="498568"/>
                  <a:pt x="22919" y="475785"/>
                </a:cubicBezTo>
                <a:cubicBezTo>
                  <a:pt x="16371" y="453002"/>
                  <a:pt x="11391" y="430424"/>
                  <a:pt x="7981" y="408050"/>
                </a:cubicBezTo>
                <a:cubicBezTo>
                  <a:pt x="4570" y="385676"/>
                  <a:pt x="1910" y="360710"/>
                  <a:pt x="0" y="333152"/>
                </a:cubicBezTo>
                <a:cubicBezTo>
                  <a:pt x="0" y="126058"/>
                  <a:pt x="95498" y="15007"/>
                  <a:pt x="28649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12700" dist="12700" dir="2700000" algn="tl" rotWithShape="0">
              <a:prstClr val="black">
                <a:alpha val="52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BF5A28D-953B-4CA4-88C6-FB5A6C083601}"/>
              </a:ext>
            </a:extLst>
          </p:cNvPr>
          <p:cNvSpPr txBox="1"/>
          <p:nvPr/>
        </p:nvSpPr>
        <p:spPr>
          <a:xfrm>
            <a:off x="9384839" y="4566414"/>
            <a:ext cx="983704" cy="554804"/>
          </a:xfrm>
          <a:custGeom>
            <a:avLst/>
            <a:gdLst>
              <a:gd name="connsiteX0" fmla="*/ 904576 w 1169788"/>
              <a:gd name="connsiteY0" fmla="*/ 353615 h 659755"/>
              <a:gd name="connsiteX1" fmla="*/ 869788 w 1169788"/>
              <a:gd name="connsiteY1" fmla="*/ 360982 h 659755"/>
              <a:gd name="connsiteX2" fmla="*/ 848505 w 1169788"/>
              <a:gd name="connsiteY2" fmla="*/ 382060 h 659755"/>
              <a:gd name="connsiteX3" fmla="*/ 838682 w 1169788"/>
              <a:gd name="connsiteY3" fmla="*/ 410914 h 659755"/>
              <a:gd name="connsiteX4" fmla="*/ 835818 w 1169788"/>
              <a:gd name="connsiteY4" fmla="*/ 446112 h 659755"/>
              <a:gd name="connsiteX5" fmla="*/ 852803 w 1169788"/>
              <a:gd name="connsiteY5" fmla="*/ 504229 h 659755"/>
              <a:gd name="connsiteX6" fmla="*/ 901302 w 1169788"/>
              <a:gd name="connsiteY6" fmla="*/ 528786 h 659755"/>
              <a:gd name="connsiteX7" fmla="*/ 936295 w 1169788"/>
              <a:gd name="connsiteY7" fmla="*/ 520396 h 659755"/>
              <a:gd name="connsiteX8" fmla="*/ 958191 w 1169788"/>
              <a:gd name="connsiteY8" fmla="*/ 497681 h 659755"/>
              <a:gd name="connsiteX9" fmla="*/ 968628 w 1169788"/>
              <a:gd name="connsiteY9" fmla="*/ 468418 h 659755"/>
              <a:gd name="connsiteX10" fmla="*/ 971698 w 1169788"/>
              <a:gd name="connsiteY10" fmla="*/ 436289 h 659755"/>
              <a:gd name="connsiteX11" fmla="*/ 954713 w 1169788"/>
              <a:gd name="connsiteY11" fmla="*/ 374898 h 659755"/>
              <a:gd name="connsiteX12" fmla="*/ 904576 w 1169788"/>
              <a:gd name="connsiteY12" fmla="*/ 353615 h 659755"/>
              <a:gd name="connsiteX13" fmla="*/ 291405 w 1169788"/>
              <a:gd name="connsiteY13" fmla="*/ 150614 h 659755"/>
              <a:gd name="connsiteX14" fmla="*/ 271760 w 1169788"/>
              <a:gd name="connsiteY14" fmla="*/ 153479 h 659755"/>
              <a:gd name="connsiteX15" fmla="*/ 256003 w 1169788"/>
              <a:gd name="connsiteY15" fmla="*/ 163097 h 659755"/>
              <a:gd name="connsiteX16" fmla="*/ 243929 w 1169788"/>
              <a:gd name="connsiteY16" fmla="*/ 176807 h 659755"/>
              <a:gd name="connsiteX17" fmla="*/ 234925 w 1169788"/>
              <a:gd name="connsiteY17" fmla="*/ 195634 h 659755"/>
              <a:gd name="connsiteX18" fmla="*/ 228377 w 1169788"/>
              <a:gd name="connsiteY18" fmla="*/ 216712 h 659755"/>
              <a:gd name="connsiteX19" fmla="*/ 223875 w 1169788"/>
              <a:gd name="connsiteY19" fmla="*/ 241269 h 659755"/>
              <a:gd name="connsiteX20" fmla="*/ 221214 w 1169788"/>
              <a:gd name="connsiteY20" fmla="*/ 266235 h 659755"/>
              <a:gd name="connsiteX21" fmla="*/ 219782 w 1169788"/>
              <a:gd name="connsiteY21" fmla="*/ 293247 h 659755"/>
              <a:gd name="connsiteX22" fmla="*/ 219372 w 1169788"/>
              <a:gd name="connsiteY22" fmla="*/ 318827 h 659755"/>
              <a:gd name="connsiteX23" fmla="*/ 219372 w 1169788"/>
              <a:gd name="connsiteY23" fmla="*/ 344202 h 659755"/>
              <a:gd name="connsiteX24" fmla="*/ 219372 w 1169788"/>
              <a:gd name="connsiteY24" fmla="*/ 351978 h 659755"/>
              <a:gd name="connsiteX25" fmla="*/ 219782 w 1169788"/>
              <a:gd name="connsiteY25" fmla="*/ 380218 h 659755"/>
              <a:gd name="connsiteX26" fmla="*/ 221623 w 1169788"/>
              <a:gd name="connsiteY26" fmla="*/ 410300 h 659755"/>
              <a:gd name="connsiteX27" fmla="*/ 225512 w 1169788"/>
              <a:gd name="connsiteY27" fmla="*/ 441405 h 659755"/>
              <a:gd name="connsiteX28" fmla="*/ 232674 w 1169788"/>
              <a:gd name="connsiteY28" fmla="*/ 469032 h 659755"/>
              <a:gd name="connsiteX29" fmla="*/ 243929 w 1169788"/>
              <a:gd name="connsiteY29" fmla="*/ 492770 h 659755"/>
              <a:gd name="connsiteX30" fmla="*/ 260505 w 1169788"/>
              <a:gd name="connsiteY30" fmla="*/ 508118 h 659755"/>
              <a:gd name="connsiteX31" fmla="*/ 283220 w 1169788"/>
              <a:gd name="connsiteY31" fmla="*/ 514052 h 659755"/>
              <a:gd name="connsiteX32" fmla="*/ 308800 w 1169788"/>
              <a:gd name="connsiteY32" fmla="*/ 507913 h 659755"/>
              <a:gd name="connsiteX33" fmla="*/ 327217 w 1169788"/>
              <a:gd name="connsiteY33" fmla="*/ 493179 h 659755"/>
              <a:gd name="connsiteX34" fmla="*/ 339291 w 1169788"/>
              <a:gd name="connsiteY34" fmla="*/ 469441 h 659755"/>
              <a:gd name="connsiteX35" fmla="*/ 346658 w 1169788"/>
              <a:gd name="connsiteY35" fmla="*/ 442633 h 659755"/>
              <a:gd name="connsiteX36" fmla="*/ 350341 w 1169788"/>
              <a:gd name="connsiteY36" fmla="*/ 411937 h 659755"/>
              <a:gd name="connsiteX37" fmla="*/ 351774 w 1169788"/>
              <a:gd name="connsiteY37" fmla="*/ 383083 h 659755"/>
              <a:gd name="connsiteX38" fmla="*/ 351978 w 1169788"/>
              <a:gd name="connsiteY38" fmla="*/ 355662 h 659755"/>
              <a:gd name="connsiteX39" fmla="*/ 351978 w 1169788"/>
              <a:gd name="connsiteY39" fmla="*/ 350341 h 659755"/>
              <a:gd name="connsiteX40" fmla="*/ 353615 w 1169788"/>
              <a:gd name="connsiteY40" fmla="*/ 306958 h 659755"/>
              <a:gd name="connsiteX41" fmla="*/ 353820 w 1169788"/>
              <a:gd name="connsiteY41" fmla="*/ 290587 h 659755"/>
              <a:gd name="connsiteX42" fmla="*/ 354025 w 1169788"/>
              <a:gd name="connsiteY42" fmla="*/ 267462 h 659755"/>
              <a:gd name="connsiteX43" fmla="*/ 352797 w 1169788"/>
              <a:gd name="connsiteY43" fmla="*/ 242292 h 659755"/>
              <a:gd name="connsiteX44" fmla="*/ 349523 w 1169788"/>
              <a:gd name="connsiteY44" fmla="*/ 215280 h 659755"/>
              <a:gd name="connsiteX45" fmla="*/ 342770 w 1169788"/>
              <a:gd name="connsiteY45" fmla="*/ 191132 h 659755"/>
              <a:gd name="connsiteX46" fmla="*/ 331514 w 1169788"/>
              <a:gd name="connsiteY46" fmla="*/ 169645 h 659755"/>
              <a:gd name="connsiteX47" fmla="*/ 314734 w 1169788"/>
              <a:gd name="connsiteY47" fmla="*/ 156139 h 659755"/>
              <a:gd name="connsiteX48" fmla="*/ 291405 w 1169788"/>
              <a:gd name="connsiteY48" fmla="*/ 150614 h 659755"/>
              <a:gd name="connsiteX49" fmla="*/ 286494 w 1169788"/>
              <a:gd name="connsiteY49" fmla="*/ 2455 h 659755"/>
              <a:gd name="connsiteX50" fmla="*/ 377149 w 1169788"/>
              <a:gd name="connsiteY50" fmla="*/ 13710 h 659755"/>
              <a:gd name="connsiteX51" fmla="*/ 447340 w 1169788"/>
              <a:gd name="connsiteY51" fmla="*/ 43792 h 659755"/>
              <a:gd name="connsiteX52" fmla="*/ 498909 w 1169788"/>
              <a:gd name="connsiteY52" fmla="*/ 89836 h 659755"/>
              <a:gd name="connsiteX53" fmla="*/ 534925 w 1169788"/>
              <a:gd name="connsiteY53" fmla="*/ 146521 h 659755"/>
              <a:gd name="connsiteX54" fmla="*/ 557026 w 1169788"/>
              <a:gd name="connsiteY54" fmla="*/ 210573 h 659755"/>
              <a:gd name="connsiteX55" fmla="*/ 568895 w 1169788"/>
              <a:gd name="connsiteY55" fmla="*/ 276671 h 659755"/>
              <a:gd name="connsiteX56" fmla="*/ 572169 w 1169788"/>
              <a:gd name="connsiteY56" fmla="*/ 342156 h 659755"/>
              <a:gd name="connsiteX57" fmla="*/ 549864 w 1169788"/>
              <a:gd name="connsiteY57" fmla="*/ 480901 h 659755"/>
              <a:gd name="connsiteX58" fmla="*/ 488063 w 1169788"/>
              <a:gd name="connsiteY58" fmla="*/ 580764 h 659755"/>
              <a:gd name="connsiteX59" fmla="*/ 396180 w 1169788"/>
              <a:gd name="connsiteY59" fmla="*/ 639700 h 659755"/>
              <a:gd name="connsiteX60" fmla="*/ 281583 w 1169788"/>
              <a:gd name="connsiteY60" fmla="*/ 659755 h 659755"/>
              <a:gd name="connsiteX61" fmla="*/ 197476 w 1169788"/>
              <a:gd name="connsiteY61" fmla="*/ 650955 h 659755"/>
              <a:gd name="connsiteX62" fmla="*/ 131787 w 1169788"/>
              <a:gd name="connsiteY62" fmla="*/ 627013 h 659755"/>
              <a:gd name="connsiteX63" fmla="*/ 82469 w 1169788"/>
              <a:gd name="connsiteY63" fmla="*/ 588541 h 659755"/>
              <a:gd name="connsiteX64" fmla="*/ 46862 w 1169788"/>
              <a:gd name="connsiteY64" fmla="*/ 538813 h 659755"/>
              <a:gd name="connsiteX65" fmla="*/ 22919 w 1169788"/>
              <a:gd name="connsiteY65" fmla="*/ 478240 h 659755"/>
              <a:gd name="connsiteX66" fmla="*/ 7981 w 1169788"/>
              <a:gd name="connsiteY66" fmla="*/ 410505 h 659755"/>
              <a:gd name="connsiteX67" fmla="*/ 0 w 1169788"/>
              <a:gd name="connsiteY67" fmla="*/ 335607 h 659755"/>
              <a:gd name="connsiteX68" fmla="*/ 286494 w 1169788"/>
              <a:gd name="connsiteY68" fmla="*/ 2455 h 659755"/>
              <a:gd name="connsiteX69" fmla="*/ 907850 w 1169788"/>
              <a:gd name="connsiteY69" fmla="*/ 0 h 659755"/>
              <a:gd name="connsiteX70" fmla="*/ 1005258 w 1169788"/>
              <a:gd name="connsiteY70" fmla="*/ 10436 h 659755"/>
              <a:gd name="connsiteX71" fmla="*/ 1071970 w 1169788"/>
              <a:gd name="connsiteY71" fmla="*/ 37039 h 659755"/>
              <a:gd name="connsiteX72" fmla="*/ 1112898 w 1169788"/>
              <a:gd name="connsiteY72" fmla="*/ 77762 h 659755"/>
              <a:gd name="connsiteX73" fmla="*/ 1135204 w 1169788"/>
              <a:gd name="connsiteY73" fmla="*/ 126057 h 659755"/>
              <a:gd name="connsiteX74" fmla="*/ 1143594 w 1169788"/>
              <a:gd name="connsiteY74" fmla="*/ 179263 h 659755"/>
              <a:gd name="connsiteX75" fmla="*/ 1115354 w 1169788"/>
              <a:gd name="connsiteY75" fmla="*/ 190928 h 659755"/>
              <a:gd name="connsiteX76" fmla="*/ 1043935 w 1169788"/>
              <a:gd name="connsiteY76" fmla="*/ 196044 h 659755"/>
              <a:gd name="connsiteX77" fmla="*/ 979883 w 1169788"/>
              <a:gd name="connsiteY77" fmla="*/ 196862 h 659755"/>
              <a:gd name="connsiteX78" fmla="*/ 944685 w 1169788"/>
              <a:gd name="connsiteY78" fmla="*/ 196453 h 659755"/>
              <a:gd name="connsiteX79" fmla="*/ 928314 w 1169788"/>
              <a:gd name="connsiteY79" fmla="*/ 189904 h 659755"/>
              <a:gd name="connsiteX80" fmla="*/ 928314 w 1169788"/>
              <a:gd name="connsiteY80" fmla="*/ 168622 h 659755"/>
              <a:gd name="connsiteX81" fmla="*/ 908669 w 1169788"/>
              <a:gd name="connsiteY81" fmla="*/ 161255 h 659755"/>
              <a:gd name="connsiteX82" fmla="*/ 842366 w 1169788"/>
              <a:gd name="connsiteY82" fmla="*/ 268486 h 659755"/>
              <a:gd name="connsiteX83" fmla="*/ 842366 w 1169788"/>
              <a:gd name="connsiteY83" fmla="*/ 275034 h 659755"/>
              <a:gd name="connsiteX84" fmla="*/ 960238 w 1169788"/>
              <a:gd name="connsiteY84" fmla="*/ 231651 h 659755"/>
              <a:gd name="connsiteX85" fmla="*/ 1110238 w 1169788"/>
              <a:gd name="connsiteY85" fmla="*/ 286903 h 659755"/>
              <a:gd name="connsiteX86" fmla="*/ 1169788 w 1169788"/>
              <a:gd name="connsiteY86" fmla="*/ 427285 h 659755"/>
              <a:gd name="connsiteX87" fmla="*/ 1154440 w 1169788"/>
              <a:gd name="connsiteY87" fmla="*/ 514666 h 659755"/>
              <a:gd name="connsiteX88" fmla="*/ 1114126 w 1169788"/>
              <a:gd name="connsiteY88" fmla="*/ 579332 h 659755"/>
              <a:gd name="connsiteX89" fmla="*/ 1055395 w 1169788"/>
              <a:gd name="connsiteY89" fmla="*/ 622715 h 659755"/>
              <a:gd name="connsiteX90" fmla="*/ 986636 w 1169788"/>
              <a:gd name="connsiteY90" fmla="*/ 648500 h 659755"/>
              <a:gd name="connsiteX91" fmla="*/ 914399 w 1169788"/>
              <a:gd name="connsiteY91" fmla="*/ 658118 h 659755"/>
              <a:gd name="connsiteX92" fmla="*/ 685817 w 1169788"/>
              <a:gd name="connsiteY92" fmla="*/ 573193 h 659755"/>
              <a:gd name="connsiteX93" fmla="*/ 609896 w 1169788"/>
              <a:gd name="connsiteY93" fmla="*/ 329059 h 659755"/>
              <a:gd name="connsiteX94" fmla="*/ 645299 w 1169788"/>
              <a:gd name="connsiteY94" fmla="*/ 158390 h 659755"/>
              <a:gd name="connsiteX95" fmla="*/ 748437 w 1169788"/>
              <a:gd name="connsiteY95" fmla="*/ 42974 h 659755"/>
              <a:gd name="connsiteX96" fmla="*/ 907850 w 1169788"/>
              <a:gd name="connsiteY96" fmla="*/ 0 h 65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1169788" h="659755">
                <a:moveTo>
                  <a:pt x="904576" y="353615"/>
                </a:moveTo>
                <a:cubicBezTo>
                  <a:pt x="890933" y="353615"/>
                  <a:pt x="879337" y="356071"/>
                  <a:pt x="869788" y="360982"/>
                </a:cubicBezTo>
                <a:cubicBezTo>
                  <a:pt x="860238" y="365894"/>
                  <a:pt x="853144" y="372920"/>
                  <a:pt x="848505" y="382060"/>
                </a:cubicBezTo>
                <a:cubicBezTo>
                  <a:pt x="843867" y="391201"/>
                  <a:pt x="840592" y="400819"/>
                  <a:pt x="838682" y="410914"/>
                </a:cubicBezTo>
                <a:cubicBezTo>
                  <a:pt x="836772" y="421010"/>
                  <a:pt x="835818" y="432742"/>
                  <a:pt x="835818" y="446112"/>
                </a:cubicBezTo>
                <a:cubicBezTo>
                  <a:pt x="835818" y="468486"/>
                  <a:pt x="841479" y="487858"/>
                  <a:pt x="852803" y="504229"/>
                </a:cubicBezTo>
                <a:cubicBezTo>
                  <a:pt x="864126" y="520600"/>
                  <a:pt x="880292" y="528786"/>
                  <a:pt x="901302" y="528786"/>
                </a:cubicBezTo>
                <a:cubicBezTo>
                  <a:pt x="914944" y="528786"/>
                  <a:pt x="926609" y="525989"/>
                  <a:pt x="936295" y="520396"/>
                </a:cubicBezTo>
                <a:cubicBezTo>
                  <a:pt x="945981" y="514802"/>
                  <a:pt x="953280" y="507231"/>
                  <a:pt x="958191" y="497681"/>
                </a:cubicBezTo>
                <a:cubicBezTo>
                  <a:pt x="963103" y="488131"/>
                  <a:pt x="966582" y="478377"/>
                  <a:pt x="968628" y="468418"/>
                </a:cubicBezTo>
                <a:cubicBezTo>
                  <a:pt x="970674" y="458458"/>
                  <a:pt x="971698" y="447749"/>
                  <a:pt x="971698" y="436289"/>
                </a:cubicBezTo>
                <a:cubicBezTo>
                  <a:pt x="970333" y="409550"/>
                  <a:pt x="964672" y="389086"/>
                  <a:pt x="954713" y="374898"/>
                </a:cubicBezTo>
                <a:cubicBezTo>
                  <a:pt x="944753" y="360709"/>
                  <a:pt x="928041" y="353615"/>
                  <a:pt x="904576" y="353615"/>
                </a:cubicBezTo>
                <a:close/>
                <a:moveTo>
                  <a:pt x="291405" y="150614"/>
                </a:moveTo>
                <a:cubicBezTo>
                  <a:pt x="284311" y="150614"/>
                  <a:pt x="277763" y="151569"/>
                  <a:pt x="271760" y="153479"/>
                </a:cubicBezTo>
                <a:cubicBezTo>
                  <a:pt x="265757" y="155389"/>
                  <a:pt x="260505" y="158595"/>
                  <a:pt x="256003" y="163097"/>
                </a:cubicBezTo>
                <a:cubicBezTo>
                  <a:pt x="251501" y="167599"/>
                  <a:pt x="247476" y="172169"/>
                  <a:pt x="243929" y="176807"/>
                </a:cubicBezTo>
                <a:cubicBezTo>
                  <a:pt x="240382" y="181446"/>
                  <a:pt x="237381" y="187722"/>
                  <a:pt x="234925" y="195634"/>
                </a:cubicBezTo>
                <a:cubicBezTo>
                  <a:pt x="232469" y="203547"/>
                  <a:pt x="230287" y="210573"/>
                  <a:pt x="228377" y="216712"/>
                </a:cubicBezTo>
                <a:cubicBezTo>
                  <a:pt x="226467" y="222851"/>
                  <a:pt x="224966" y="231037"/>
                  <a:pt x="223875" y="241269"/>
                </a:cubicBezTo>
                <a:cubicBezTo>
                  <a:pt x="222783" y="251501"/>
                  <a:pt x="221896" y="259823"/>
                  <a:pt x="221214" y="266235"/>
                </a:cubicBezTo>
                <a:cubicBezTo>
                  <a:pt x="220532" y="272647"/>
                  <a:pt x="220055" y="281651"/>
                  <a:pt x="219782" y="293247"/>
                </a:cubicBezTo>
                <a:cubicBezTo>
                  <a:pt x="219509" y="304843"/>
                  <a:pt x="219372" y="313370"/>
                  <a:pt x="219372" y="318827"/>
                </a:cubicBezTo>
                <a:cubicBezTo>
                  <a:pt x="219372" y="324284"/>
                  <a:pt x="219372" y="332742"/>
                  <a:pt x="219372" y="344202"/>
                </a:cubicBezTo>
                <a:cubicBezTo>
                  <a:pt x="219372" y="347749"/>
                  <a:pt x="219372" y="350341"/>
                  <a:pt x="219372" y="351978"/>
                </a:cubicBezTo>
                <a:cubicBezTo>
                  <a:pt x="219372" y="362619"/>
                  <a:pt x="219509" y="372033"/>
                  <a:pt x="219782" y="380218"/>
                </a:cubicBezTo>
                <a:cubicBezTo>
                  <a:pt x="220055" y="388404"/>
                  <a:pt x="220668" y="398431"/>
                  <a:pt x="221623" y="410300"/>
                </a:cubicBezTo>
                <a:cubicBezTo>
                  <a:pt x="222578" y="422169"/>
                  <a:pt x="223875" y="432538"/>
                  <a:pt x="225512" y="441405"/>
                </a:cubicBezTo>
                <a:cubicBezTo>
                  <a:pt x="227149" y="450273"/>
                  <a:pt x="229536" y="459482"/>
                  <a:pt x="232674" y="469032"/>
                </a:cubicBezTo>
                <a:cubicBezTo>
                  <a:pt x="235812" y="478581"/>
                  <a:pt x="239563" y="486494"/>
                  <a:pt x="243929" y="492770"/>
                </a:cubicBezTo>
                <a:cubicBezTo>
                  <a:pt x="248295" y="499045"/>
                  <a:pt x="253820" y="504161"/>
                  <a:pt x="260505" y="508118"/>
                </a:cubicBezTo>
                <a:cubicBezTo>
                  <a:pt x="267190" y="512074"/>
                  <a:pt x="274761" y="514052"/>
                  <a:pt x="283220" y="514052"/>
                </a:cubicBezTo>
                <a:cubicBezTo>
                  <a:pt x="292770" y="514052"/>
                  <a:pt x="301296" y="512006"/>
                  <a:pt x="308800" y="507913"/>
                </a:cubicBezTo>
                <a:cubicBezTo>
                  <a:pt x="316303" y="503820"/>
                  <a:pt x="322442" y="498909"/>
                  <a:pt x="327217" y="493179"/>
                </a:cubicBezTo>
                <a:cubicBezTo>
                  <a:pt x="331992" y="487449"/>
                  <a:pt x="336017" y="479536"/>
                  <a:pt x="339291" y="469441"/>
                </a:cubicBezTo>
                <a:cubicBezTo>
                  <a:pt x="342565" y="459345"/>
                  <a:pt x="345021" y="450409"/>
                  <a:pt x="346658" y="442633"/>
                </a:cubicBezTo>
                <a:cubicBezTo>
                  <a:pt x="348295" y="434857"/>
                  <a:pt x="349523" y="424625"/>
                  <a:pt x="350341" y="411937"/>
                </a:cubicBezTo>
                <a:cubicBezTo>
                  <a:pt x="351160" y="399250"/>
                  <a:pt x="351637" y="389632"/>
                  <a:pt x="351774" y="383083"/>
                </a:cubicBezTo>
                <a:cubicBezTo>
                  <a:pt x="351910" y="376535"/>
                  <a:pt x="351978" y="367394"/>
                  <a:pt x="351978" y="355662"/>
                </a:cubicBezTo>
                <a:cubicBezTo>
                  <a:pt x="351978" y="353206"/>
                  <a:pt x="351978" y="351433"/>
                  <a:pt x="351978" y="350341"/>
                </a:cubicBezTo>
                <a:cubicBezTo>
                  <a:pt x="353070" y="341064"/>
                  <a:pt x="353615" y="326603"/>
                  <a:pt x="353615" y="306958"/>
                </a:cubicBezTo>
                <a:cubicBezTo>
                  <a:pt x="353615" y="305593"/>
                  <a:pt x="353684" y="300136"/>
                  <a:pt x="353820" y="290587"/>
                </a:cubicBezTo>
                <a:cubicBezTo>
                  <a:pt x="353956" y="281037"/>
                  <a:pt x="354025" y="273329"/>
                  <a:pt x="354025" y="267462"/>
                </a:cubicBezTo>
                <a:cubicBezTo>
                  <a:pt x="354025" y="261596"/>
                  <a:pt x="353615" y="253206"/>
                  <a:pt x="352797" y="242292"/>
                </a:cubicBezTo>
                <a:cubicBezTo>
                  <a:pt x="351978" y="231378"/>
                  <a:pt x="350887" y="222374"/>
                  <a:pt x="349523" y="215280"/>
                </a:cubicBezTo>
                <a:cubicBezTo>
                  <a:pt x="348158" y="208185"/>
                  <a:pt x="345907" y="200136"/>
                  <a:pt x="342770" y="191132"/>
                </a:cubicBezTo>
                <a:cubicBezTo>
                  <a:pt x="339632" y="182128"/>
                  <a:pt x="335880" y="174966"/>
                  <a:pt x="331514" y="169645"/>
                </a:cubicBezTo>
                <a:cubicBezTo>
                  <a:pt x="327149" y="164325"/>
                  <a:pt x="321555" y="159822"/>
                  <a:pt x="314734" y="156139"/>
                </a:cubicBezTo>
                <a:cubicBezTo>
                  <a:pt x="307913" y="152455"/>
                  <a:pt x="300136" y="150614"/>
                  <a:pt x="291405" y="150614"/>
                </a:cubicBezTo>
                <a:close/>
                <a:moveTo>
                  <a:pt x="286494" y="2455"/>
                </a:moveTo>
                <a:cubicBezTo>
                  <a:pt x="319509" y="2455"/>
                  <a:pt x="349727" y="6207"/>
                  <a:pt x="377149" y="13710"/>
                </a:cubicBezTo>
                <a:cubicBezTo>
                  <a:pt x="404570" y="21214"/>
                  <a:pt x="427967" y="31241"/>
                  <a:pt x="447340" y="43792"/>
                </a:cubicBezTo>
                <a:cubicBezTo>
                  <a:pt x="466712" y="56344"/>
                  <a:pt x="483902" y="71691"/>
                  <a:pt x="498909" y="89836"/>
                </a:cubicBezTo>
                <a:cubicBezTo>
                  <a:pt x="513916" y="107981"/>
                  <a:pt x="525921" y="126876"/>
                  <a:pt x="534925" y="146521"/>
                </a:cubicBezTo>
                <a:cubicBezTo>
                  <a:pt x="543929" y="166166"/>
                  <a:pt x="551296" y="187517"/>
                  <a:pt x="557026" y="210573"/>
                </a:cubicBezTo>
                <a:cubicBezTo>
                  <a:pt x="562756" y="233629"/>
                  <a:pt x="566712" y="255662"/>
                  <a:pt x="568895" y="276671"/>
                </a:cubicBezTo>
                <a:cubicBezTo>
                  <a:pt x="571078" y="297681"/>
                  <a:pt x="572169" y="319509"/>
                  <a:pt x="572169" y="342156"/>
                </a:cubicBezTo>
                <a:cubicBezTo>
                  <a:pt x="572169" y="393997"/>
                  <a:pt x="564734" y="440246"/>
                  <a:pt x="549864" y="480901"/>
                </a:cubicBezTo>
                <a:cubicBezTo>
                  <a:pt x="534993" y="521555"/>
                  <a:pt x="514393" y="554843"/>
                  <a:pt x="488063" y="580764"/>
                </a:cubicBezTo>
                <a:cubicBezTo>
                  <a:pt x="461733" y="606685"/>
                  <a:pt x="431105" y="626330"/>
                  <a:pt x="396180" y="639700"/>
                </a:cubicBezTo>
                <a:cubicBezTo>
                  <a:pt x="361255" y="653070"/>
                  <a:pt x="323056" y="659755"/>
                  <a:pt x="281583" y="659755"/>
                </a:cubicBezTo>
                <a:cubicBezTo>
                  <a:pt x="250750" y="659755"/>
                  <a:pt x="222715" y="656822"/>
                  <a:pt x="197476" y="650955"/>
                </a:cubicBezTo>
                <a:cubicBezTo>
                  <a:pt x="172237" y="645089"/>
                  <a:pt x="150341" y="637108"/>
                  <a:pt x="131787" y="627013"/>
                </a:cubicBezTo>
                <a:cubicBezTo>
                  <a:pt x="113233" y="616917"/>
                  <a:pt x="96794" y="604093"/>
                  <a:pt x="82469" y="588541"/>
                </a:cubicBezTo>
                <a:cubicBezTo>
                  <a:pt x="68144" y="572988"/>
                  <a:pt x="56275" y="556412"/>
                  <a:pt x="46862" y="538813"/>
                </a:cubicBezTo>
                <a:cubicBezTo>
                  <a:pt x="37449" y="521214"/>
                  <a:pt x="29468" y="501023"/>
                  <a:pt x="22919" y="478240"/>
                </a:cubicBezTo>
                <a:cubicBezTo>
                  <a:pt x="16371" y="455457"/>
                  <a:pt x="11391" y="432879"/>
                  <a:pt x="7981" y="410505"/>
                </a:cubicBezTo>
                <a:cubicBezTo>
                  <a:pt x="4570" y="388131"/>
                  <a:pt x="1910" y="363165"/>
                  <a:pt x="0" y="335607"/>
                </a:cubicBezTo>
                <a:cubicBezTo>
                  <a:pt x="0" y="128513"/>
                  <a:pt x="95498" y="17462"/>
                  <a:pt x="286494" y="2455"/>
                </a:cubicBezTo>
                <a:close/>
                <a:moveTo>
                  <a:pt x="907850" y="0"/>
                </a:moveTo>
                <a:cubicBezTo>
                  <a:pt x="944958" y="0"/>
                  <a:pt x="977427" y="3479"/>
                  <a:pt x="1005258" y="10436"/>
                </a:cubicBezTo>
                <a:cubicBezTo>
                  <a:pt x="1033089" y="17394"/>
                  <a:pt x="1055327" y="26262"/>
                  <a:pt x="1071970" y="37039"/>
                </a:cubicBezTo>
                <a:cubicBezTo>
                  <a:pt x="1088614" y="47817"/>
                  <a:pt x="1102257" y="61391"/>
                  <a:pt x="1112898" y="77762"/>
                </a:cubicBezTo>
                <a:cubicBezTo>
                  <a:pt x="1123540" y="94133"/>
                  <a:pt x="1130975" y="110232"/>
                  <a:pt x="1135204" y="126057"/>
                </a:cubicBezTo>
                <a:cubicBezTo>
                  <a:pt x="1139433" y="141882"/>
                  <a:pt x="1142230" y="159618"/>
                  <a:pt x="1143594" y="179263"/>
                </a:cubicBezTo>
                <a:cubicBezTo>
                  <a:pt x="1143594" y="184174"/>
                  <a:pt x="1134181" y="188063"/>
                  <a:pt x="1115354" y="190928"/>
                </a:cubicBezTo>
                <a:cubicBezTo>
                  <a:pt x="1096527" y="193793"/>
                  <a:pt x="1072721" y="195498"/>
                  <a:pt x="1043935" y="196044"/>
                </a:cubicBezTo>
                <a:cubicBezTo>
                  <a:pt x="1015149" y="196589"/>
                  <a:pt x="993799" y="196862"/>
                  <a:pt x="979883" y="196862"/>
                </a:cubicBezTo>
                <a:cubicBezTo>
                  <a:pt x="965968" y="196862"/>
                  <a:pt x="954235" y="196726"/>
                  <a:pt x="944685" y="196453"/>
                </a:cubicBezTo>
                <a:cubicBezTo>
                  <a:pt x="933771" y="196453"/>
                  <a:pt x="928314" y="194270"/>
                  <a:pt x="928314" y="189904"/>
                </a:cubicBezTo>
                <a:lnTo>
                  <a:pt x="928314" y="168622"/>
                </a:lnTo>
                <a:cubicBezTo>
                  <a:pt x="925859" y="163711"/>
                  <a:pt x="919310" y="161255"/>
                  <a:pt x="908669" y="161255"/>
                </a:cubicBezTo>
                <a:cubicBezTo>
                  <a:pt x="864467" y="161255"/>
                  <a:pt x="842366" y="196999"/>
                  <a:pt x="842366" y="268486"/>
                </a:cubicBezTo>
                <a:lnTo>
                  <a:pt x="842366" y="275034"/>
                </a:lnTo>
                <a:cubicBezTo>
                  <a:pt x="866923" y="246112"/>
                  <a:pt x="906213" y="231651"/>
                  <a:pt x="960238" y="231651"/>
                </a:cubicBezTo>
                <a:cubicBezTo>
                  <a:pt x="1020538" y="231651"/>
                  <a:pt x="1070538" y="250068"/>
                  <a:pt x="1110238" y="286903"/>
                </a:cubicBezTo>
                <a:cubicBezTo>
                  <a:pt x="1149938" y="323738"/>
                  <a:pt x="1169788" y="370532"/>
                  <a:pt x="1169788" y="427285"/>
                </a:cubicBezTo>
                <a:cubicBezTo>
                  <a:pt x="1169788" y="459482"/>
                  <a:pt x="1164672" y="488609"/>
                  <a:pt x="1154440" y="514666"/>
                </a:cubicBezTo>
                <a:cubicBezTo>
                  <a:pt x="1144208" y="540723"/>
                  <a:pt x="1130770" y="562279"/>
                  <a:pt x="1114126" y="579332"/>
                </a:cubicBezTo>
                <a:cubicBezTo>
                  <a:pt x="1097482" y="596385"/>
                  <a:pt x="1077905" y="610846"/>
                  <a:pt x="1055395" y="622715"/>
                </a:cubicBezTo>
                <a:cubicBezTo>
                  <a:pt x="1032885" y="634584"/>
                  <a:pt x="1009965" y="643179"/>
                  <a:pt x="986636" y="648500"/>
                </a:cubicBezTo>
                <a:cubicBezTo>
                  <a:pt x="963307" y="653820"/>
                  <a:pt x="939228" y="657026"/>
                  <a:pt x="914399" y="658118"/>
                </a:cubicBezTo>
                <a:cubicBezTo>
                  <a:pt x="812625" y="658118"/>
                  <a:pt x="736431" y="629809"/>
                  <a:pt x="685817" y="573193"/>
                </a:cubicBezTo>
                <a:cubicBezTo>
                  <a:pt x="635203" y="516576"/>
                  <a:pt x="609896" y="435198"/>
                  <a:pt x="609896" y="329059"/>
                </a:cubicBezTo>
                <a:cubicBezTo>
                  <a:pt x="609896" y="264393"/>
                  <a:pt x="621697" y="207503"/>
                  <a:pt x="645299" y="158390"/>
                </a:cubicBezTo>
                <a:cubicBezTo>
                  <a:pt x="668901" y="109277"/>
                  <a:pt x="703280" y="70805"/>
                  <a:pt x="748437" y="42974"/>
                </a:cubicBezTo>
                <a:cubicBezTo>
                  <a:pt x="793594" y="15143"/>
                  <a:pt x="846732" y="818"/>
                  <a:pt x="90785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12700" dist="12700" dir="2700000" algn="tl" rotWithShape="0">
              <a:prstClr val="black">
                <a:alpha val="52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A495F5B-3A47-4673-8172-F64262267B3B}"/>
              </a:ext>
            </a:extLst>
          </p:cNvPr>
          <p:cNvSpPr txBox="1"/>
          <p:nvPr/>
        </p:nvSpPr>
        <p:spPr>
          <a:xfrm>
            <a:off x="9384839" y="1066153"/>
            <a:ext cx="984393" cy="552740"/>
          </a:xfrm>
          <a:custGeom>
            <a:avLst/>
            <a:gdLst>
              <a:gd name="connsiteX0" fmla="*/ 291405 w 1170607"/>
              <a:gd name="connsiteY0" fmla="*/ 148159 h 657300"/>
              <a:gd name="connsiteX1" fmla="*/ 271760 w 1170607"/>
              <a:gd name="connsiteY1" fmla="*/ 151024 h 657300"/>
              <a:gd name="connsiteX2" fmla="*/ 256003 w 1170607"/>
              <a:gd name="connsiteY2" fmla="*/ 160642 h 657300"/>
              <a:gd name="connsiteX3" fmla="*/ 243929 w 1170607"/>
              <a:gd name="connsiteY3" fmla="*/ 174352 h 657300"/>
              <a:gd name="connsiteX4" fmla="*/ 234925 w 1170607"/>
              <a:gd name="connsiteY4" fmla="*/ 193179 h 657300"/>
              <a:gd name="connsiteX5" fmla="*/ 228377 w 1170607"/>
              <a:gd name="connsiteY5" fmla="*/ 214257 h 657300"/>
              <a:gd name="connsiteX6" fmla="*/ 223875 w 1170607"/>
              <a:gd name="connsiteY6" fmla="*/ 238814 h 657300"/>
              <a:gd name="connsiteX7" fmla="*/ 221214 w 1170607"/>
              <a:gd name="connsiteY7" fmla="*/ 263779 h 657300"/>
              <a:gd name="connsiteX8" fmla="*/ 219782 w 1170607"/>
              <a:gd name="connsiteY8" fmla="*/ 290792 h 657300"/>
              <a:gd name="connsiteX9" fmla="*/ 219372 w 1170607"/>
              <a:gd name="connsiteY9" fmla="*/ 316372 h 657300"/>
              <a:gd name="connsiteX10" fmla="*/ 219372 w 1170607"/>
              <a:gd name="connsiteY10" fmla="*/ 341747 h 657300"/>
              <a:gd name="connsiteX11" fmla="*/ 219372 w 1170607"/>
              <a:gd name="connsiteY11" fmla="*/ 349523 h 657300"/>
              <a:gd name="connsiteX12" fmla="*/ 219782 w 1170607"/>
              <a:gd name="connsiteY12" fmla="*/ 377763 h 657300"/>
              <a:gd name="connsiteX13" fmla="*/ 221623 w 1170607"/>
              <a:gd name="connsiteY13" fmla="*/ 407845 h 657300"/>
              <a:gd name="connsiteX14" fmla="*/ 225512 w 1170607"/>
              <a:gd name="connsiteY14" fmla="*/ 438950 h 657300"/>
              <a:gd name="connsiteX15" fmla="*/ 232674 w 1170607"/>
              <a:gd name="connsiteY15" fmla="*/ 466576 h 657300"/>
              <a:gd name="connsiteX16" fmla="*/ 243929 w 1170607"/>
              <a:gd name="connsiteY16" fmla="*/ 490314 h 657300"/>
              <a:gd name="connsiteX17" fmla="*/ 260505 w 1170607"/>
              <a:gd name="connsiteY17" fmla="*/ 505662 h 657300"/>
              <a:gd name="connsiteX18" fmla="*/ 283220 w 1170607"/>
              <a:gd name="connsiteY18" fmla="*/ 511597 h 657300"/>
              <a:gd name="connsiteX19" fmla="*/ 308800 w 1170607"/>
              <a:gd name="connsiteY19" fmla="*/ 505458 h 657300"/>
              <a:gd name="connsiteX20" fmla="*/ 327217 w 1170607"/>
              <a:gd name="connsiteY20" fmla="*/ 490724 h 657300"/>
              <a:gd name="connsiteX21" fmla="*/ 339291 w 1170607"/>
              <a:gd name="connsiteY21" fmla="*/ 466986 h 657300"/>
              <a:gd name="connsiteX22" fmla="*/ 346658 w 1170607"/>
              <a:gd name="connsiteY22" fmla="*/ 440178 h 657300"/>
              <a:gd name="connsiteX23" fmla="*/ 350341 w 1170607"/>
              <a:gd name="connsiteY23" fmla="*/ 409482 h 657300"/>
              <a:gd name="connsiteX24" fmla="*/ 351774 w 1170607"/>
              <a:gd name="connsiteY24" fmla="*/ 380628 h 657300"/>
              <a:gd name="connsiteX25" fmla="*/ 351978 w 1170607"/>
              <a:gd name="connsiteY25" fmla="*/ 353207 h 657300"/>
              <a:gd name="connsiteX26" fmla="*/ 351978 w 1170607"/>
              <a:gd name="connsiteY26" fmla="*/ 347886 h 657300"/>
              <a:gd name="connsiteX27" fmla="*/ 353615 w 1170607"/>
              <a:gd name="connsiteY27" fmla="*/ 304503 h 657300"/>
              <a:gd name="connsiteX28" fmla="*/ 353820 w 1170607"/>
              <a:gd name="connsiteY28" fmla="*/ 288131 h 657300"/>
              <a:gd name="connsiteX29" fmla="*/ 354025 w 1170607"/>
              <a:gd name="connsiteY29" fmla="*/ 265007 h 657300"/>
              <a:gd name="connsiteX30" fmla="*/ 352797 w 1170607"/>
              <a:gd name="connsiteY30" fmla="*/ 239837 h 657300"/>
              <a:gd name="connsiteX31" fmla="*/ 349523 w 1170607"/>
              <a:gd name="connsiteY31" fmla="*/ 212824 h 657300"/>
              <a:gd name="connsiteX32" fmla="*/ 342770 w 1170607"/>
              <a:gd name="connsiteY32" fmla="*/ 188677 h 657300"/>
              <a:gd name="connsiteX33" fmla="*/ 331514 w 1170607"/>
              <a:gd name="connsiteY33" fmla="*/ 167190 h 657300"/>
              <a:gd name="connsiteX34" fmla="*/ 314734 w 1170607"/>
              <a:gd name="connsiteY34" fmla="*/ 153684 h 657300"/>
              <a:gd name="connsiteX35" fmla="*/ 291405 w 1170607"/>
              <a:gd name="connsiteY35" fmla="*/ 148159 h 657300"/>
              <a:gd name="connsiteX36" fmla="*/ 892299 w 1170607"/>
              <a:gd name="connsiteY36" fmla="*/ 2457 h 657300"/>
              <a:gd name="connsiteX37" fmla="*/ 974154 w 1170607"/>
              <a:gd name="connsiteY37" fmla="*/ 9210 h 657300"/>
              <a:gd name="connsiteX38" fmla="*/ 1048233 w 1170607"/>
              <a:gd name="connsiteY38" fmla="*/ 30902 h 657300"/>
              <a:gd name="connsiteX39" fmla="*/ 1109011 w 1170607"/>
              <a:gd name="connsiteY39" fmla="*/ 67737 h 657300"/>
              <a:gd name="connsiteX40" fmla="*/ 1149734 w 1170607"/>
              <a:gd name="connsiteY40" fmla="*/ 121966 h 657300"/>
              <a:gd name="connsiteX41" fmla="*/ 1164878 w 1170607"/>
              <a:gd name="connsiteY41" fmla="*/ 193999 h 657300"/>
              <a:gd name="connsiteX42" fmla="*/ 1154850 w 1170607"/>
              <a:gd name="connsiteY42" fmla="*/ 258664 h 657300"/>
              <a:gd name="connsiteX43" fmla="*/ 1129475 w 1170607"/>
              <a:gd name="connsiteY43" fmla="*/ 309415 h 657300"/>
              <a:gd name="connsiteX44" fmla="*/ 1091003 w 1170607"/>
              <a:gd name="connsiteY44" fmla="*/ 351980 h 657300"/>
              <a:gd name="connsiteX45" fmla="*/ 1046187 w 1170607"/>
              <a:gd name="connsiteY45" fmla="*/ 389429 h 657300"/>
              <a:gd name="connsiteX46" fmla="*/ 996869 w 1170607"/>
              <a:gd name="connsiteY46" fmla="*/ 427287 h 657300"/>
              <a:gd name="connsiteX47" fmla="*/ 949598 w 1170607"/>
              <a:gd name="connsiteY47" fmla="*/ 469033 h 657300"/>
              <a:gd name="connsiteX48" fmla="*/ 1034932 w 1170607"/>
              <a:gd name="connsiteY48" fmla="*/ 467396 h 657300"/>
              <a:gd name="connsiteX49" fmla="*/ 1122313 w 1170607"/>
              <a:gd name="connsiteY49" fmla="*/ 465759 h 657300"/>
              <a:gd name="connsiteX50" fmla="*/ 1160580 w 1170607"/>
              <a:gd name="connsiteY50" fmla="*/ 484790 h 657300"/>
              <a:gd name="connsiteX51" fmla="*/ 1170607 w 1170607"/>
              <a:gd name="connsiteY51" fmla="*/ 539429 h 657300"/>
              <a:gd name="connsiteX52" fmla="*/ 1169380 w 1170607"/>
              <a:gd name="connsiteY52" fmla="*/ 576878 h 657300"/>
              <a:gd name="connsiteX53" fmla="*/ 1168152 w 1170607"/>
              <a:gd name="connsiteY53" fmla="*/ 617191 h 657300"/>
              <a:gd name="connsiteX54" fmla="*/ 1168152 w 1170607"/>
              <a:gd name="connsiteY54" fmla="*/ 624558 h 657300"/>
              <a:gd name="connsiteX55" fmla="*/ 1167333 w 1170607"/>
              <a:gd name="connsiteY55" fmla="*/ 633972 h 657300"/>
              <a:gd name="connsiteX56" fmla="*/ 1162831 w 1170607"/>
              <a:gd name="connsiteY56" fmla="*/ 640111 h 657300"/>
              <a:gd name="connsiteX57" fmla="*/ 1151781 w 1170607"/>
              <a:gd name="connsiteY57" fmla="*/ 644204 h 657300"/>
              <a:gd name="connsiteX58" fmla="*/ 1122313 w 1170607"/>
              <a:gd name="connsiteY58" fmla="*/ 644204 h 657300"/>
              <a:gd name="connsiteX59" fmla="*/ 989707 w 1170607"/>
              <a:gd name="connsiteY59" fmla="*/ 640930 h 657300"/>
              <a:gd name="connsiteX60" fmla="*/ 631998 w 1170607"/>
              <a:gd name="connsiteY60" fmla="*/ 647478 h 657300"/>
              <a:gd name="connsiteX61" fmla="*/ 631998 w 1170607"/>
              <a:gd name="connsiteY61" fmla="*/ 639292 h 657300"/>
              <a:gd name="connsiteX62" fmla="*/ 621971 w 1170607"/>
              <a:gd name="connsiteY62" fmla="*/ 624558 h 657300"/>
              <a:gd name="connsiteX63" fmla="*/ 618083 w 1170607"/>
              <a:gd name="connsiteY63" fmla="*/ 600002 h 657300"/>
              <a:gd name="connsiteX64" fmla="*/ 618083 w 1170607"/>
              <a:gd name="connsiteY64" fmla="*/ 480493 h 657300"/>
              <a:gd name="connsiteX65" fmla="*/ 645914 w 1170607"/>
              <a:gd name="connsiteY65" fmla="*/ 452662 h 657300"/>
              <a:gd name="connsiteX66" fmla="*/ 807169 w 1170607"/>
              <a:gd name="connsiteY66" fmla="*/ 342157 h 657300"/>
              <a:gd name="connsiteX67" fmla="*/ 832544 w 1170607"/>
              <a:gd name="connsiteY67" fmla="*/ 322512 h 657300"/>
              <a:gd name="connsiteX68" fmla="*/ 920948 w 1170607"/>
              <a:gd name="connsiteY68" fmla="*/ 199729 h 657300"/>
              <a:gd name="connsiteX69" fmla="*/ 910921 w 1170607"/>
              <a:gd name="connsiteY69" fmla="*/ 172716 h 657300"/>
              <a:gd name="connsiteX70" fmla="*/ 884113 w 1170607"/>
              <a:gd name="connsiteY70" fmla="*/ 162894 h 657300"/>
              <a:gd name="connsiteX71" fmla="*/ 861398 w 1170607"/>
              <a:gd name="connsiteY71" fmla="*/ 169237 h 657300"/>
              <a:gd name="connsiteX72" fmla="*/ 849939 w 1170607"/>
              <a:gd name="connsiteY72" fmla="*/ 184790 h 657300"/>
              <a:gd name="connsiteX73" fmla="*/ 845027 w 1170607"/>
              <a:gd name="connsiteY73" fmla="*/ 203412 h 657300"/>
              <a:gd name="connsiteX74" fmla="*/ 839707 w 1170607"/>
              <a:gd name="connsiteY74" fmla="*/ 220602 h 657300"/>
              <a:gd name="connsiteX75" fmla="*/ 829270 w 1170607"/>
              <a:gd name="connsiteY75" fmla="*/ 230015 h 657300"/>
              <a:gd name="connsiteX76" fmla="*/ 639365 w 1170607"/>
              <a:gd name="connsiteY76" fmla="*/ 230015 h 657300"/>
              <a:gd name="connsiteX77" fmla="*/ 616446 w 1170607"/>
              <a:gd name="connsiteY77" fmla="*/ 217737 h 657300"/>
              <a:gd name="connsiteX78" fmla="*/ 644686 w 1170607"/>
              <a:gd name="connsiteY78" fmla="*/ 116441 h 657300"/>
              <a:gd name="connsiteX79" fmla="*/ 703622 w 1170607"/>
              <a:gd name="connsiteY79" fmla="*/ 49524 h 657300"/>
              <a:gd name="connsiteX80" fmla="*/ 786705 w 1170607"/>
              <a:gd name="connsiteY80" fmla="*/ 13712 h 657300"/>
              <a:gd name="connsiteX81" fmla="*/ 892299 w 1170607"/>
              <a:gd name="connsiteY81" fmla="*/ 2457 h 657300"/>
              <a:gd name="connsiteX82" fmla="*/ 286494 w 1170607"/>
              <a:gd name="connsiteY82" fmla="*/ 0 h 657300"/>
              <a:gd name="connsiteX83" fmla="*/ 377149 w 1170607"/>
              <a:gd name="connsiteY83" fmla="*/ 11255 h 657300"/>
              <a:gd name="connsiteX84" fmla="*/ 447340 w 1170607"/>
              <a:gd name="connsiteY84" fmla="*/ 41337 h 657300"/>
              <a:gd name="connsiteX85" fmla="*/ 498909 w 1170607"/>
              <a:gd name="connsiteY85" fmla="*/ 87381 h 657300"/>
              <a:gd name="connsiteX86" fmla="*/ 534925 w 1170607"/>
              <a:gd name="connsiteY86" fmla="*/ 144066 h 657300"/>
              <a:gd name="connsiteX87" fmla="*/ 557026 w 1170607"/>
              <a:gd name="connsiteY87" fmla="*/ 208118 h 657300"/>
              <a:gd name="connsiteX88" fmla="*/ 568895 w 1170607"/>
              <a:gd name="connsiteY88" fmla="*/ 274216 h 657300"/>
              <a:gd name="connsiteX89" fmla="*/ 572169 w 1170607"/>
              <a:gd name="connsiteY89" fmla="*/ 339700 h 657300"/>
              <a:gd name="connsiteX90" fmla="*/ 549864 w 1170607"/>
              <a:gd name="connsiteY90" fmla="*/ 478445 h 657300"/>
              <a:gd name="connsiteX91" fmla="*/ 488063 w 1170607"/>
              <a:gd name="connsiteY91" fmla="*/ 578309 h 657300"/>
              <a:gd name="connsiteX92" fmla="*/ 396180 w 1170607"/>
              <a:gd name="connsiteY92" fmla="*/ 637245 h 657300"/>
              <a:gd name="connsiteX93" fmla="*/ 281583 w 1170607"/>
              <a:gd name="connsiteY93" fmla="*/ 657300 h 657300"/>
              <a:gd name="connsiteX94" fmla="*/ 197476 w 1170607"/>
              <a:gd name="connsiteY94" fmla="*/ 648500 h 657300"/>
              <a:gd name="connsiteX95" fmla="*/ 131787 w 1170607"/>
              <a:gd name="connsiteY95" fmla="*/ 624557 h 657300"/>
              <a:gd name="connsiteX96" fmla="*/ 82469 w 1170607"/>
              <a:gd name="connsiteY96" fmla="*/ 586085 h 657300"/>
              <a:gd name="connsiteX97" fmla="*/ 46862 w 1170607"/>
              <a:gd name="connsiteY97" fmla="*/ 536358 h 657300"/>
              <a:gd name="connsiteX98" fmla="*/ 22919 w 1170607"/>
              <a:gd name="connsiteY98" fmla="*/ 475785 h 657300"/>
              <a:gd name="connsiteX99" fmla="*/ 7981 w 1170607"/>
              <a:gd name="connsiteY99" fmla="*/ 408050 h 657300"/>
              <a:gd name="connsiteX100" fmla="*/ 0 w 1170607"/>
              <a:gd name="connsiteY100" fmla="*/ 333152 h 657300"/>
              <a:gd name="connsiteX101" fmla="*/ 286494 w 1170607"/>
              <a:gd name="connsiteY101" fmla="*/ 0 h 6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1170607" h="657300">
                <a:moveTo>
                  <a:pt x="291405" y="148159"/>
                </a:moveTo>
                <a:cubicBezTo>
                  <a:pt x="284311" y="148159"/>
                  <a:pt x="277763" y="149114"/>
                  <a:pt x="271760" y="151024"/>
                </a:cubicBezTo>
                <a:cubicBezTo>
                  <a:pt x="265757" y="152933"/>
                  <a:pt x="260505" y="156139"/>
                  <a:pt x="256003" y="160642"/>
                </a:cubicBezTo>
                <a:cubicBezTo>
                  <a:pt x="251501" y="165144"/>
                  <a:pt x="247476" y="169714"/>
                  <a:pt x="243929" y="174352"/>
                </a:cubicBezTo>
                <a:cubicBezTo>
                  <a:pt x="240382" y="178991"/>
                  <a:pt x="237381" y="185266"/>
                  <a:pt x="234925" y="193179"/>
                </a:cubicBezTo>
                <a:cubicBezTo>
                  <a:pt x="232469" y="201092"/>
                  <a:pt x="230287" y="208118"/>
                  <a:pt x="228377" y="214257"/>
                </a:cubicBezTo>
                <a:cubicBezTo>
                  <a:pt x="226467" y="220396"/>
                  <a:pt x="224966" y="228582"/>
                  <a:pt x="223875" y="238814"/>
                </a:cubicBezTo>
                <a:cubicBezTo>
                  <a:pt x="222783" y="249045"/>
                  <a:pt x="221896" y="257367"/>
                  <a:pt x="221214" y="263779"/>
                </a:cubicBezTo>
                <a:cubicBezTo>
                  <a:pt x="220532" y="270191"/>
                  <a:pt x="220055" y="279196"/>
                  <a:pt x="219782" y="290792"/>
                </a:cubicBezTo>
                <a:cubicBezTo>
                  <a:pt x="219509" y="302388"/>
                  <a:pt x="219372" y="310915"/>
                  <a:pt x="219372" y="316372"/>
                </a:cubicBezTo>
                <a:cubicBezTo>
                  <a:pt x="219372" y="321829"/>
                  <a:pt x="219372" y="330287"/>
                  <a:pt x="219372" y="341747"/>
                </a:cubicBezTo>
                <a:cubicBezTo>
                  <a:pt x="219372" y="345294"/>
                  <a:pt x="219372" y="347886"/>
                  <a:pt x="219372" y="349523"/>
                </a:cubicBezTo>
                <a:cubicBezTo>
                  <a:pt x="219372" y="360164"/>
                  <a:pt x="219509" y="369578"/>
                  <a:pt x="219782" y="377763"/>
                </a:cubicBezTo>
                <a:cubicBezTo>
                  <a:pt x="220055" y="385949"/>
                  <a:pt x="220668" y="395976"/>
                  <a:pt x="221623" y="407845"/>
                </a:cubicBezTo>
                <a:cubicBezTo>
                  <a:pt x="222578" y="419714"/>
                  <a:pt x="223875" y="430082"/>
                  <a:pt x="225512" y="438950"/>
                </a:cubicBezTo>
                <a:cubicBezTo>
                  <a:pt x="227149" y="447818"/>
                  <a:pt x="229536" y="457027"/>
                  <a:pt x="232674" y="466576"/>
                </a:cubicBezTo>
                <a:cubicBezTo>
                  <a:pt x="235812" y="476126"/>
                  <a:pt x="239563" y="484039"/>
                  <a:pt x="243929" y="490314"/>
                </a:cubicBezTo>
                <a:cubicBezTo>
                  <a:pt x="248295" y="496590"/>
                  <a:pt x="253820" y="501706"/>
                  <a:pt x="260505" y="505662"/>
                </a:cubicBezTo>
                <a:cubicBezTo>
                  <a:pt x="267190" y="509619"/>
                  <a:pt x="274761" y="511597"/>
                  <a:pt x="283220" y="511597"/>
                </a:cubicBezTo>
                <a:cubicBezTo>
                  <a:pt x="292770" y="511597"/>
                  <a:pt x="301296" y="509551"/>
                  <a:pt x="308800" y="505458"/>
                </a:cubicBezTo>
                <a:cubicBezTo>
                  <a:pt x="316303" y="501365"/>
                  <a:pt x="322442" y="496454"/>
                  <a:pt x="327217" y="490724"/>
                </a:cubicBezTo>
                <a:cubicBezTo>
                  <a:pt x="331992" y="484994"/>
                  <a:pt x="336017" y="477081"/>
                  <a:pt x="339291" y="466986"/>
                </a:cubicBezTo>
                <a:cubicBezTo>
                  <a:pt x="342565" y="456890"/>
                  <a:pt x="345021" y="447954"/>
                  <a:pt x="346658" y="440178"/>
                </a:cubicBezTo>
                <a:cubicBezTo>
                  <a:pt x="348295" y="432402"/>
                  <a:pt x="349523" y="422170"/>
                  <a:pt x="350341" y="409482"/>
                </a:cubicBezTo>
                <a:cubicBezTo>
                  <a:pt x="351160" y="396795"/>
                  <a:pt x="351637" y="387177"/>
                  <a:pt x="351774" y="380628"/>
                </a:cubicBezTo>
                <a:cubicBezTo>
                  <a:pt x="351910" y="374080"/>
                  <a:pt x="351978" y="364939"/>
                  <a:pt x="351978" y="353207"/>
                </a:cubicBezTo>
                <a:cubicBezTo>
                  <a:pt x="351978" y="350751"/>
                  <a:pt x="351978" y="348977"/>
                  <a:pt x="351978" y="347886"/>
                </a:cubicBezTo>
                <a:cubicBezTo>
                  <a:pt x="353070" y="338609"/>
                  <a:pt x="353615" y="324148"/>
                  <a:pt x="353615" y="304503"/>
                </a:cubicBezTo>
                <a:cubicBezTo>
                  <a:pt x="353615" y="303138"/>
                  <a:pt x="353684" y="297681"/>
                  <a:pt x="353820" y="288131"/>
                </a:cubicBezTo>
                <a:cubicBezTo>
                  <a:pt x="353956" y="278582"/>
                  <a:pt x="354025" y="270874"/>
                  <a:pt x="354025" y="265007"/>
                </a:cubicBezTo>
                <a:cubicBezTo>
                  <a:pt x="354025" y="259141"/>
                  <a:pt x="353615" y="250751"/>
                  <a:pt x="352797" y="239837"/>
                </a:cubicBezTo>
                <a:cubicBezTo>
                  <a:pt x="351978" y="228923"/>
                  <a:pt x="350887" y="219919"/>
                  <a:pt x="349523" y="212824"/>
                </a:cubicBezTo>
                <a:cubicBezTo>
                  <a:pt x="348158" y="205730"/>
                  <a:pt x="345907" y="197681"/>
                  <a:pt x="342770" y="188677"/>
                </a:cubicBezTo>
                <a:cubicBezTo>
                  <a:pt x="339632" y="179673"/>
                  <a:pt x="335880" y="172511"/>
                  <a:pt x="331514" y="167190"/>
                </a:cubicBezTo>
                <a:cubicBezTo>
                  <a:pt x="327149" y="161869"/>
                  <a:pt x="321555" y="157367"/>
                  <a:pt x="314734" y="153684"/>
                </a:cubicBezTo>
                <a:cubicBezTo>
                  <a:pt x="307913" y="150000"/>
                  <a:pt x="300136" y="148159"/>
                  <a:pt x="291405" y="148159"/>
                </a:cubicBezTo>
                <a:close/>
                <a:moveTo>
                  <a:pt x="892299" y="2457"/>
                </a:moveTo>
                <a:cubicBezTo>
                  <a:pt x="920948" y="2457"/>
                  <a:pt x="948233" y="4708"/>
                  <a:pt x="974154" y="9210"/>
                </a:cubicBezTo>
                <a:cubicBezTo>
                  <a:pt x="1000075" y="13712"/>
                  <a:pt x="1024768" y="20942"/>
                  <a:pt x="1048233" y="30902"/>
                </a:cubicBezTo>
                <a:cubicBezTo>
                  <a:pt x="1071699" y="40861"/>
                  <a:pt x="1091958" y="53139"/>
                  <a:pt x="1109011" y="67737"/>
                </a:cubicBezTo>
                <a:cubicBezTo>
                  <a:pt x="1126064" y="82334"/>
                  <a:pt x="1139639" y="100411"/>
                  <a:pt x="1149734" y="121966"/>
                </a:cubicBezTo>
                <a:cubicBezTo>
                  <a:pt x="1159830" y="143521"/>
                  <a:pt x="1164878" y="167532"/>
                  <a:pt x="1164878" y="193999"/>
                </a:cubicBezTo>
                <a:cubicBezTo>
                  <a:pt x="1164878" y="217191"/>
                  <a:pt x="1161535" y="238746"/>
                  <a:pt x="1154850" y="258664"/>
                </a:cubicBezTo>
                <a:cubicBezTo>
                  <a:pt x="1148165" y="278583"/>
                  <a:pt x="1139707" y="295499"/>
                  <a:pt x="1129475" y="309415"/>
                </a:cubicBezTo>
                <a:cubicBezTo>
                  <a:pt x="1119243" y="323330"/>
                  <a:pt x="1106419" y="337519"/>
                  <a:pt x="1091003" y="351980"/>
                </a:cubicBezTo>
                <a:cubicBezTo>
                  <a:pt x="1075587" y="366441"/>
                  <a:pt x="1060648" y="378924"/>
                  <a:pt x="1046187" y="389429"/>
                </a:cubicBezTo>
                <a:cubicBezTo>
                  <a:pt x="1031726" y="399933"/>
                  <a:pt x="1015287" y="412553"/>
                  <a:pt x="996869" y="427287"/>
                </a:cubicBezTo>
                <a:cubicBezTo>
                  <a:pt x="978452" y="442021"/>
                  <a:pt x="962694" y="455936"/>
                  <a:pt x="949598" y="469033"/>
                </a:cubicBezTo>
                <a:cubicBezTo>
                  <a:pt x="968151" y="469033"/>
                  <a:pt x="996596" y="468487"/>
                  <a:pt x="1034932" y="467396"/>
                </a:cubicBezTo>
                <a:cubicBezTo>
                  <a:pt x="1073267" y="466305"/>
                  <a:pt x="1102394" y="465759"/>
                  <a:pt x="1122313" y="465759"/>
                </a:cubicBezTo>
                <a:cubicBezTo>
                  <a:pt x="1141139" y="465759"/>
                  <a:pt x="1153895" y="472103"/>
                  <a:pt x="1160580" y="484790"/>
                </a:cubicBezTo>
                <a:cubicBezTo>
                  <a:pt x="1167265" y="497478"/>
                  <a:pt x="1170607" y="515691"/>
                  <a:pt x="1170607" y="539429"/>
                </a:cubicBezTo>
                <a:cubicBezTo>
                  <a:pt x="1170607" y="546796"/>
                  <a:pt x="1170198" y="559279"/>
                  <a:pt x="1169380" y="576878"/>
                </a:cubicBezTo>
                <a:cubicBezTo>
                  <a:pt x="1168561" y="594477"/>
                  <a:pt x="1168152" y="607914"/>
                  <a:pt x="1168152" y="617191"/>
                </a:cubicBezTo>
                <a:lnTo>
                  <a:pt x="1168152" y="624558"/>
                </a:lnTo>
                <a:cubicBezTo>
                  <a:pt x="1168152" y="628651"/>
                  <a:pt x="1167879" y="631789"/>
                  <a:pt x="1167333" y="633972"/>
                </a:cubicBezTo>
                <a:cubicBezTo>
                  <a:pt x="1166787" y="636155"/>
                  <a:pt x="1165287" y="638201"/>
                  <a:pt x="1162831" y="640111"/>
                </a:cubicBezTo>
                <a:cubicBezTo>
                  <a:pt x="1160375" y="642021"/>
                  <a:pt x="1156692" y="643385"/>
                  <a:pt x="1151781" y="644204"/>
                </a:cubicBezTo>
                <a:lnTo>
                  <a:pt x="1122313" y="644204"/>
                </a:lnTo>
                <a:cubicBezTo>
                  <a:pt x="1101576" y="643658"/>
                  <a:pt x="1057374" y="642567"/>
                  <a:pt x="989707" y="640930"/>
                </a:cubicBezTo>
                <a:cubicBezTo>
                  <a:pt x="880566" y="640930"/>
                  <a:pt x="761330" y="643112"/>
                  <a:pt x="631998" y="647478"/>
                </a:cubicBezTo>
                <a:lnTo>
                  <a:pt x="631998" y="639292"/>
                </a:lnTo>
                <a:cubicBezTo>
                  <a:pt x="627906" y="636837"/>
                  <a:pt x="624563" y="631925"/>
                  <a:pt x="621971" y="624558"/>
                </a:cubicBezTo>
                <a:cubicBezTo>
                  <a:pt x="619379" y="617191"/>
                  <a:pt x="618083" y="609006"/>
                  <a:pt x="618083" y="600002"/>
                </a:cubicBezTo>
                <a:lnTo>
                  <a:pt x="618083" y="480493"/>
                </a:lnTo>
                <a:cubicBezTo>
                  <a:pt x="618083" y="474217"/>
                  <a:pt x="627360" y="464940"/>
                  <a:pt x="645914" y="452662"/>
                </a:cubicBezTo>
                <a:cubicBezTo>
                  <a:pt x="720948" y="401912"/>
                  <a:pt x="774700" y="365077"/>
                  <a:pt x="807169" y="342157"/>
                </a:cubicBezTo>
                <a:lnTo>
                  <a:pt x="832544" y="322512"/>
                </a:lnTo>
                <a:cubicBezTo>
                  <a:pt x="891480" y="276673"/>
                  <a:pt x="920948" y="235745"/>
                  <a:pt x="920948" y="199729"/>
                </a:cubicBezTo>
                <a:cubicBezTo>
                  <a:pt x="920948" y="188269"/>
                  <a:pt x="917606" y="179265"/>
                  <a:pt x="910921" y="172716"/>
                </a:cubicBezTo>
                <a:cubicBezTo>
                  <a:pt x="904236" y="166168"/>
                  <a:pt x="895300" y="162894"/>
                  <a:pt x="884113" y="162894"/>
                </a:cubicBezTo>
                <a:cubicBezTo>
                  <a:pt x="874563" y="162894"/>
                  <a:pt x="866992" y="165008"/>
                  <a:pt x="861398" y="169237"/>
                </a:cubicBezTo>
                <a:cubicBezTo>
                  <a:pt x="855805" y="173467"/>
                  <a:pt x="851985" y="178651"/>
                  <a:pt x="849939" y="184790"/>
                </a:cubicBezTo>
                <a:cubicBezTo>
                  <a:pt x="847892" y="190929"/>
                  <a:pt x="846255" y="197136"/>
                  <a:pt x="845027" y="203412"/>
                </a:cubicBezTo>
                <a:cubicBezTo>
                  <a:pt x="843799" y="209688"/>
                  <a:pt x="842026" y="215417"/>
                  <a:pt x="839707" y="220602"/>
                </a:cubicBezTo>
                <a:cubicBezTo>
                  <a:pt x="837387" y="225786"/>
                  <a:pt x="833909" y="228924"/>
                  <a:pt x="829270" y="230015"/>
                </a:cubicBezTo>
                <a:lnTo>
                  <a:pt x="639365" y="230015"/>
                </a:lnTo>
                <a:cubicBezTo>
                  <a:pt x="624086" y="230015"/>
                  <a:pt x="616446" y="225922"/>
                  <a:pt x="616446" y="217737"/>
                </a:cubicBezTo>
                <a:cubicBezTo>
                  <a:pt x="620539" y="178446"/>
                  <a:pt x="629952" y="144681"/>
                  <a:pt x="644686" y="116441"/>
                </a:cubicBezTo>
                <a:cubicBezTo>
                  <a:pt x="659420" y="88200"/>
                  <a:pt x="679065" y="65895"/>
                  <a:pt x="703622" y="49524"/>
                </a:cubicBezTo>
                <a:cubicBezTo>
                  <a:pt x="728179" y="33153"/>
                  <a:pt x="755873" y="21215"/>
                  <a:pt x="786705" y="13712"/>
                </a:cubicBezTo>
                <a:cubicBezTo>
                  <a:pt x="817537" y="6209"/>
                  <a:pt x="852735" y="2457"/>
                  <a:pt x="892299" y="2457"/>
                </a:cubicBezTo>
                <a:close/>
                <a:moveTo>
                  <a:pt x="286494" y="0"/>
                </a:moveTo>
                <a:cubicBezTo>
                  <a:pt x="319509" y="0"/>
                  <a:pt x="349727" y="3752"/>
                  <a:pt x="377149" y="11255"/>
                </a:cubicBezTo>
                <a:cubicBezTo>
                  <a:pt x="404570" y="18759"/>
                  <a:pt x="427967" y="28786"/>
                  <a:pt x="447340" y="41337"/>
                </a:cubicBezTo>
                <a:cubicBezTo>
                  <a:pt x="466712" y="53888"/>
                  <a:pt x="483902" y="69236"/>
                  <a:pt x="498909" y="87381"/>
                </a:cubicBezTo>
                <a:cubicBezTo>
                  <a:pt x="513916" y="105526"/>
                  <a:pt x="525921" y="124420"/>
                  <a:pt x="534925" y="144066"/>
                </a:cubicBezTo>
                <a:cubicBezTo>
                  <a:pt x="543929" y="163711"/>
                  <a:pt x="551296" y="185062"/>
                  <a:pt x="557026" y="208118"/>
                </a:cubicBezTo>
                <a:cubicBezTo>
                  <a:pt x="562756" y="231174"/>
                  <a:pt x="566712" y="253206"/>
                  <a:pt x="568895" y="274216"/>
                </a:cubicBezTo>
                <a:cubicBezTo>
                  <a:pt x="571078" y="295226"/>
                  <a:pt x="572169" y="317054"/>
                  <a:pt x="572169" y="339700"/>
                </a:cubicBezTo>
                <a:cubicBezTo>
                  <a:pt x="572169" y="391542"/>
                  <a:pt x="564734" y="437791"/>
                  <a:pt x="549864" y="478445"/>
                </a:cubicBezTo>
                <a:cubicBezTo>
                  <a:pt x="534993" y="519100"/>
                  <a:pt x="514393" y="552388"/>
                  <a:pt x="488063" y="578309"/>
                </a:cubicBezTo>
                <a:cubicBezTo>
                  <a:pt x="461733" y="604230"/>
                  <a:pt x="431105" y="623875"/>
                  <a:pt x="396180" y="637245"/>
                </a:cubicBezTo>
                <a:cubicBezTo>
                  <a:pt x="361255" y="650615"/>
                  <a:pt x="323056" y="657300"/>
                  <a:pt x="281583" y="657300"/>
                </a:cubicBezTo>
                <a:cubicBezTo>
                  <a:pt x="250750" y="657300"/>
                  <a:pt x="222715" y="654366"/>
                  <a:pt x="197476" y="648500"/>
                </a:cubicBezTo>
                <a:cubicBezTo>
                  <a:pt x="172237" y="642634"/>
                  <a:pt x="150341" y="634653"/>
                  <a:pt x="131787" y="624557"/>
                </a:cubicBezTo>
                <a:cubicBezTo>
                  <a:pt x="113233" y="614462"/>
                  <a:pt x="96794" y="601638"/>
                  <a:pt x="82469" y="586085"/>
                </a:cubicBezTo>
                <a:cubicBezTo>
                  <a:pt x="68144" y="570533"/>
                  <a:pt x="56275" y="553957"/>
                  <a:pt x="46862" y="536358"/>
                </a:cubicBezTo>
                <a:cubicBezTo>
                  <a:pt x="37449" y="518759"/>
                  <a:pt x="29468" y="498568"/>
                  <a:pt x="22919" y="475785"/>
                </a:cubicBezTo>
                <a:cubicBezTo>
                  <a:pt x="16371" y="453002"/>
                  <a:pt x="11391" y="430424"/>
                  <a:pt x="7981" y="408050"/>
                </a:cubicBezTo>
                <a:cubicBezTo>
                  <a:pt x="4570" y="385676"/>
                  <a:pt x="1910" y="360710"/>
                  <a:pt x="0" y="333152"/>
                </a:cubicBezTo>
                <a:cubicBezTo>
                  <a:pt x="0" y="126058"/>
                  <a:pt x="95498" y="15007"/>
                  <a:pt x="28649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2700" dist="12700" dir="2700000" algn="tl" rotWithShape="0">
              <a:prstClr val="black">
                <a:alpha val="52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760D138-0977-4C5A-850F-93F0FE72BEB2}"/>
              </a:ext>
            </a:extLst>
          </p:cNvPr>
          <p:cNvSpPr txBox="1"/>
          <p:nvPr/>
        </p:nvSpPr>
        <p:spPr>
          <a:xfrm>
            <a:off x="6335607" y="1066282"/>
            <a:ext cx="883206" cy="552740"/>
          </a:xfrm>
          <a:custGeom>
            <a:avLst/>
            <a:gdLst>
              <a:gd name="connsiteX0" fmla="*/ 291405 w 1050279"/>
              <a:gd name="connsiteY0" fmla="*/ 148159 h 657300"/>
              <a:gd name="connsiteX1" fmla="*/ 271760 w 1050279"/>
              <a:gd name="connsiteY1" fmla="*/ 151024 h 657300"/>
              <a:gd name="connsiteX2" fmla="*/ 256003 w 1050279"/>
              <a:gd name="connsiteY2" fmla="*/ 160642 h 657300"/>
              <a:gd name="connsiteX3" fmla="*/ 243929 w 1050279"/>
              <a:gd name="connsiteY3" fmla="*/ 174352 h 657300"/>
              <a:gd name="connsiteX4" fmla="*/ 234925 w 1050279"/>
              <a:gd name="connsiteY4" fmla="*/ 193179 h 657300"/>
              <a:gd name="connsiteX5" fmla="*/ 228376 w 1050279"/>
              <a:gd name="connsiteY5" fmla="*/ 214257 h 657300"/>
              <a:gd name="connsiteX6" fmla="*/ 223874 w 1050279"/>
              <a:gd name="connsiteY6" fmla="*/ 238814 h 657300"/>
              <a:gd name="connsiteX7" fmla="*/ 221214 w 1050279"/>
              <a:gd name="connsiteY7" fmla="*/ 263779 h 657300"/>
              <a:gd name="connsiteX8" fmla="*/ 219782 w 1050279"/>
              <a:gd name="connsiteY8" fmla="*/ 290792 h 657300"/>
              <a:gd name="connsiteX9" fmla="*/ 219372 w 1050279"/>
              <a:gd name="connsiteY9" fmla="*/ 316372 h 657300"/>
              <a:gd name="connsiteX10" fmla="*/ 219372 w 1050279"/>
              <a:gd name="connsiteY10" fmla="*/ 341747 h 657300"/>
              <a:gd name="connsiteX11" fmla="*/ 219372 w 1050279"/>
              <a:gd name="connsiteY11" fmla="*/ 349523 h 657300"/>
              <a:gd name="connsiteX12" fmla="*/ 219782 w 1050279"/>
              <a:gd name="connsiteY12" fmla="*/ 377763 h 657300"/>
              <a:gd name="connsiteX13" fmla="*/ 221623 w 1050279"/>
              <a:gd name="connsiteY13" fmla="*/ 407845 h 657300"/>
              <a:gd name="connsiteX14" fmla="*/ 225512 w 1050279"/>
              <a:gd name="connsiteY14" fmla="*/ 438950 h 657300"/>
              <a:gd name="connsiteX15" fmla="*/ 232674 w 1050279"/>
              <a:gd name="connsiteY15" fmla="*/ 466576 h 657300"/>
              <a:gd name="connsiteX16" fmla="*/ 243929 w 1050279"/>
              <a:gd name="connsiteY16" fmla="*/ 490314 h 657300"/>
              <a:gd name="connsiteX17" fmla="*/ 260505 w 1050279"/>
              <a:gd name="connsiteY17" fmla="*/ 505662 h 657300"/>
              <a:gd name="connsiteX18" fmla="*/ 283220 w 1050279"/>
              <a:gd name="connsiteY18" fmla="*/ 511597 h 657300"/>
              <a:gd name="connsiteX19" fmla="*/ 308799 w 1050279"/>
              <a:gd name="connsiteY19" fmla="*/ 505458 h 657300"/>
              <a:gd name="connsiteX20" fmla="*/ 327217 w 1050279"/>
              <a:gd name="connsiteY20" fmla="*/ 490724 h 657300"/>
              <a:gd name="connsiteX21" fmla="*/ 339291 w 1050279"/>
              <a:gd name="connsiteY21" fmla="*/ 466986 h 657300"/>
              <a:gd name="connsiteX22" fmla="*/ 346658 w 1050279"/>
              <a:gd name="connsiteY22" fmla="*/ 440178 h 657300"/>
              <a:gd name="connsiteX23" fmla="*/ 350341 w 1050279"/>
              <a:gd name="connsiteY23" fmla="*/ 409482 h 657300"/>
              <a:gd name="connsiteX24" fmla="*/ 351774 w 1050279"/>
              <a:gd name="connsiteY24" fmla="*/ 380628 h 657300"/>
              <a:gd name="connsiteX25" fmla="*/ 351978 w 1050279"/>
              <a:gd name="connsiteY25" fmla="*/ 353207 h 657300"/>
              <a:gd name="connsiteX26" fmla="*/ 351978 w 1050279"/>
              <a:gd name="connsiteY26" fmla="*/ 347886 h 657300"/>
              <a:gd name="connsiteX27" fmla="*/ 353615 w 1050279"/>
              <a:gd name="connsiteY27" fmla="*/ 304503 h 657300"/>
              <a:gd name="connsiteX28" fmla="*/ 353820 w 1050279"/>
              <a:gd name="connsiteY28" fmla="*/ 288131 h 657300"/>
              <a:gd name="connsiteX29" fmla="*/ 354025 w 1050279"/>
              <a:gd name="connsiteY29" fmla="*/ 265007 h 657300"/>
              <a:gd name="connsiteX30" fmla="*/ 352797 w 1050279"/>
              <a:gd name="connsiteY30" fmla="*/ 239837 h 657300"/>
              <a:gd name="connsiteX31" fmla="*/ 349523 w 1050279"/>
              <a:gd name="connsiteY31" fmla="*/ 212824 h 657300"/>
              <a:gd name="connsiteX32" fmla="*/ 342769 w 1050279"/>
              <a:gd name="connsiteY32" fmla="*/ 188677 h 657300"/>
              <a:gd name="connsiteX33" fmla="*/ 331514 w 1050279"/>
              <a:gd name="connsiteY33" fmla="*/ 167190 h 657300"/>
              <a:gd name="connsiteX34" fmla="*/ 314734 w 1050279"/>
              <a:gd name="connsiteY34" fmla="*/ 153684 h 657300"/>
              <a:gd name="connsiteX35" fmla="*/ 291405 w 1050279"/>
              <a:gd name="connsiteY35" fmla="*/ 148159 h 657300"/>
              <a:gd name="connsiteX36" fmla="*/ 857100 w 1050279"/>
              <a:gd name="connsiteY36" fmla="*/ 18827 h 657300"/>
              <a:gd name="connsiteX37" fmla="*/ 1004440 w 1050279"/>
              <a:gd name="connsiteY37" fmla="*/ 20464 h 657300"/>
              <a:gd name="connsiteX38" fmla="*/ 1036363 w 1050279"/>
              <a:gd name="connsiteY38" fmla="*/ 18827 h 657300"/>
              <a:gd name="connsiteX39" fmla="*/ 1041479 w 1050279"/>
              <a:gd name="connsiteY39" fmla="*/ 20873 h 657300"/>
              <a:gd name="connsiteX40" fmla="*/ 1044140 w 1050279"/>
              <a:gd name="connsiteY40" fmla="*/ 27012 h 657300"/>
              <a:gd name="connsiteX41" fmla="*/ 1045163 w 1050279"/>
              <a:gd name="connsiteY41" fmla="*/ 35607 h 657300"/>
              <a:gd name="connsiteX42" fmla="*/ 1045367 w 1050279"/>
              <a:gd name="connsiteY42" fmla="*/ 49113 h 657300"/>
              <a:gd name="connsiteX43" fmla="*/ 1045367 w 1050279"/>
              <a:gd name="connsiteY43" fmla="*/ 267668 h 657300"/>
              <a:gd name="connsiteX44" fmla="*/ 1047823 w 1050279"/>
              <a:gd name="connsiteY44" fmla="*/ 450001 h 657300"/>
              <a:gd name="connsiteX45" fmla="*/ 1050279 w 1050279"/>
              <a:gd name="connsiteY45" fmla="*/ 632743 h 657300"/>
              <a:gd name="connsiteX46" fmla="*/ 991343 w 1050279"/>
              <a:gd name="connsiteY46" fmla="*/ 647477 h 657300"/>
              <a:gd name="connsiteX47" fmla="*/ 969242 w 1050279"/>
              <a:gd name="connsiteY47" fmla="*/ 647068 h 657300"/>
              <a:gd name="connsiteX48" fmla="*/ 950415 w 1050279"/>
              <a:gd name="connsiteY48" fmla="*/ 646658 h 657300"/>
              <a:gd name="connsiteX49" fmla="*/ 918082 w 1050279"/>
              <a:gd name="connsiteY49" fmla="*/ 647068 h 657300"/>
              <a:gd name="connsiteX50" fmla="*/ 887386 w 1050279"/>
              <a:gd name="connsiteY50" fmla="*/ 647477 h 657300"/>
              <a:gd name="connsiteX51" fmla="*/ 811261 w 1050279"/>
              <a:gd name="connsiteY51" fmla="*/ 645840 h 657300"/>
              <a:gd name="connsiteX52" fmla="*/ 800620 w 1050279"/>
              <a:gd name="connsiteY52" fmla="*/ 631924 h 657300"/>
              <a:gd name="connsiteX53" fmla="*/ 796527 w 1050279"/>
              <a:gd name="connsiteY53" fmla="*/ 614735 h 657300"/>
              <a:gd name="connsiteX54" fmla="*/ 798164 w 1050279"/>
              <a:gd name="connsiteY54" fmla="*/ 434653 h 657300"/>
              <a:gd name="connsiteX55" fmla="*/ 798164 w 1050279"/>
              <a:gd name="connsiteY55" fmla="*/ 256208 h 657300"/>
              <a:gd name="connsiteX56" fmla="*/ 686022 w 1050279"/>
              <a:gd name="connsiteY56" fmla="*/ 311870 h 657300"/>
              <a:gd name="connsiteX57" fmla="*/ 675790 w 1050279"/>
              <a:gd name="connsiteY57" fmla="*/ 309414 h 657300"/>
              <a:gd name="connsiteX58" fmla="*/ 672107 w 1050279"/>
              <a:gd name="connsiteY58" fmla="*/ 300410 h 657300"/>
              <a:gd name="connsiteX59" fmla="*/ 672107 w 1050279"/>
              <a:gd name="connsiteY59" fmla="*/ 241474 h 657300"/>
              <a:gd name="connsiteX60" fmla="*/ 672107 w 1050279"/>
              <a:gd name="connsiteY60" fmla="*/ 227968 h 657300"/>
              <a:gd name="connsiteX61" fmla="*/ 675790 w 1050279"/>
              <a:gd name="connsiteY61" fmla="*/ 146931 h 657300"/>
              <a:gd name="connsiteX62" fmla="*/ 693389 w 1050279"/>
              <a:gd name="connsiteY62" fmla="*/ 124011 h 657300"/>
              <a:gd name="connsiteX63" fmla="*/ 708532 w 1050279"/>
              <a:gd name="connsiteY63" fmla="*/ 116235 h 657300"/>
              <a:gd name="connsiteX64" fmla="*/ 729405 w 1050279"/>
              <a:gd name="connsiteY64" fmla="*/ 104775 h 657300"/>
              <a:gd name="connsiteX65" fmla="*/ 766445 w 1050279"/>
              <a:gd name="connsiteY65" fmla="*/ 87995 h 657300"/>
              <a:gd name="connsiteX66" fmla="*/ 815558 w 1050279"/>
              <a:gd name="connsiteY66" fmla="*/ 58118 h 657300"/>
              <a:gd name="connsiteX67" fmla="*/ 857100 w 1050279"/>
              <a:gd name="connsiteY67" fmla="*/ 18827 h 657300"/>
              <a:gd name="connsiteX68" fmla="*/ 286494 w 1050279"/>
              <a:gd name="connsiteY68" fmla="*/ 0 h 657300"/>
              <a:gd name="connsiteX69" fmla="*/ 377149 w 1050279"/>
              <a:gd name="connsiteY69" fmla="*/ 11255 h 657300"/>
              <a:gd name="connsiteX70" fmla="*/ 447340 w 1050279"/>
              <a:gd name="connsiteY70" fmla="*/ 41337 h 657300"/>
              <a:gd name="connsiteX71" fmla="*/ 498909 w 1050279"/>
              <a:gd name="connsiteY71" fmla="*/ 87381 h 657300"/>
              <a:gd name="connsiteX72" fmla="*/ 534925 w 1050279"/>
              <a:gd name="connsiteY72" fmla="*/ 144066 h 657300"/>
              <a:gd name="connsiteX73" fmla="*/ 557026 w 1050279"/>
              <a:gd name="connsiteY73" fmla="*/ 208118 h 657300"/>
              <a:gd name="connsiteX74" fmla="*/ 568895 w 1050279"/>
              <a:gd name="connsiteY74" fmla="*/ 274216 h 657300"/>
              <a:gd name="connsiteX75" fmla="*/ 572169 w 1050279"/>
              <a:gd name="connsiteY75" fmla="*/ 339700 h 657300"/>
              <a:gd name="connsiteX76" fmla="*/ 549864 w 1050279"/>
              <a:gd name="connsiteY76" fmla="*/ 478445 h 657300"/>
              <a:gd name="connsiteX77" fmla="*/ 488063 w 1050279"/>
              <a:gd name="connsiteY77" fmla="*/ 578309 h 657300"/>
              <a:gd name="connsiteX78" fmla="*/ 396180 w 1050279"/>
              <a:gd name="connsiteY78" fmla="*/ 637245 h 657300"/>
              <a:gd name="connsiteX79" fmla="*/ 281582 w 1050279"/>
              <a:gd name="connsiteY79" fmla="*/ 657300 h 657300"/>
              <a:gd name="connsiteX80" fmla="*/ 197476 w 1050279"/>
              <a:gd name="connsiteY80" fmla="*/ 648500 h 657300"/>
              <a:gd name="connsiteX81" fmla="*/ 131787 w 1050279"/>
              <a:gd name="connsiteY81" fmla="*/ 624557 h 657300"/>
              <a:gd name="connsiteX82" fmla="*/ 82469 w 1050279"/>
              <a:gd name="connsiteY82" fmla="*/ 586085 h 657300"/>
              <a:gd name="connsiteX83" fmla="*/ 46862 w 1050279"/>
              <a:gd name="connsiteY83" fmla="*/ 536358 h 657300"/>
              <a:gd name="connsiteX84" fmla="*/ 22919 w 1050279"/>
              <a:gd name="connsiteY84" fmla="*/ 475785 h 657300"/>
              <a:gd name="connsiteX85" fmla="*/ 7981 w 1050279"/>
              <a:gd name="connsiteY85" fmla="*/ 408050 h 657300"/>
              <a:gd name="connsiteX86" fmla="*/ 0 w 1050279"/>
              <a:gd name="connsiteY86" fmla="*/ 333152 h 657300"/>
              <a:gd name="connsiteX87" fmla="*/ 286494 w 1050279"/>
              <a:gd name="connsiteY87" fmla="*/ 0 h 6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1050279" h="657300">
                <a:moveTo>
                  <a:pt x="291405" y="148159"/>
                </a:moveTo>
                <a:cubicBezTo>
                  <a:pt x="284311" y="148159"/>
                  <a:pt x="277763" y="149114"/>
                  <a:pt x="271760" y="151024"/>
                </a:cubicBezTo>
                <a:cubicBezTo>
                  <a:pt x="265757" y="152933"/>
                  <a:pt x="260505" y="156139"/>
                  <a:pt x="256003" y="160642"/>
                </a:cubicBezTo>
                <a:cubicBezTo>
                  <a:pt x="251501" y="165144"/>
                  <a:pt x="247476" y="169714"/>
                  <a:pt x="243929" y="174352"/>
                </a:cubicBezTo>
                <a:cubicBezTo>
                  <a:pt x="240382" y="178991"/>
                  <a:pt x="237381" y="185266"/>
                  <a:pt x="234925" y="193179"/>
                </a:cubicBezTo>
                <a:cubicBezTo>
                  <a:pt x="232469" y="201092"/>
                  <a:pt x="230286" y="208118"/>
                  <a:pt x="228376" y="214257"/>
                </a:cubicBezTo>
                <a:cubicBezTo>
                  <a:pt x="226466" y="220396"/>
                  <a:pt x="224966" y="228582"/>
                  <a:pt x="223874" y="238814"/>
                </a:cubicBezTo>
                <a:cubicBezTo>
                  <a:pt x="222783" y="249045"/>
                  <a:pt x="221896" y="257367"/>
                  <a:pt x="221214" y="263779"/>
                </a:cubicBezTo>
                <a:cubicBezTo>
                  <a:pt x="220532" y="270191"/>
                  <a:pt x="220054" y="279196"/>
                  <a:pt x="219782" y="290792"/>
                </a:cubicBezTo>
                <a:cubicBezTo>
                  <a:pt x="219509" y="302388"/>
                  <a:pt x="219372" y="310915"/>
                  <a:pt x="219372" y="316372"/>
                </a:cubicBezTo>
                <a:cubicBezTo>
                  <a:pt x="219372" y="321829"/>
                  <a:pt x="219372" y="330287"/>
                  <a:pt x="219372" y="341747"/>
                </a:cubicBezTo>
                <a:cubicBezTo>
                  <a:pt x="219372" y="345294"/>
                  <a:pt x="219372" y="347886"/>
                  <a:pt x="219372" y="349523"/>
                </a:cubicBezTo>
                <a:cubicBezTo>
                  <a:pt x="219372" y="360164"/>
                  <a:pt x="219509" y="369578"/>
                  <a:pt x="219782" y="377763"/>
                </a:cubicBezTo>
                <a:cubicBezTo>
                  <a:pt x="220054" y="385949"/>
                  <a:pt x="220668" y="395976"/>
                  <a:pt x="221623" y="407845"/>
                </a:cubicBezTo>
                <a:cubicBezTo>
                  <a:pt x="222578" y="419714"/>
                  <a:pt x="223874" y="430082"/>
                  <a:pt x="225512" y="438950"/>
                </a:cubicBezTo>
                <a:cubicBezTo>
                  <a:pt x="227149" y="447818"/>
                  <a:pt x="229536" y="457027"/>
                  <a:pt x="232674" y="466576"/>
                </a:cubicBezTo>
                <a:cubicBezTo>
                  <a:pt x="235812" y="476126"/>
                  <a:pt x="239563" y="484039"/>
                  <a:pt x="243929" y="490314"/>
                </a:cubicBezTo>
                <a:cubicBezTo>
                  <a:pt x="248295" y="496590"/>
                  <a:pt x="253820" y="501706"/>
                  <a:pt x="260505" y="505662"/>
                </a:cubicBezTo>
                <a:cubicBezTo>
                  <a:pt x="267190" y="509619"/>
                  <a:pt x="274761" y="511597"/>
                  <a:pt x="283220" y="511597"/>
                </a:cubicBezTo>
                <a:cubicBezTo>
                  <a:pt x="292769" y="511597"/>
                  <a:pt x="301296" y="509551"/>
                  <a:pt x="308799" y="505458"/>
                </a:cubicBezTo>
                <a:cubicBezTo>
                  <a:pt x="316303" y="501365"/>
                  <a:pt x="322442" y="496454"/>
                  <a:pt x="327217" y="490724"/>
                </a:cubicBezTo>
                <a:cubicBezTo>
                  <a:pt x="331992" y="484994"/>
                  <a:pt x="336016" y="477081"/>
                  <a:pt x="339291" y="466986"/>
                </a:cubicBezTo>
                <a:cubicBezTo>
                  <a:pt x="342565" y="456890"/>
                  <a:pt x="345020" y="447954"/>
                  <a:pt x="346658" y="440178"/>
                </a:cubicBezTo>
                <a:cubicBezTo>
                  <a:pt x="348295" y="432402"/>
                  <a:pt x="349523" y="422170"/>
                  <a:pt x="350341" y="409482"/>
                </a:cubicBezTo>
                <a:cubicBezTo>
                  <a:pt x="351160" y="396795"/>
                  <a:pt x="351637" y="387177"/>
                  <a:pt x="351774" y="380628"/>
                </a:cubicBezTo>
                <a:cubicBezTo>
                  <a:pt x="351910" y="374080"/>
                  <a:pt x="351978" y="364939"/>
                  <a:pt x="351978" y="353207"/>
                </a:cubicBezTo>
                <a:cubicBezTo>
                  <a:pt x="351978" y="350751"/>
                  <a:pt x="351978" y="348977"/>
                  <a:pt x="351978" y="347886"/>
                </a:cubicBezTo>
                <a:cubicBezTo>
                  <a:pt x="353070" y="338609"/>
                  <a:pt x="353615" y="324148"/>
                  <a:pt x="353615" y="304503"/>
                </a:cubicBezTo>
                <a:cubicBezTo>
                  <a:pt x="353615" y="303138"/>
                  <a:pt x="353684" y="297681"/>
                  <a:pt x="353820" y="288131"/>
                </a:cubicBezTo>
                <a:cubicBezTo>
                  <a:pt x="353956" y="278582"/>
                  <a:pt x="354025" y="270874"/>
                  <a:pt x="354025" y="265007"/>
                </a:cubicBezTo>
                <a:cubicBezTo>
                  <a:pt x="354025" y="259141"/>
                  <a:pt x="353615" y="250751"/>
                  <a:pt x="352797" y="239837"/>
                </a:cubicBezTo>
                <a:cubicBezTo>
                  <a:pt x="351978" y="228923"/>
                  <a:pt x="350887" y="219919"/>
                  <a:pt x="349523" y="212824"/>
                </a:cubicBezTo>
                <a:cubicBezTo>
                  <a:pt x="348158" y="205730"/>
                  <a:pt x="345907" y="197681"/>
                  <a:pt x="342769" y="188677"/>
                </a:cubicBezTo>
                <a:cubicBezTo>
                  <a:pt x="339632" y="179673"/>
                  <a:pt x="335880" y="172511"/>
                  <a:pt x="331514" y="167190"/>
                </a:cubicBezTo>
                <a:cubicBezTo>
                  <a:pt x="327149" y="161869"/>
                  <a:pt x="321555" y="157367"/>
                  <a:pt x="314734" y="153684"/>
                </a:cubicBezTo>
                <a:cubicBezTo>
                  <a:pt x="307913" y="150000"/>
                  <a:pt x="300136" y="148159"/>
                  <a:pt x="291405" y="148159"/>
                </a:cubicBezTo>
                <a:close/>
                <a:moveTo>
                  <a:pt x="857100" y="18827"/>
                </a:moveTo>
                <a:cubicBezTo>
                  <a:pt x="922584" y="19918"/>
                  <a:pt x="971698" y="20464"/>
                  <a:pt x="1004440" y="20464"/>
                </a:cubicBezTo>
                <a:cubicBezTo>
                  <a:pt x="1018628" y="20464"/>
                  <a:pt x="1029269" y="19918"/>
                  <a:pt x="1036363" y="18827"/>
                </a:cubicBezTo>
                <a:cubicBezTo>
                  <a:pt x="1038546" y="19100"/>
                  <a:pt x="1040252" y="19782"/>
                  <a:pt x="1041479" y="20873"/>
                </a:cubicBezTo>
                <a:cubicBezTo>
                  <a:pt x="1042707" y="21965"/>
                  <a:pt x="1043594" y="24011"/>
                  <a:pt x="1044140" y="27012"/>
                </a:cubicBezTo>
                <a:cubicBezTo>
                  <a:pt x="1044685" y="30014"/>
                  <a:pt x="1045026" y="32879"/>
                  <a:pt x="1045163" y="35607"/>
                </a:cubicBezTo>
                <a:cubicBezTo>
                  <a:pt x="1045299" y="38336"/>
                  <a:pt x="1045367" y="42838"/>
                  <a:pt x="1045367" y="49113"/>
                </a:cubicBezTo>
                <a:lnTo>
                  <a:pt x="1045367" y="267668"/>
                </a:lnTo>
                <a:cubicBezTo>
                  <a:pt x="1045367" y="308322"/>
                  <a:pt x="1046186" y="369100"/>
                  <a:pt x="1047823" y="450001"/>
                </a:cubicBezTo>
                <a:cubicBezTo>
                  <a:pt x="1049460" y="530901"/>
                  <a:pt x="1050279" y="591815"/>
                  <a:pt x="1050279" y="632743"/>
                </a:cubicBezTo>
                <a:cubicBezTo>
                  <a:pt x="1048914" y="642566"/>
                  <a:pt x="1029269" y="647477"/>
                  <a:pt x="991343" y="647477"/>
                </a:cubicBezTo>
                <a:cubicBezTo>
                  <a:pt x="985886" y="647477"/>
                  <a:pt x="978519" y="647341"/>
                  <a:pt x="969242" y="647068"/>
                </a:cubicBezTo>
                <a:cubicBezTo>
                  <a:pt x="959965" y="646795"/>
                  <a:pt x="953689" y="646658"/>
                  <a:pt x="950415" y="646658"/>
                </a:cubicBezTo>
                <a:cubicBezTo>
                  <a:pt x="942775" y="646658"/>
                  <a:pt x="931998" y="646795"/>
                  <a:pt x="918082" y="647068"/>
                </a:cubicBezTo>
                <a:cubicBezTo>
                  <a:pt x="904167" y="647341"/>
                  <a:pt x="893935" y="647477"/>
                  <a:pt x="887386" y="647477"/>
                </a:cubicBezTo>
                <a:cubicBezTo>
                  <a:pt x="870470" y="647477"/>
                  <a:pt x="845094" y="646931"/>
                  <a:pt x="811261" y="645840"/>
                </a:cubicBezTo>
                <a:lnTo>
                  <a:pt x="800620" y="631924"/>
                </a:lnTo>
                <a:cubicBezTo>
                  <a:pt x="797891" y="629196"/>
                  <a:pt x="796527" y="623466"/>
                  <a:pt x="796527" y="614735"/>
                </a:cubicBezTo>
                <a:cubicBezTo>
                  <a:pt x="796527" y="573261"/>
                  <a:pt x="797072" y="513234"/>
                  <a:pt x="798164" y="434653"/>
                </a:cubicBezTo>
                <a:lnTo>
                  <a:pt x="798164" y="256208"/>
                </a:lnTo>
                <a:cubicBezTo>
                  <a:pt x="758055" y="282674"/>
                  <a:pt x="720674" y="301228"/>
                  <a:pt x="686022" y="311870"/>
                </a:cubicBezTo>
                <a:cubicBezTo>
                  <a:pt x="681383" y="311870"/>
                  <a:pt x="677973" y="311051"/>
                  <a:pt x="675790" y="309414"/>
                </a:cubicBezTo>
                <a:cubicBezTo>
                  <a:pt x="673607" y="307777"/>
                  <a:pt x="672379" y="304775"/>
                  <a:pt x="672107" y="300410"/>
                </a:cubicBezTo>
                <a:lnTo>
                  <a:pt x="672107" y="241474"/>
                </a:lnTo>
                <a:cubicBezTo>
                  <a:pt x="672107" y="238472"/>
                  <a:pt x="672107" y="233970"/>
                  <a:pt x="672107" y="227968"/>
                </a:cubicBezTo>
                <a:cubicBezTo>
                  <a:pt x="672107" y="183493"/>
                  <a:pt x="673334" y="156481"/>
                  <a:pt x="675790" y="146931"/>
                </a:cubicBezTo>
                <a:cubicBezTo>
                  <a:pt x="678246" y="137654"/>
                  <a:pt x="684112" y="130014"/>
                  <a:pt x="693389" y="124011"/>
                </a:cubicBezTo>
                <a:cubicBezTo>
                  <a:pt x="696117" y="122374"/>
                  <a:pt x="701165" y="119782"/>
                  <a:pt x="708532" y="116235"/>
                </a:cubicBezTo>
                <a:lnTo>
                  <a:pt x="729405" y="104775"/>
                </a:lnTo>
                <a:cubicBezTo>
                  <a:pt x="741138" y="99864"/>
                  <a:pt x="753484" y="94270"/>
                  <a:pt x="766445" y="87995"/>
                </a:cubicBezTo>
                <a:cubicBezTo>
                  <a:pt x="779405" y="81719"/>
                  <a:pt x="795776" y="71760"/>
                  <a:pt x="815558" y="58118"/>
                </a:cubicBezTo>
                <a:cubicBezTo>
                  <a:pt x="835340" y="44475"/>
                  <a:pt x="849187" y="31378"/>
                  <a:pt x="857100" y="18827"/>
                </a:cubicBezTo>
                <a:close/>
                <a:moveTo>
                  <a:pt x="286494" y="0"/>
                </a:moveTo>
                <a:cubicBezTo>
                  <a:pt x="319509" y="0"/>
                  <a:pt x="349727" y="3752"/>
                  <a:pt x="377149" y="11255"/>
                </a:cubicBezTo>
                <a:cubicBezTo>
                  <a:pt x="404570" y="18759"/>
                  <a:pt x="427967" y="28786"/>
                  <a:pt x="447340" y="41337"/>
                </a:cubicBezTo>
                <a:cubicBezTo>
                  <a:pt x="466712" y="53888"/>
                  <a:pt x="483902" y="69236"/>
                  <a:pt x="498909" y="87381"/>
                </a:cubicBezTo>
                <a:cubicBezTo>
                  <a:pt x="513916" y="105526"/>
                  <a:pt x="525921" y="124420"/>
                  <a:pt x="534925" y="144066"/>
                </a:cubicBezTo>
                <a:cubicBezTo>
                  <a:pt x="543929" y="163711"/>
                  <a:pt x="551296" y="185062"/>
                  <a:pt x="557026" y="208118"/>
                </a:cubicBezTo>
                <a:cubicBezTo>
                  <a:pt x="562756" y="231174"/>
                  <a:pt x="566712" y="253206"/>
                  <a:pt x="568895" y="274216"/>
                </a:cubicBezTo>
                <a:cubicBezTo>
                  <a:pt x="571078" y="295226"/>
                  <a:pt x="572169" y="317054"/>
                  <a:pt x="572169" y="339700"/>
                </a:cubicBezTo>
                <a:cubicBezTo>
                  <a:pt x="572169" y="391542"/>
                  <a:pt x="564734" y="437791"/>
                  <a:pt x="549864" y="478445"/>
                </a:cubicBezTo>
                <a:cubicBezTo>
                  <a:pt x="534993" y="519100"/>
                  <a:pt x="514393" y="552388"/>
                  <a:pt x="488063" y="578309"/>
                </a:cubicBezTo>
                <a:cubicBezTo>
                  <a:pt x="461733" y="604230"/>
                  <a:pt x="431105" y="623875"/>
                  <a:pt x="396180" y="637245"/>
                </a:cubicBezTo>
                <a:cubicBezTo>
                  <a:pt x="361255" y="650615"/>
                  <a:pt x="323056" y="657300"/>
                  <a:pt x="281582" y="657300"/>
                </a:cubicBezTo>
                <a:cubicBezTo>
                  <a:pt x="250750" y="657300"/>
                  <a:pt x="222715" y="654366"/>
                  <a:pt x="197476" y="648500"/>
                </a:cubicBezTo>
                <a:cubicBezTo>
                  <a:pt x="172237" y="642634"/>
                  <a:pt x="150341" y="634653"/>
                  <a:pt x="131787" y="624557"/>
                </a:cubicBezTo>
                <a:cubicBezTo>
                  <a:pt x="113233" y="614462"/>
                  <a:pt x="96794" y="601638"/>
                  <a:pt x="82469" y="586085"/>
                </a:cubicBezTo>
                <a:cubicBezTo>
                  <a:pt x="68144" y="570533"/>
                  <a:pt x="56275" y="553957"/>
                  <a:pt x="46862" y="536358"/>
                </a:cubicBezTo>
                <a:cubicBezTo>
                  <a:pt x="37449" y="518759"/>
                  <a:pt x="29468" y="498568"/>
                  <a:pt x="22919" y="475785"/>
                </a:cubicBezTo>
                <a:cubicBezTo>
                  <a:pt x="16371" y="453002"/>
                  <a:pt x="11391" y="430424"/>
                  <a:pt x="7981" y="408050"/>
                </a:cubicBezTo>
                <a:cubicBezTo>
                  <a:pt x="4570" y="385676"/>
                  <a:pt x="1910" y="360710"/>
                  <a:pt x="0" y="333152"/>
                </a:cubicBezTo>
                <a:cubicBezTo>
                  <a:pt x="0" y="126058"/>
                  <a:pt x="95498" y="15007"/>
                  <a:pt x="28649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2700" dist="12700" dir="2700000" algn="tl" rotWithShape="0">
              <a:prstClr val="black">
                <a:alpha val="52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6E92A22-D37F-4FDA-9736-02852693CDF7}"/>
              </a:ext>
            </a:extLst>
          </p:cNvPr>
          <p:cNvSpPr txBox="1"/>
          <p:nvPr/>
        </p:nvSpPr>
        <p:spPr>
          <a:xfrm>
            <a:off x="6335607" y="2818910"/>
            <a:ext cx="975444" cy="553428"/>
          </a:xfrm>
          <a:custGeom>
            <a:avLst/>
            <a:gdLst>
              <a:gd name="connsiteX0" fmla="*/ 291405 w 1159965"/>
              <a:gd name="connsiteY0" fmla="*/ 148159 h 658118"/>
              <a:gd name="connsiteX1" fmla="*/ 271760 w 1159965"/>
              <a:gd name="connsiteY1" fmla="*/ 151024 h 658118"/>
              <a:gd name="connsiteX2" fmla="*/ 256003 w 1159965"/>
              <a:gd name="connsiteY2" fmla="*/ 160642 h 658118"/>
              <a:gd name="connsiteX3" fmla="*/ 243929 w 1159965"/>
              <a:gd name="connsiteY3" fmla="*/ 174352 h 658118"/>
              <a:gd name="connsiteX4" fmla="*/ 234925 w 1159965"/>
              <a:gd name="connsiteY4" fmla="*/ 193179 h 658118"/>
              <a:gd name="connsiteX5" fmla="*/ 228376 w 1159965"/>
              <a:gd name="connsiteY5" fmla="*/ 214257 h 658118"/>
              <a:gd name="connsiteX6" fmla="*/ 223874 w 1159965"/>
              <a:gd name="connsiteY6" fmla="*/ 238814 h 658118"/>
              <a:gd name="connsiteX7" fmla="*/ 221214 w 1159965"/>
              <a:gd name="connsiteY7" fmla="*/ 263779 h 658118"/>
              <a:gd name="connsiteX8" fmla="*/ 219782 w 1159965"/>
              <a:gd name="connsiteY8" fmla="*/ 290792 h 658118"/>
              <a:gd name="connsiteX9" fmla="*/ 219372 w 1159965"/>
              <a:gd name="connsiteY9" fmla="*/ 316372 h 658118"/>
              <a:gd name="connsiteX10" fmla="*/ 219372 w 1159965"/>
              <a:gd name="connsiteY10" fmla="*/ 341747 h 658118"/>
              <a:gd name="connsiteX11" fmla="*/ 219372 w 1159965"/>
              <a:gd name="connsiteY11" fmla="*/ 349523 h 658118"/>
              <a:gd name="connsiteX12" fmla="*/ 219782 w 1159965"/>
              <a:gd name="connsiteY12" fmla="*/ 377763 h 658118"/>
              <a:gd name="connsiteX13" fmla="*/ 221623 w 1159965"/>
              <a:gd name="connsiteY13" fmla="*/ 407845 h 658118"/>
              <a:gd name="connsiteX14" fmla="*/ 225512 w 1159965"/>
              <a:gd name="connsiteY14" fmla="*/ 438950 h 658118"/>
              <a:gd name="connsiteX15" fmla="*/ 232674 w 1159965"/>
              <a:gd name="connsiteY15" fmla="*/ 466576 h 658118"/>
              <a:gd name="connsiteX16" fmla="*/ 243929 w 1159965"/>
              <a:gd name="connsiteY16" fmla="*/ 490315 h 658118"/>
              <a:gd name="connsiteX17" fmla="*/ 260505 w 1159965"/>
              <a:gd name="connsiteY17" fmla="*/ 505662 h 658118"/>
              <a:gd name="connsiteX18" fmla="*/ 283220 w 1159965"/>
              <a:gd name="connsiteY18" fmla="*/ 511597 h 658118"/>
              <a:gd name="connsiteX19" fmla="*/ 308799 w 1159965"/>
              <a:gd name="connsiteY19" fmla="*/ 505458 h 658118"/>
              <a:gd name="connsiteX20" fmla="*/ 327217 w 1159965"/>
              <a:gd name="connsiteY20" fmla="*/ 490724 h 658118"/>
              <a:gd name="connsiteX21" fmla="*/ 339291 w 1159965"/>
              <a:gd name="connsiteY21" fmla="*/ 466986 h 658118"/>
              <a:gd name="connsiteX22" fmla="*/ 346658 w 1159965"/>
              <a:gd name="connsiteY22" fmla="*/ 440178 h 658118"/>
              <a:gd name="connsiteX23" fmla="*/ 350341 w 1159965"/>
              <a:gd name="connsiteY23" fmla="*/ 409482 h 658118"/>
              <a:gd name="connsiteX24" fmla="*/ 351774 w 1159965"/>
              <a:gd name="connsiteY24" fmla="*/ 380628 h 658118"/>
              <a:gd name="connsiteX25" fmla="*/ 351978 w 1159965"/>
              <a:gd name="connsiteY25" fmla="*/ 353207 h 658118"/>
              <a:gd name="connsiteX26" fmla="*/ 351978 w 1159965"/>
              <a:gd name="connsiteY26" fmla="*/ 347886 h 658118"/>
              <a:gd name="connsiteX27" fmla="*/ 353615 w 1159965"/>
              <a:gd name="connsiteY27" fmla="*/ 304503 h 658118"/>
              <a:gd name="connsiteX28" fmla="*/ 353820 w 1159965"/>
              <a:gd name="connsiteY28" fmla="*/ 288132 h 658118"/>
              <a:gd name="connsiteX29" fmla="*/ 354025 w 1159965"/>
              <a:gd name="connsiteY29" fmla="*/ 265007 h 658118"/>
              <a:gd name="connsiteX30" fmla="*/ 352797 w 1159965"/>
              <a:gd name="connsiteY30" fmla="*/ 239837 h 658118"/>
              <a:gd name="connsiteX31" fmla="*/ 349523 w 1159965"/>
              <a:gd name="connsiteY31" fmla="*/ 212824 h 658118"/>
              <a:gd name="connsiteX32" fmla="*/ 342769 w 1159965"/>
              <a:gd name="connsiteY32" fmla="*/ 188677 h 658118"/>
              <a:gd name="connsiteX33" fmla="*/ 331514 w 1159965"/>
              <a:gd name="connsiteY33" fmla="*/ 167190 h 658118"/>
              <a:gd name="connsiteX34" fmla="*/ 314734 w 1159965"/>
              <a:gd name="connsiteY34" fmla="*/ 153684 h 658118"/>
              <a:gd name="connsiteX35" fmla="*/ 291405 w 1159965"/>
              <a:gd name="connsiteY35" fmla="*/ 148159 h 658118"/>
              <a:gd name="connsiteX36" fmla="*/ 909487 w 1159965"/>
              <a:gd name="connsiteY36" fmla="*/ 2456 h 658118"/>
              <a:gd name="connsiteX37" fmla="*/ 972107 w 1159965"/>
              <a:gd name="connsiteY37" fmla="*/ 9004 h 658118"/>
              <a:gd name="connsiteX38" fmla="*/ 1035545 w 1159965"/>
              <a:gd name="connsiteY38" fmla="*/ 29877 h 658118"/>
              <a:gd name="connsiteX39" fmla="*/ 1091411 w 1159965"/>
              <a:gd name="connsiteY39" fmla="*/ 64257 h 658118"/>
              <a:gd name="connsiteX40" fmla="*/ 1130907 w 1159965"/>
              <a:gd name="connsiteY40" fmla="*/ 114189 h 658118"/>
              <a:gd name="connsiteX41" fmla="*/ 1146050 w 1159965"/>
              <a:gd name="connsiteY41" fmla="*/ 179264 h 658118"/>
              <a:gd name="connsiteX42" fmla="*/ 1137660 w 1159965"/>
              <a:gd name="connsiteY42" fmla="*/ 234312 h 658118"/>
              <a:gd name="connsiteX43" fmla="*/ 1113308 w 1159965"/>
              <a:gd name="connsiteY43" fmla="*/ 272579 h 658118"/>
              <a:gd name="connsiteX44" fmla="*/ 1080975 w 1159965"/>
              <a:gd name="connsiteY44" fmla="*/ 296112 h 658118"/>
              <a:gd name="connsiteX45" fmla="*/ 1042093 w 1159965"/>
              <a:gd name="connsiteY45" fmla="*/ 311870 h 658118"/>
              <a:gd name="connsiteX46" fmla="*/ 1132748 w 1159965"/>
              <a:gd name="connsiteY46" fmla="*/ 366303 h 658118"/>
              <a:gd name="connsiteX47" fmla="*/ 1159965 w 1159965"/>
              <a:gd name="connsiteY47" fmla="*/ 454298 h 658118"/>
              <a:gd name="connsiteX48" fmla="*/ 1148915 w 1159965"/>
              <a:gd name="connsiteY48" fmla="*/ 522852 h 658118"/>
              <a:gd name="connsiteX49" fmla="*/ 1120470 w 1159965"/>
              <a:gd name="connsiteY49" fmla="*/ 574626 h 658118"/>
              <a:gd name="connsiteX50" fmla="*/ 1077905 w 1159965"/>
              <a:gd name="connsiteY50" fmla="*/ 611051 h 658118"/>
              <a:gd name="connsiteX51" fmla="*/ 1027769 w 1159965"/>
              <a:gd name="connsiteY51" fmla="*/ 635403 h 658118"/>
              <a:gd name="connsiteX52" fmla="*/ 973335 w 1159965"/>
              <a:gd name="connsiteY52" fmla="*/ 649523 h 658118"/>
              <a:gd name="connsiteX53" fmla="*/ 921356 w 1159965"/>
              <a:gd name="connsiteY53" fmla="*/ 656481 h 658118"/>
              <a:gd name="connsiteX54" fmla="*/ 875108 w 1159965"/>
              <a:gd name="connsiteY54" fmla="*/ 658118 h 658118"/>
              <a:gd name="connsiteX55" fmla="*/ 767877 w 1159965"/>
              <a:gd name="connsiteY55" fmla="*/ 647682 h 658118"/>
              <a:gd name="connsiteX56" fmla="*/ 682748 w 1159965"/>
              <a:gd name="connsiteY56" fmla="*/ 614121 h 658118"/>
              <a:gd name="connsiteX57" fmla="*/ 622993 w 1159965"/>
              <a:gd name="connsiteY57" fmla="*/ 549864 h 658118"/>
              <a:gd name="connsiteX58" fmla="*/ 598437 w 1159965"/>
              <a:gd name="connsiteY58" fmla="*/ 451024 h 658118"/>
              <a:gd name="connsiteX59" fmla="*/ 611533 w 1159965"/>
              <a:gd name="connsiteY59" fmla="*/ 437927 h 658118"/>
              <a:gd name="connsiteX60" fmla="*/ 806349 w 1159965"/>
              <a:gd name="connsiteY60" fmla="*/ 437927 h 658118"/>
              <a:gd name="connsiteX61" fmla="*/ 817195 w 1159965"/>
              <a:gd name="connsiteY61" fmla="*/ 439564 h 658118"/>
              <a:gd name="connsiteX62" fmla="*/ 821083 w 1159965"/>
              <a:gd name="connsiteY62" fmla="*/ 446931 h 658118"/>
              <a:gd name="connsiteX63" fmla="*/ 821083 w 1159965"/>
              <a:gd name="connsiteY63" fmla="*/ 447750 h 658118"/>
              <a:gd name="connsiteX64" fmla="*/ 835613 w 1159965"/>
              <a:gd name="connsiteY64" fmla="*/ 487859 h 658118"/>
              <a:gd name="connsiteX65" fmla="*/ 871015 w 1159965"/>
              <a:gd name="connsiteY65" fmla="*/ 501774 h 658118"/>
              <a:gd name="connsiteX66" fmla="*/ 905190 w 1159965"/>
              <a:gd name="connsiteY66" fmla="*/ 488882 h 658118"/>
              <a:gd name="connsiteX67" fmla="*/ 917673 w 1159965"/>
              <a:gd name="connsiteY67" fmla="*/ 455935 h 658118"/>
              <a:gd name="connsiteX68" fmla="*/ 912148 w 1159965"/>
              <a:gd name="connsiteY68" fmla="*/ 427900 h 658118"/>
              <a:gd name="connsiteX69" fmla="*/ 898846 w 1159965"/>
              <a:gd name="connsiteY69" fmla="*/ 410096 h 658118"/>
              <a:gd name="connsiteX70" fmla="*/ 878792 w 1159965"/>
              <a:gd name="connsiteY70" fmla="*/ 400478 h 658118"/>
              <a:gd name="connsiteX71" fmla="*/ 856691 w 1159965"/>
              <a:gd name="connsiteY71" fmla="*/ 396181 h 658118"/>
              <a:gd name="connsiteX72" fmla="*/ 833362 w 1159965"/>
              <a:gd name="connsiteY72" fmla="*/ 395362 h 658118"/>
              <a:gd name="connsiteX73" fmla="*/ 815354 w 1159965"/>
              <a:gd name="connsiteY73" fmla="*/ 395362 h 658118"/>
              <a:gd name="connsiteX74" fmla="*/ 793457 w 1159965"/>
              <a:gd name="connsiteY74" fmla="*/ 385949 h 658118"/>
              <a:gd name="connsiteX75" fmla="*/ 787523 w 1159965"/>
              <a:gd name="connsiteY75" fmla="*/ 356890 h 658118"/>
              <a:gd name="connsiteX76" fmla="*/ 787523 w 1159965"/>
              <a:gd name="connsiteY76" fmla="*/ 330696 h 658118"/>
              <a:gd name="connsiteX77" fmla="*/ 792025 w 1159965"/>
              <a:gd name="connsiteY77" fmla="*/ 280560 h 658118"/>
              <a:gd name="connsiteX78" fmla="*/ 809624 w 1159965"/>
              <a:gd name="connsiteY78" fmla="*/ 264393 h 658118"/>
              <a:gd name="connsiteX79" fmla="*/ 842366 w 1159965"/>
              <a:gd name="connsiteY79" fmla="*/ 264393 h 658118"/>
              <a:gd name="connsiteX80" fmla="*/ 893116 w 1159965"/>
              <a:gd name="connsiteY80" fmla="*/ 251092 h 658118"/>
              <a:gd name="connsiteX81" fmla="*/ 911124 w 1159965"/>
              <a:gd name="connsiteY81" fmla="*/ 200546 h 658118"/>
              <a:gd name="connsiteX82" fmla="*/ 900893 w 1159965"/>
              <a:gd name="connsiteY82" fmla="*/ 170669 h 658118"/>
              <a:gd name="connsiteX83" fmla="*/ 873471 w 1159965"/>
              <a:gd name="connsiteY83" fmla="*/ 158800 h 658118"/>
              <a:gd name="connsiteX84" fmla="*/ 834180 w 1159965"/>
              <a:gd name="connsiteY84" fmla="*/ 189086 h 658118"/>
              <a:gd name="connsiteX85" fmla="*/ 834180 w 1159965"/>
              <a:gd name="connsiteY85" fmla="*/ 205457 h 658118"/>
              <a:gd name="connsiteX86" fmla="*/ 816172 w 1159965"/>
              <a:gd name="connsiteY86" fmla="*/ 228377 h 658118"/>
              <a:gd name="connsiteX87" fmla="*/ 661465 w 1159965"/>
              <a:gd name="connsiteY87" fmla="*/ 225103 h 658118"/>
              <a:gd name="connsiteX88" fmla="*/ 651029 w 1159965"/>
              <a:gd name="connsiteY88" fmla="*/ 225512 h 658118"/>
              <a:gd name="connsiteX89" fmla="*/ 640183 w 1159965"/>
              <a:gd name="connsiteY89" fmla="*/ 225921 h 658118"/>
              <a:gd name="connsiteX90" fmla="*/ 608259 w 1159965"/>
              <a:gd name="connsiteY90" fmla="*/ 210369 h 658118"/>
              <a:gd name="connsiteX91" fmla="*/ 618082 w 1159965"/>
              <a:gd name="connsiteY91" fmla="*/ 137108 h 658118"/>
              <a:gd name="connsiteX92" fmla="*/ 667604 w 1159965"/>
              <a:gd name="connsiteY92" fmla="*/ 59345 h 658118"/>
              <a:gd name="connsiteX93" fmla="*/ 693389 w 1159965"/>
              <a:gd name="connsiteY93" fmla="*/ 41747 h 658118"/>
              <a:gd name="connsiteX94" fmla="*/ 787727 w 1159965"/>
              <a:gd name="connsiteY94" fmla="*/ 9823 h 658118"/>
              <a:gd name="connsiteX95" fmla="*/ 909487 w 1159965"/>
              <a:gd name="connsiteY95" fmla="*/ 2456 h 658118"/>
              <a:gd name="connsiteX96" fmla="*/ 286494 w 1159965"/>
              <a:gd name="connsiteY96" fmla="*/ 0 h 658118"/>
              <a:gd name="connsiteX97" fmla="*/ 377149 w 1159965"/>
              <a:gd name="connsiteY97" fmla="*/ 11255 h 658118"/>
              <a:gd name="connsiteX98" fmla="*/ 447340 w 1159965"/>
              <a:gd name="connsiteY98" fmla="*/ 41337 h 658118"/>
              <a:gd name="connsiteX99" fmla="*/ 498909 w 1159965"/>
              <a:gd name="connsiteY99" fmla="*/ 87381 h 658118"/>
              <a:gd name="connsiteX100" fmla="*/ 534925 w 1159965"/>
              <a:gd name="connsiteY100" fmla="*/ 144066 h 658118"/>
              <a:gd name="connsiteX101" fmla="*/ 557026 w 1159965"/>
              <a:gd name="connsiteY101" fmla="*/ 208118 h 658118"/>
              <a:gd name="connsiteX102" fmla="*/ 568895 w 1159965"/>
              <a:gd name="connsiteY102" fmla="*/ 274216 h 658118"/>
              <a:gd name="connsiteX103" fmla="*/ 572169 w 1159965"/>
              <a:gd name="connsiteY103" fmla="*/ 339700 h 658118"/>
              <a:gd name="connsiteX104" fmla="*/ 549864 w 1159965"/>
              <a:gd name="connsiteY104" fmla="*/ 478446 h 658118"/>
              <a:gd name="connsiteX105" fmla="*/ 488063 w 1159965"/>
              <a:gd name="connsiteY105" fmla="*/ 578309 h 658118"/>
              <a:gd name="connsiteX106" fmla="*/ 396180 w 1159965"/>
              <a:gd name="connsiteY106" fmla="*/ 637245 h 658118"/>
              <a:gd name="connsiteX107" fmla="*/ 281583 w 1159965"/>
              <a:gd name="connsiteY107" fmla="*/ 657300 h 658118"/>
              <a:gd name="connsiteX108" fmla="*/ 197476 w 1159965"/>
              <a:gd name="connsiteY108" fmla="*/ 648500 h 658118"/>
              <a:gd name="connsiteX109" fmla="*/ 131787 w 1159965"/>
              <a:gd name="connsiteY109" fmla="*/ 624558 h 658118"/>
              <a:gd name="connsiteX110" fmla="*/ 82469 w 1159965"/>
              <a:gd name="connsiteY110" fmla="*/ 586085 h 658118"/>
              <a:gd name="connsiteX111" fmla="*/ 46862 w 1159965"/>
              <a:gd name="connsiteY111" fmla="*/ 536358 h 658118"/>
              <a:gd name="connsiteX112" fmla="*/ 22919 w 1159965"/>
              <a:gd name="connsiteY112" fmla="*/ 475785 h 658118"/>
              <a:gd name="connsiteX113" fmla="*/ 7981 w 1159965"/>
              <a:gd name="connsiteY113" fmla="*/ 408050 h 658118"/>
              <a:gd name="connsiteX114" fmla="*/ 0 w 1159965"/>
              <a:gd name="connsiteY114" fmla="*/ 333152 h 658118"/>
              <a:gd name="connsiteX115" fmla="*/ 286494 w 1159965"/>
              <a:gd name="connsiteY115" fmla="*/ 0 h 658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</a:cxnLst>
            <a:rect l="l" t="t" r="r" b="b"/>
            <a:pathLst>
              <a:path w="1159965" h="658118">
                <a:moveTo>
                  <a:pt x="291405" y="148159"/>
                </a:moveTo>
                <a:cubicBezTo>
                  <a:pt x="284311" y="148159"/>
                  <a:pt x="277763" y="149114"/>
                  <a:pt x="271760" y="151024"/>
                </a:cubicBezTo>
                <a:cubicBezTo>
                  <a:pt x="265757" y="152934"/>
                  <a:pt x="260505" y="156140"/>
                  <a:pt x="256003" y="160642"/>
                </a:cubicBezTo>
                <a:cubicBezTo>
                  <a:pt x="251501" y="165144"/>
                  <a:pt x="247476" y="169714"/>
                  <a:pt x="243929" y="174352"/>
                </a:cubicBezTo>
                <a:cubicBezTo>
                  <a:pt x="240382" y="178991"/>
                  <a:pt x="237381" y="185266"/>
                  <a:pt x="234925" y="193179"/>
                </a:cubicBezTo>
                <a:cubicBezTo>
                  <a:pt x="232469" y="201092"/>
                  <a:pt x="230286" y="208118"/>
                  <a:pt x="228376" y="214257"/>
                </a:cubicBezTo>
                <a:cubicBezTo>
                  <a:pt x="226466" y="220396"/>
                  <a:pt x="224966" y="228582"/>
                  <a:pt x="223874" y="238814"/>
                </a:cubicBezTo>
                <a:cubicBezTo>
                  <a:pt x="222783" y="249046"/>
                  <a:pt x="221896" y="257367"/>
                  <a:pt x="221214" y="263779"/>
                </a:cubicBezTo>
                <a:cubicBezTo>
                  <a:pt x="220532" y="270192"/>
                  <a:pt x="220054" y="279196"/>
                  <a:pt x="219782" y="290792"/>
                </a:cubicBezTo>
                <a:cubicBezTo>
                  <a:pt x="219509" y="302388"/>
                  <a:pt x="219372" y="310915"/>
                  <a:pt x="219372" y="316372"/>
                </a:cubicBezTo>
                <a:cubicBezTo>
                  <a:pt x="219372" y="321829"/>
                  <a:pt x="219372" y="330287"/>
                  <a:pt x="219372" y="341747"/>
                </a:cubicBezTo>
                <a:cubicBezTo>
                  <a:pt x="219372" y="345294"/>
                  <a:pt x="219372" y="347886"/>
                  <a:pt x="219372" y="349523"/>
                </a:cubicBezTo>
                <a:cubicBezTo>
                  <a:pt x="219372" y="360164"/>
                  <a:pt x="219509" y="369578"/>
                  <a:pt x="219782" y="377763"/>
                </a:cubicBezTo>
                <a:cubicBezTo>
                  <a:pt x="220054" y="385949"/>
                  <a:pt x="220668" y="395976"/>
                  <a:pt x="221623" y="407845"/>
                </a:cubicBezTo>
                <a:cubicBezTo>
                  <a:pt x="222578" y="419714"/>
                  <a:pt x="223874" y="430083"/>
                  <a:pt x="225512" y="438950"/>
                </a:cubicBezTo>
                <a:cubicBezTo>
                  <a:pt x="227149" y="447818"/>
                  <a:pt x="229536" y="457027"/>
                  <a:pt x="232674" y="466576"/>
                </a:cubicBezTo>
                <a:cubicBezTo>
                  <a:pt x="235812" y="476126"/>
                  <a:pt x="239563" y="484039"/>
                  <a:pt x="243929" y="490315"/>
                </a:cubicBezTo>
                <a:cubicBezTo>
                  <a:pt x="248295" y="496590"/>
                  <a:pt x="253820" y="501706"/>
                  <a:pt x="260505" y="505662"/>
                </a:cubicBezTo>
                <a:cubicBezTo>
                  <a:pt x="267190" y="509619"/>
                  <a:pt x="274761" y="511597"/>
                  <a:pt x="283220" y="511597"/>
                </a:cubicBezTo>
                <a:cubicBezTo>
                  <a:pt x="292769" y="511597"/>
                  <a:pt x="301296" y="509551"/>
                  <a:pt x="308799" y="505458"/>
                </a:cubicBezTo>
                <a:cubicBezTo>
                  <a:pt x="316303" y="501365"/>
                  <a:pt x="322442" y="496454"/>
                  <a:pt x="327217" y="490724"/>
                </a:cubicBezTo>
                <a:cubicBezTo>
                  <a:pt x="331992" y="484994"/>
                  <a:pt x="336016" y="477081"/>
                  <a:pt x="339291" y="466986"/>
                </a:cubicBezTo>
                <a:cubicBezTo>
                  <a:pt x="342565" y="456890"/>
                  <a:pt x="345020" y="447954"/>
                  <a:pt x="346658" y="440178"/>
                </a:cubicBezTo>
                <a:cubicBezTo>
                  <a:pt x="348295" y="432402"/>
                  <a:pt x="349523" y="422170"/>
                  <a:pt x="350341" y="409482"/>
                </a:cubicBezTo>
                <a:cubicBezTo>
                  <a:pt x="351160" y="396795"/>
                  <a:pt x="351637" y="387177"/>
                  <a:pt x="351774" y="380628"/>
                </a:cubicBezTo>
                <a:cubicBezTo>
                  <a:pt x="351910" y="374080"/>
                  <a:pt x="351978" y="364939"/>
                  <a:pt x="351978" y="353207"/>
                </a:cubicBezTo>
                <a:cubicBezTo>
                  <a:pt x="351978" y="350751"/>
                  <a:pt x="351978" y="348977"/>
                  <a:pt x="351978" y="347886"/>
                </a:cubicBezTo>
                <a:cubicBezTo>
                  <a:pt x="353070" y="338609"/>
                  <a:pt x="353615" y="324148"/>
                  <a:pt x="353615" y="304503"/>
                </a:cubicBezTo>
                <a:cubicBezTo>
                  <a:pt x="353615" y="303138"/>
                  <a:pt x="353684" y="297681"/>
                  <a:pt x="353820" y="288132"/>
                </a:cubicBezTo>
                <a:cubicBezTo>
                  <a:pt x="353956" y="278582"/>
                  <a:pt x="354025" y="270874"/>
                  <a:pt x="354025" y="265007"/>
                </a:cubicBezTo>
                <a:cubicBezTo>
                  <a:pt x="354025" y="259141"/>
                  <a:pt x="353615" y="250751"/>
                  <a:pt x="352797" y="239837"/>
                </a:cubicBezTo>
                <a:cubicBezTo>
                  <a:pt x="351978" y="228923"/>
                  <a:pt x="350887" y="219919"/>
                  <a:pt x="349523" y="212824"/>
                </a:cubicBezTo>
                <a:cubicBezTo>
                  <a:pt x="348158" y="205730"/>
                  <a:pt x="345907" y="197681"/>
                  <a:pt x="342769" y="188677"/>
                </a:cubicBezTo>
                <a:cubicBezTo>
                  <a:pt x="339632" y="179673"/>
                  <a:pt x="335880" y="172511"/>
                  <a:pt x="331514" y="167190"/>
                </a:cubicBezTo>
                <a:cubicBezTo>
                  <a:pt x="327149" y="161869"/>
                  <a:pt x="321555" y="157367"/>
                  <a:pt x="314734" y="153684"/>
                </a:cubicBezTo>
                <a:cubicBezTo>
                  <a:pt x="307913" y="150000"/>
                  <a:pt x="300136" y="148159"/>
                  <a:pt x="291405" y="148159"/>
                </a:cubicBezTo>
                <a:close/>
                <a:moveTo>
                  <a:pt x="909487" y="2456"/>
                </a:moveTo>
                <a:cubicBezTo>
                  <a:pt x="929951" y="2456"/>
                  <a:pt x="950824" y="4639"/>
                  <a:pt x="972107" y="9004"/>
                </a:cubicBezTo>
                <a:cubicBezTo>
                  <a:pt x="993389" y="13370"/>
                  <a:pt x="1014535" y="20328"/>
                  <a:pt x="1035545" y="29877"/>
                </a:cubicBezTo>
                <a:cubicBezTo>
                  <a:pt x="1056554" y="39427"/>
                  <a:pt x="1075176" y="50887"/>
                  <a:pt x="1091411" y="64257"/>
                </a:cubicBezTo>
                <a:cubicBezTo>
                  <a:pt x="1107646" y="77627"/>
                  <a:pt x="1120811" y="94270"/>
                  <a:pt x="1130907" y="114189"/>
                </a:cubicBezTo>
                <a:cubicBezTo>
                  <a:pt x="1141002" y="134107"/>
                  <a:pt x="1146050" y="155798"/>
                  <a:pt x="1146050" y="179264"/>
                </a:cubicBezTo>
                <a:cubicBezTo>
                  <a:pt x="1146050" y="200273"/>
                  <a:pt x="1143253" y="218623"/>
                  <a:pt x="1137660" y="234312"/>
                </a:cubicBezTo>
                <a:cubicBezTo>
                  <a:pt x="1132066" y="250000"/>
                  <a:pt x="1123949" y="262756"/>
                  <a:pt x="1113308" y="272579"/>
                </a:cubicBezTo>
                <a:cubicBezTo>
                  <a:pt x="1102666" y="282402"/>
                  <a:pt x="1091889" y="290246"/>
                  <a:pt x="1080975" y="296112"/>
                </a:cubicBezTo>
                <a:cubicBezTo>
                  <a:pt x="1070061" y="301979"/>
                  <a:pt x="1057100" y="307231"/>
                  <a:pt x="1042093" y="311870"/>
                </a:cubicBezTo>
                <a:cubicBezTo>
                  <a:pt x="1084385" y="324966"/>
                  <a:pt x="1114604" y="343111"/>
                  <a:pt x="1132748" y="366303"/>
                </a:cubicBezTo>
                <a:cubicBezTo>
                  <a:pt x="1150893" y="389496"/>
                  <a:pt x="1159965" y="418827"/>
                  <a:pt x="1159965" y="454298"/>
                </a:cubicBezTo>
                <a:cubicBezTo>
                  <a:pt x="1159965" y="479400"/>
                  <a:pt x="1156282" y="502252"/>
                  <a:pt x="1148915" y="522852"/>
                </a:cubicBezTo>
                <a:cubicBezTo>
                  <a:pt x="1141548" y="543452"/>
                  <a:pt x="1132066" y="560710"/>
                  <a:pt x="1120470" y="574626"/>
                </a:cubicBezTo>
                <a:cubicBezTo>
                  <a:pt x="1108874" y="588541"/>
                  <a:pt x="1094685" y="600683"/>
                  <a:pt x="1077905" y="611051"/>
                </a:cubicBezTo>
                <a:cubicBezTo>
                  <a:pt x="1061125" y="621420"/>
                  <a:pt x="1044412" y="629537"/>
                  <a:pt x="1027769" y="635403"/>
                </a:cubicBezTo>
                <a:cubicBezTo>
                  <a:pt x="1011125" y="641270"/>
                  <a:pt x="992980" y="645976"/>
                  <a:pt x="973335" y="649523"/>
                </a:cubicBezTo>
                <a:cubicBezTo>
                  <a:pt x="953689" y="653070"/>
                  <a:pt x="936363" y="655390"/>
                  <a:pt x="921356" y="656481"/>
                </a:cubicBezTo>
                <a:cubicBezTo>
                  <a:pt x="906350" y="657573"/>
                  <a:pt x="890933" y="658118"/>
                  <a:pt x="875108" y="658118"/>
                </a:cubicBezTo>
                <a:cubicBezTo>
                  <a:pt x="834999" y="658118"/>
                  <a:pt x="799255" y="654639"/>
                  <a:pt x="767877" y="647682"/>
                </a:cubicBezTo>
                <a:cubicBezTo>
                  <a:pt x="736499" y="640724"/>
                  <a:pt x="708123" y="629537"/>
                  <a:pt x="682748" y="614121"/>
                </a:cubicBezTo>
                <a:cubicBezTo>
                  <a:pt x="657373" y="598705"/>
                  <a:pt x="637454" y="577286"/>
                  <a:pt x="622993" y="549864"/>
                </a:cubicBezTo>
                <a:cubicBezTo>
                  <a:pt x="608532" y="522443"/>
                  <a:pt x="600347" y="489496"/>
                  <a:pt x="598437" y="451024"/>
                </a:cubicBezTo>
                <a:cubicBezTo>
                  <a:pt x="598437" y="442293"/>
                  <a:pt x="602802" y="437927"/>
                  <a:pt x="611533" y="437927"/>
                </a:cubicBezTo>
                <a:lnTo>
                  <a:pt x="806349" y="437927"/>
                </a:lnTo>
                <a:cubicBezTo>
                  <a:pt x="811261" y="437927"/>
                  <a:pt x="814876" y="438473"/>
                  <a:pt x="817195" y="439564"/>
                </a:cubicBezTo>
                <a:cubicBezTo>
                  <a:pt x="819515" y="440656"/>
                  <a:pt x="820811" y="443111"/>
                  <a:pt x="821083" y="446931"/>
                </a:cubicBezTo>
                <a:lnTo>
                  <a:pt x="821083" y="447750"/>
                </a:lnTo>
                <a:cubicBezTo>
                  <a:pt x="823266" y="465212"/>
                  <a:pt x="828109" y="478582"/>
                  <a:pt x="835613" y="487859"/>
                </a:cubicBezTo>
                <a:cubicBezTo>
                  <a:pt x="843116" y="497136"/>
                  <a:pt x="854917" y="501774"/>
                  <a:pt x="871015" y="501774"/>
                </a:cubicBezTo>
                <a:cubicBezTo>
                  <a:pt x="885476" y="501774"/>
                  <a:pt x="896868" y="497477"/>
                  <a:pt x="905190" y="488882"/>
                </a:cubicBezTo>
                <a:cubicBezTo>
                  <a:pt x="913512" y="480287"/>
                  <a:pt x="917673" y="469305"/>
                  <a:pt x="917673" y="455935"/>
                </a:cubicBezTo>
                <a:cubicBezTo>
                  <a:pt x="917673" y="445021"/>
                  <a:pt x="915831" y="435676"/>
                  <a:pt x="912148" y="427900"/>
                </a:cubicBezTo>
                <a:cubicBezTo>
                  <a:pt x="908464" y="420123"/>
                  <a:pt x="904030" y="414189"/>
                  <a:pt x="898846" y="410096"/>
                </a:cubicBezTo>
                <a:cubicBezTo>
                  <a:pt x="893662" y="406003"/>
                  <a:pt x="886977" y="402797"/>
                  <a:pt x="878792" y="400478"/>
                </a:cubicBezTo>
                <a:cubicBezTo>
                  <a:pt x="870606" y="398159"/>
                  <a:pt x="863239" y="396726"/>
                  <a:pt x="856691" y="396181"/>
                </a:cubicBezTo>
                <a:cubicBezTo>
                  <a:pt x="850142" y="395635"/>
                  <a:pt x="842366" y="395362"/>
                  <a:pt x="833362" y="395362"/>
                </a:cubicBezTo>
                <a:lnTo>
                  <a:pt x="815354" y="395362"/>
                </a:lnTo>
                <a:cubicBezTo>
                  <a:pt x="804712" y="395362"/>
                  <a:pt x="797414" y="392224"/>
                  <a:pt x="793457" y="385949"/>
                </a:cubicBezTo>
                <a:cubicBezTo>
                  <a:pt x="789501" y="379673"/>
                  <a:pt x="787523" y="369987"/>
                  <a:pt x="787523" y="356890"/>
                </a:cubicBezTo>
                <a:lnTo>
                  <a:pt x="787523" y="330696"/>
                </a:lnTo>
                <a:cubicBezTo>
                  <a:pt x="787523" y="308050"/>
                  <a:pt x="789023" y="291337"/>
                  <a:pt x="792025" y="280560"/>
                </a:cubicBezTo>
                <a:cubicBezTo>
                  <a:pt x="795026" y="269782"/>
                  <a:pt x="800892" y="264393"/>
                  <a:pt x="809624" y="264393"/>
                </a:cubicBezTo>
                <a:lnTo>
                  <a:pt x="842366" y="264393"/>
                </a:lnTo>
                <a:cubicBezTo>
                  <a:pt x="864194" y="264393"/>
                  <a:pt x="881111" y="259960"/>
                  <a:pt x="893116" y="251092"/>
                </a:cubicBezTo>
                <a:cubicBezTo>
                  <a:pt x="905122" y="242224"/>
                  <a:pt x="911124" y="225376"/>
                  <a:pt x="911124" y="200546"/>
                </a:cubicBezTo>
                <a:cubicBezTo>
                  <a:pt x="911124" y="188541"/>
                  <a:pt x="907714" y="178582"/>
                  <a:pt x="900893" y="170669"/>
                </a:cubicBezTo>
                <a:cubicBezTo>
                  <a:pt x="894071" y="162756"/>
                  <a:pt x="884931" y="158800"/>
                  <a:pt x="873471" y="158800"/>
                </a:cubicBezTo>
                <a:cubicBezTo>
                  <a:pt x="851643" y="158800"/>
                  <a:pt x="838546" y="168895"/>
                  <a:pt x="834180" y="189086"/>
                </a:cubicBezTo>
                <a:lnTo>
                  <a:pt x="834180" y="205457"/>
                </a:lnTo>
                <a:cubicBezTo>
                  <a:pt x="831452" y="216917"/>
                  <a:pt x="825449" y="224557"/>
                  <a:pt x="816172" y="228377"/>
                </a:cubicBezTo>
                <a:cubicBezTo>
                  <a:pt x="758873" y="228377"/>
                  <a:pt x="707304" y="227286"/>
                  <a:pt x="661465" y="225103"/>
                </a:cubicBezTo>
                <a:cubicBezTo>
                  <a:pt x="659283" y="225103"/>
                  <a:pt x="655804" y="225239"/>
                  <a:pt x="651029" y="225512"/>
                </a:cubicBezTo>
                <a:cubicBezTo>
                  <a:pt x="646254" y="225785"/>
                  <a:pt x="642639" y="225921"/>
                  <a:pt x="640183" y="225921"/>
                </a:cubicBezTo>
                <a:cubicBezTo>
                  <a:pt x="618900" y="225921"/>
                  <a:pt x="608259" y="220737"/>
                  <a:pt x="608259" y="210369"/>
                </a:cubicBezTo>
                <a:cubicBezTo>
                  <a:pt x="612352" y="171624"/>
                  <a:pt x="615626" y="147204"/>
                  <a:pt x="618082" y="137108"/>
                </a:cubicBezTo>
                <a:cubicBezTo>
                  <a:pt x="625722" y="105457"/>
                  <a:pt x="642229" y="79536"/>
                  <a:pt x="667604" y="59345"/>
                </a:cubicBezTo>
                <a:cubicBezTo>
                  <a:pt x="675244" y="53070"/>
                  <a:pt x="683839" y="47204"/>
                  <a:pt x="693389" y="41747"/>
                </a:cubicBezTo>
                <a:cubicBezTo>
                  <a:pt x="721220" y="25375"/>
                  <a:pt x="752666" y="14734"/>
                  <a:pt x="787727" y="9823"/>
                </a:cubicBezTo>
                <a:cubicBezTo>
                  <a:pt x="822789" y="4912"/>
                  <a:pt x="863375" y="2456"/>
                  <a:pt x="909487" y="2456"/>
                </a:cubicBezTo>
                <a:close/>
                <a:moveTo>
                  <a:pt x="286494" y="0"/>
                </a:moveTo>
                <a:cubicBezTo>
                  <a:pt x="319509" y="0"/>
                  <a:pt x="349727" y="3752"/>
                  <a:pt x="377149" y="11255"/>
                </a:cubicBezTo>
                <a:cubicBezTo>
                  <a:pt x="404570" y="18759"/>
                  <a:pt x="427967" y="28786"/>
                  <a:pt x="447340" y="41337"/>
                </a:cubicBezTo>
                <a:cubicBezTo>
                  <a:pt x="466712" y="53888"/>
                  <a:pt x="483902" y="69236"/>
                  <a:pt x="498909" y="87381"/>
                </a:cubicBezTo>
                <a:cubicBezTo>
                  <a:pt x="513916" y="105526"/>
                  <a:pt x="525921" y="124421"/>
                  <a:pt x="534925" y="144066"/>
                </a:cubicBezTo>
                <a:cubicBezTo>
                  <a:pt x="543929" y="163711"/>
                  <a:pt x="551296" y="185062"/>
                  <a:pt x="557026" y="208118"/>
                </a:cubicBezTo>
                <a:cubicBezTo>
                  <a:pt x="562756" y="231174"/>
                  <a:pt x="566712" y="253207"/>
                  <a:pt x="568895" y="274216"/>
                </a:cubicBezTo>
                <a:cubicBezTo>
                  <a:pt x="571078" y="295226"/>
                  <a:pt x="572169" y="317054"/>
                  <a:pt x="572169" y="339700"/>
                </a:cubicBezTo>
                <a:cubicBezTo>
                  <a:pt x="572169" y="391542"/>
                  <a:pt x="564734" y="437791"/>
                  <a:pt x="549864" y="478446"/>
                </a:cubicBezTo>
                <a:cubicBezTo>
                  <a:pt x="534993" y="519100"/>
                  <a:pt x="514393" y="552388"/>
                  <a:pt x="488063" y="578309"/>
                </a:cubicBezTo>
                <a:cubicBezTo>
                  <a:pt x="461733" y="604230"/>
                  <a:pt x="431105" y="623875"/>
                  <a:pt x="396180" y="637245"/>
                </a:cubicBezTo>
                <a:cubicBezTo>
                  <a:pt x="361255" y="650615"/>
                  <a:pt x="323056" y="657300"/>
                  <a:pt x="281583" y="657300"/>
                </a:cubicBezTo>
                <a:cubicBezTo>
                  <a:pt x="250750" y="657300"/>
                  <a:pt x="222715" y="654367"/>
                  <a:pt x="197476" y="648500"/>
                </a:cubicBezTo>
                <a:cubicBezTo>
                  <a:pt x="172237" y="642634"/>
                  <a:pt x="150341" y="634653"/>
                  <a:pt x="131787" y="624558"/>
                </a:cubicBezTo>
                <a:cubicBezTo>
                  <a:pt x="113233" y="614462"/>
                  <a:pt x="96794" y="601638"/>
                  <a:pt x="82469" y="586085"/>
                </a:cubicBezTo>
                <a:cubicBezTo>
                  <a:pt x="68144" y="570533"/>
                  <a:pt x="56275" y="553957"/>
                  <a:pt x="46862" y="536358"/>
                </a:cubicBezTo>
                <a:cubicBezTo>
                  <a:pt x="37449" y="518759"/>
                  <a:pt x="29468" y="498568"/>
                  <a:pt x="22919" y="475785"/>
                </a:cubicBezTo>
                <a:cubicBezTo>
                  <a:pt x="16371" y="453002"/>
                  <a:pt x="11391" y="430424"/>
                  <a:pt x="7981" y="408050"/>
                </a:cubicBezTo>
                <a:cubicBezTo>
                  <a:pt x="4570" y="385676"/>
                  <a:pt x="1910" y="360710"/>
                  <a:pt x="0" y="333152"/>
                </a:cubicBezTo>
                <a:cubicBezTo>
                  <a:pt x="0" y="126058"/>
                  <a:pt x="95498" y="15007"/>
                  <a:pt x="28649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12700" dist="12700" dir="2700000" algn="tl" rotWithShape="0">
              <a:prstClr val="black">
                <a:alpha val="52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87CFFEF-6445-4B45-BD49-A724F0F2A448}"/>
              </a:ext>
            </a:extLst>
          </p:cNvPr>
          <p:cNvSpPr txBox="1"/>
          <p:nvPr/>
        </p:nvSpPr>
        <p:spPr>
          <a:xfrm>
            <a:off x="6335607" y="4567789"/>
            <a:ext cx="976821" cy="553429"/>
          </a:xfrm>
          <a:custGeom>
            <a:avLst/>
            <a:gdLst>
              <a:gd name="connsiteX0" fmla="*/ 291405 w 1161603"/>
              <a:gd name="connsiteY0" fmla="*/ 148159 h 658119"/>
              <a:gd name="connsiteX1" fmla="*/ 271760 w 1161603"/>
              <a:gd name="connsiteY1" fmla="*/ 151024 h 658119"/>
              <a:gd name="connsiteX2" fmla="*/ 256003 w 1161603"/>
              <a:gd name="connsiteY2" fmla="*/ 160642 h 658119"/>
              <a:gd name="connsiteX3" fmla="*/ 243929 w 1161603"/>
              <a:gd name="connsiteY3" fmla="*/ 174352 h 658119"/>
              <a:gd name="connsiteX4" fmla="*/ 234925 w 1161603"/>
              <a:gd name="connsiteY4" fmla="*/ 193179 h 658119"/>
              <a:gd name="connsiteX5" fmla="*/ 228376 w 1161603"/>
              <a:gd name="connsiteY5" fmla="*/ 214257 h 658119"/>
              <a:gd name="connsiteX6" fmla="*/ 223874 w 1161603"/>
              <a:gd name="connsiteY6" fmla="*/ 238814 h 658119"/>
              <a:gd name="connsiteX7" fmla="*/ 221214 w 1161603"/>
              <a:gd name="connsiteY7" fmla="*/ 263780 h 658119"/>
              <a:gd name="connsiteX8" fmla="*/ 219782 w 1161603"/>
              <a:gd name="connsiteY8" fmla="*/ 290792 h 658119"/>
              <a:gd name="connsiteX9" fmla="*/ 219372 w 1161603"/>
              <a:gd name="connsiteY9" fmla="*/ 316372 h 658119"/>
              <a:gd name="connsiteX10" fmla="*/ 219372 w 1161603"/>
              <a:gd name="connsiteY10" fmla="*/ 341747 h 658119"/>
              <a:gd name="connsiteX11" fmla="*/ 219372 w 1161603"/>
              <a:gd name="connsiteY11" fmla="*/ 349523 h 658119"/>
              <a:gd name="connsiteX12" fmla="*/ 219782 w 1161603"/>
              <a:gd name="connsiteY12" fmla="*/ 377763 h 658119"/>
              <a:gd name="connsiteX13" fmla="*/ 221623 w 1161603"/>
              <a:gd name="connsiteY13" fmla="*/ 407845 h 658119"/>
              <a:gd name="connsiteX14" fmla="*/ 225512 w 1161603"/>
              <a:gd name="connsiteY14" fmla="*/ 438950 h 658119"/>
              <a:gd name="connsiteX15" fmla="*/ 232674 w 1161603"/>
              <a:gd name="connsiteY15" fmla="*/ 466577 h 658119"/>
              <a:gd name="connsiteX16" fmla="*/ 243929 w 1161603"/>
              <a:gd name="connsiteY16" fmla="*/ 490315 h 658119"/>
              <a:gd name="connsiteX17" fmla="*/ 260505 w 1161603"/>
              <a:gd name="connsiteY17" fmla="*/ 505663 h 658119"/>
              <a:gd name="connsiteX18" fmla="*/ 283220 w 1161603"/>
              <a:gd name="connsiteY18" fmla="*/ 511597 h 658119"/>
              <a:gd name="connsiteX19" fmla="*/ 308799 w 1161603"/>
              <a:gd name="connsiteY19" fmla="*/ 505458 h 658119"/>
              <a:gd name="connsiteX20" fmla="*/ 327217 w 1161603"/>
              <a:gd name="connsiteY20" fmla="*/ 490724 h 658119"/>
              <a:gd name="connsiteX21" fmla="*/ 339291 w 1161603"/>
              <a:gd name="connsiteY21" fmla="*/ 466986 h 658119"/>
              <a:gd name="connsiteX22" fmla="*/ 346658 w 1161603"/>
              <a:gd name="connsiteY22" fmla="*/ 440178 h 658119"/>
              <a:gd name="connsiteX23" fmla="*/ 350341 w 1161603"/>
              <a:gd name="connsiteY23" fmla="*/ 409482 h 658119"/>
              <a:gd name="connsiteX24" fmla="*/ 351774 w 1161603"/>
              <a:gd name="connsiteY24" fmla="*/ 380628 h 658119"/>
              <a:gd name="connsiteX25" fmla="*/ 351978 w 1161603"/>
              <a:gd name="connsiteY25" fmla="*/ 353207 h 658119"/>
              <a:gd name="connsiteX26" fmla="*/ 351978 w 1161603"/>
              <a:gd name="connsiteY26" fmla="*/ 347886 h 658119"/>
              <a:gd name="connsiteX27" fmla="*/ 353615 w 1161603"/>
              <a:gd name="connsiteY27" fmla="*/ 304503 h 658119"/>
              <a:gd name="connsiteX28" fmla="*/ 353820 w 1161603"/>
              <a:gd name="connsiteY28" fmla="*/ 288132 h 658119"/>
              <a:gd name="connsiteX29" fmla="*/ 354025 w 1161603"/>
              <a:gd name="connsiteY29" fmla="*/ 265007 h 658119"/>
              <a:gd name="connsiteX30" fmla="*/ 352797 w 1161603"/>
              <a:gd name="connsiteY30" fmla="*/ 239837 h 658119"/>
              <a:gd name="connsiteX31" fmla="*/ 349523 w 1161603"/>
              <a:gd name="connsiteY31" fmla="*/ 212825 h 658119"/>
              <a:gd name="connsiteX32" fmla="*/ 342769 w 1161603"/>
              <a:gd name="connsiteY32" fmla="*/ 188677 h 658119"/>
              <a:gd name="connsiteX33" fmla="*/ 331514 w 1161603"/>
              <a:gd name="connsiteY33" fmla="*/ 167190 h 658119"/>
              <a:gd name="connsiteX34" fmla="*/ 314734 w 1161603"/>
              <a:gd name="connsiteY34" fmla="*/ 153684 h 658119"/>
              <a:gd name="connsiteX35" fmla="*/ 291405 w 1161603"/>
              <a:gd name="connsiteY35" fmla="*/ 148159 h 658119"/>
              <a:gd name="connsiteX36" fmla="*/ 651644 w 1161603"/>
              <a:gd name="connsiteY36" fmla="*/ 13098 h 658119"/>
              <a:gd name="connsiteX37" fmla="*/ 1101849 w 1161603"/>
              <a:gd name="connsiteY37" fmla="*/ 13098 h 658119"/>
              <a:gd name="connsiteX38" fmla="*/ 1118015 w 1161603"/>
              <a:gd name="connsiteY38" fmla="*/ 16782 h 658119"/>
              <a:gd name="connsiteX39" fmla="*/ 1127224 w 1161603"/>
              <a:gd name="connsiteY39" fmla="*/ 27014 h 658119"/>
              <a:gd name="connsiteX40" fmla="*/ 1127224 w 1161603"/>
              <a:gd name="connsiteY40" fmla="*/ 106413 h 658119"/>
              <a:gd name="connsiteX41" fmla="*/ 1127224 w 1161603"/>
              <a:gd name="connsiteY41" fmla="*/ 114599 h 658119"/>
              <a:gd name="connsiteX42" fmla="*/ 1124973 w 1161603"/>
              <a:gd name="connsiteY42" fmla="*/ 168010 h 658119"/>
              <a:gd name="connsiteX43" fmla="*/ 1110034 w 1161603"/>
              <a:gd name="connsiteY43" fmla="*/ 176809 h 658119"/>
              <a:gd name="connsiteX44" fmla="*/ 851371 w 1161603"/>
              <a:gd name="connsiteY44" fmla="*/ 178446 h 658119"/>
              <a:gd name="connsiteX45" fmla="*/ 848506 w 1161603"/>
              <a:gd name="connsiteY45" fmla="*/ 215691 h 658119"/>
              <a:gd name="connsiteX46" fmla="*/ 845641 w 1161603"/>
              <a:gd name="connsiteY46" fmla="*/ 252935 h 658119"/>
              <a:gd name="connsiteX47" fmla="*/ 898029 w 1161603"/>
              <a:gd name="connsiteY47" fmla="*/ 230015 h 658119"/>
              <a:gd name="connsiteX48" fmla="*/ 961057 w 1161603"/>
              <a:gd name="connsiteY48" fmla="*/ 221830 h 658119"/>
              <a:gd name="connsiteX49" fmla="*/ 1106760 w 1161603"/>
              <a:gd name="connsiteY49" fmla="*/ 277287 h 658119"/>
              <a:gd name="connsiteX50" fmla="*/ 1161603 w 1161603"/>
              <a:gd name="connsiteY50" fmla="*/ 419920 h 658119"/>
              <a:gd name="connsiteX51" fmla="*/ 1145437 w 1161603"/>
              <a:gd name="connsiteY51" fmla="*/ 512826 h 658119"/>
              <a:gd name="connsiteX52" fmla="*/ 1102667 w 1161603"/>
              <a:gd name="connsiteY52" fmla="*/ 580766 h 658119"/>
              <a:gd name="connsiteX53" fmla="*/ 1039843 w 1161603"/>
              <a:gd name="connsiteY53" fmla="*/ 625173 h 658119"/>
              <a:gd name="connsiteX54" fmla="*/ 965559 w 1161603"/>
              <a:gd name="connsiteY54" fmla="*/ 650548 h 658119"/>
              <a:gd name="connsiteX55" fmla="*/ 886569 w 1161603"/>
              <a:gd name="connsiteY55" fmla="*/ 658119 h 658119"/>
              <a:gd name="connsiteX56" fmla="*/ 835205 w 1161603"/>
              <a:gd name="connsiteY56" fmla="*/ 656073 h 658119"/>
              <a:gd name="connsiteX57" fmla="*/ 785068 w 1161603"/>
              <a:gd name="connsiteY57" fmla="*/ 648706 h 658119"/>
              <a:gd name="connsiteX58" fmla="*/ 737183 w 1161603"/>
              <a:gd name="connsiteY58" fmla="*/ 634586 h 658119"/>
              <a:gd name="connsiteX59" fmla="*/ 694822 w 1161603"/>
              <a:gd name="connsiteY59" fmla="*/ 611257 h 658119"/>
              <a:gd name="connsiteX60" fmla="*/ 659215 w 1161603"/>
              <a:gd name="connsiteY60" fmla="*/ 577696 h 658119"/>
              <a:gd name="connsiteX61" fmla="*/ 633635 w 1161603"/>
              <a:gd name="connsiteY61" fmla="*/ 531243 h 658119"/>
              <a:gd name="connsiteX62" fmla="*/ 619720 w 1161603"/>
              <a:gd name="connsiteY62" fmla="*/ 470670 h 658119"/>
              <a:gd name="connsiteX63" fmla="*/ 632203 w 1161603"/>
              <a:gd name="connsiteY63" fmla="*/ 458801 h 658119"/>
              <a:gd name="connsiteX64" fmla="*/ 668833 w 1161603"/>
              <a:gd name="connsiteY64" fmla="*/ 455936 h 658119"/>
              <a:gd name="connsiteX65" fmla="*/ 735955 w 1161603"/>
              <a:gd name="connsiteY65" fmla="*/ 455936 h 658119"/>
              <a:gd name="connsiteX66" fmla="*/ 789161 w 1161603"/>
              <a:gd name="connsiteY66" fmla="*/ 457164 h 658119"/>
              <a:gd name="connsiteX67" fmla="*/ 844004 w 1161603"/>
              <a:gd name="connsiteY67" fmla="*/ 458392 h 658119"/>
              <a:gd name="connsiteX68" fmla="*/ 854441 w 1161603"/>
              <a:gd name="connsiteY68" fmla="*/ 466168 h 658119"/>
              <a:gd name="connsiteX69" fmla="*/ 859147 w 1161603"/>
              <a:gd name="connsiteY69" fmla="*/ 480902 h 658119"/>
              <a:gd name="connsiteX70" fmla="*/ 865696 w 1161603"/>
              <a:gd name="connsiteY70" fmla="*/ 495227 h 658119"/>
              <a:gd name="connsiteX71" fmla="*/ 881658 w 1161603"/>
              <a:gd name="connsiteY71" fmla="*/ 501775 h 658119"/>
              <a:gd name="connsiteX72" fmla="*/ 922585 w 1161603"/>
              <a:gd name="connsiteY72" fmla="*/ 433017 h 658119"/>
              <a:gd name="connsiteX73" fmla="*/ 921357 w 1161603"/>
              <a:gd name="connsiteY73" fmla="*/ 407437 h 658119"/>
              <a:gd name="connsiteX74" fmla="*/ 916446 w 1161603"/>
              <a:gd name="connsiteY74" fmla="*/ 384722 h 658119"/>
              <a:gd name="connsiteX75" fmla="*/ 904372 w 1161603"/>
              <a:gd name="connsiteY75" fmla="*/ 366509 h 658119"/>
              <a:gd name="connsiteX76" fmla="*/ 883295 w 1161603"/>
              <a:gd name="connsiteY76" fmla="*/ 360165 h 658119"/>
              <a:gd name="connsiteX77" fmla="*/ 861808 w 1161603"/>
              <a:gd name="connsiteY77" fmla="*/ 367532 h 658119"/>
              <a:gd name="connsiteX78" fmla="*/ 854645 w 1161603"/>
              <a:gd name="connsiteY78" fmla="*/ 383903 h 658119"/>
              <a:gd name="connsiteX79" fmla="*/ 850143 w 1161603"/>
              <a:gd name="connsiteY79" fmla="*/ 400275 h 658119"/>
              <a:gd name="connsiteX80" fmla="*/ 835818 w 1161603"/>
              <a:gd name="connsiteY80" fmla="*/ 407642 h 658119"/>
              <a:gd name="connsiteX81" fmla="*/ 654099 w 1161603"/>
              <a:gd name="connsiteY81" fmla="*/ 407642 h 658119"/>
              <a:gd name="connsiteX82" fmla="*/ 641821 w 1161603"/>
              <a:gd name="connsiteY82" fmla="*/ 357710 h 658119"/>
              <a:gd name="connsiteX83" fmla="*/ 641821 w 1161603"/>
              <a:gd name="connsiteY83" fmla="*/ 52389 h 658119"/>
              <a:gd name="connsiteX84" fmla="*/ 642230 w 1161603"/>
              <a:gd name="connsiteY84" fmla="*/ 37041 h 658119"/>
              <a:gd name="connsiteX85" fmla="*/ 644891 w 1161603"/>
              <a:gd name="connsiteY85" fmla="*/ 24967 h 658119"/>
              <a:gd name="connsiteX86" fmla="*/ 651644 w 1161603"/>
              <a:gd name="connsiteY86" fmla="*/ 13098 h 658119"/>
              <a:gd name="connsiteX87" fmla="*/ 286494 w 1161603"/>
              <a:gd name="connsiteY87" fmla="*/ 0 h 658119"/>
              <a:gd name="connsiteX88" fmla="*/ 377149 w 1161603"/>
              <a:gd name="connsiteY88" fmla="*/ 11255 h 658119"/>
              <a:gd name="connsiteX89" fmla="*/ 447340 w 1161603"/>
              <a:gd name="connsiteY89" fmla="*/ 41337 h 658119"/>
              <a:gd name="connsiteX90" fmla="*/ 498909 w 1161603"/>
              <a:gd name="connsiteY90" fmla="*/ 87381 h 658119"/>
              <a:gd name="connsiteX91" fmla="*/ 534925 w 1161603"/>
              <a:gd name="connsiteY91" fmla="*/ 144066 h 658119"/>
              <a:gd name="connsiteX92" fmla="*/ 557026 w 1161603"/>
              <a:gd name="connsiteY92" fmla="*/ 208118 h 658119"/>
              <a:gd name="connsiteX93" fmla="*/ 568895 w 1161603"/>
              <a:gd name="connsiteY93" fmla="*/ 274216 h 658119"/>
              <a:gd name="connsiteX94" fmla="*/ 572169 w 1161603"/>
              <a:gd name="connsiteY94" fmla="*/ 339701 h 658119"/>
              <a:gd name="connsiteX95" fmla="*/ 549864 w 1161603"/>
              <a:gd name="connsiteY95" fmla="*/ 478446 h 658119"/>
              <a:gd name="connsiteX96" fmla="*/ 488063 w 1161603"/>
              <a:gd name="connsiteY96" fmla="*/ 578309 h 658119"/>
              <a:gd name="connsiteX97" fmla="*/ 396180 w 1161603"/>
              <a:gd name="connsiteY97" fmla="*/ 637245 h 658119"/>
              <a:gd name="connsiteX98" fmla="*/ 281583 w 1161603"/>
              <a:gd name="connsiteY98" fmla="*/ 657300 h 658119"/>
              <a:gd name="connsiteX99" fmla="*/ 197476 w 1161603"/>
              <a:gd name="connsiteY99" fmla="*/ 648500 h 658119"/>
              <a:gd name="connsiteX100" fmla="*/ 131787 w 1161603"/>
              <a:gd name="connsiteY100" fmla="*/ 624558 h 658119"/>
              <a:gd name="connsiteX101" fmla="*/ 82469 w 1161603"/>
              <a:gd name="connsiteY101" fmla="*/ 586086 h 658119"/>
              <a:gd name="connsiteX102" fmla="*/ 46862 w 1161603"/>
              <a:gd name="connsiteY102" fmla="*/ 536358 h 658119"/>
              <a:gd name="connsiteX103" fmla="*/ 22919 w 1161603"/>
              <a:gd name="connsiteY103" fmla="*/ 475785 h 658119"/>
              <a:gd name="connsiteX104" fmla="*/ 7981 w 1161603"/>
              <a:gd name="connsiteY104" fmla="*/ 408050 h 658119"/>
              <a:gd name="connsiteX105" fmla="*/ 0 w 1161603"/>
              <a:gd name="connsiteY105" fmla="*/ 333152 h 658119"/>
              <a:gd name="connsiteX106" fmla="*/ 286494 w 1161603"/>
              <a:gd name="connsiteY106" fmla="*/ 0 h 658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1161603" h="658119">
                <a:moveTo>
                  <a:pt x="291405" y="148159"/>
                </a:moveTo>
                <a:cubicBezTo>
                  <a:pt x="284311" y="148159"/>
                  <a:pt x="277763" y="149114"/>
                  <a:pt x="271760" y="151024"/>
                </a:cubicBezTo>
                <a:cubicBezTo>
                  <a:pt x="265757" y="152934"/>
                  <a:pt x="260505" y="156140"/>
                  <a:pt x="256003" y="160642"/>
                </a:cubicBezTo>
                <a:cubicBezTo>
                  <a:pt x="251501" y="165144"/>
                  <a:pt x="247476" y="169714"/>
                  <a:pt x="243929" y="174352"/>
                </a:cubicBezTo>
                <a:cubicBezTo>
                  <a:pt x="240382" y="178991"/>
                  <a:pt x="237381" y="185267"/>
                  <a:pt x="234925" y="193179"/>
                </a:cubicBezTo>
                <a:cubicBezTo>
                  <a:pt x="232469" y="201092"/>
                  <a:pt x="230286" y="208118"/>
                  <a:pt x="228376" y="214257"/>
                </a:cubicBezTo>
                <a:cubicBezTo>
                  <a:pt x="226466" y="220396"/>
                  <a:pt x="224966" y="228582"/>
                  <a:pt x="223874" y="238814"/>
                </a:cubicBezTo>
                <a:cubicBezTo>
                  <a:pt x="222783" y="249046"/>
                  <a:pt x="221896" y="257368"/>
                  <a:pt x="221214" y="263780"/>
                </a:cubicBezTo>
                <a:cubicBezTo>
                  <a:pt x="220532" y="270192"/>
                  <a:pt x="220054" y="279196"/>
                  <a:pt x="219782" y="290792"/>
                </a:cubicBezTo>
                <a:cubicBezTo>
                  <a:pt x="219509" y="302388"/>
                  <a:pt x="219372" y="310915"/>
                  <a:pt x="219372" y="316372"/>
                </a:cubicBezTo>
                <a:cubicBezTo>
                  <a:pt x="219372" y="321829"/>
                  <a:pt x="219372" y="330287"/>
                  <a:pt x="219372" y="341747"/>
                </a:cubicBezTo>
                <a:cubicBezTo>
                  <a:pt x="219372" y="345294"/>
                  <a:pt x="219372" y="347886"/>
                  <a:pt x="219372" y="349523"/>
                </a:cubicBezTo>
                <a:cubicBezTo>
                  <a:pt x="219372" y="360164"/>
                  <a:pt x="219509" y="369578"/>
                  <a:pt x="219782" y="377763"/>
                </a:cubicBezTo>
                <a:cubicBezTo>
                  <a:pt x="220054" y="385949"/>
                  <a:pt x="220668" y="395976"/>
                  <a:pt x="221623" y="407845"/>
                </a:cubicBezTo>
                <a:cubicBezTo>
                  <a:pt x="222578" y="419714"/>
                  <a:pt x="223874" y="430083"/>
                  <a:pt x="225512" y="438950"/>
                </a:cubicBezTo>
                <a:cubicBezTo>
                  <a:pt x="227149" y="447818"/>
                  <a:pt x="229536" y="457027"/>
                  <a:pt x="232674" y="466577"/>
                </a:cubicBezTo>
                <a:cubicBezTo>
                  <a:pt x="235812" y="476126"/>
                  <a:pt x="239563" y="484039"/>
                  <a:pt x="243929" y="490315"/>
                </a:cubicBezTo>
                <a:cubicBezTo>
                  <a:pt x="248295" y="496590"/>
                  <a:pt x="253820" y="501706"/>
                  <a:pt x="260505" y="505663"/>
                </a:cubicBezTo>
                <a:cubicBezTo>
                  <a:pt x="267190" y="509619"/>
                  <a:pt x="274761" y="511597"/>
                  <a:pt x="283220" y="511597"/>
                </a:cubicBezTo>
                <a:cubicBezTo>
                  <a:pt x="292769" y="511597"/>
                  <a:pt x="301296" y="509551"/>
                  <a:pt x="308799" y="505458"/>
                </a:cubicBezTo>
                <a:cubicBezTo>
                  <a:pt x="316303" y="501365"/>
                  <a:pt x="322442" y="496454"/>
                  <a:pt x="327217" y="490724"/>
                </a:cubicBezTo>
                <a:cubicBezTo>
                  <a:pt x="331992" y="484994"/>
                  <a:pt x="336016" y="477081"/>
                  <a:pt x="339291" y="466986"/>
                </a:cubicBezTo>
                <a:cubicBezTo>
                  <a:pt x="342565" y="456890"/>
                  <a:pt x="345021" y="447954"/>
                  <a:pt x="346658" y="440178"/>
                </a:cubicBezTo>
                <a:cubicBezTo>
                  <a:pt x="348295" y="432402"/>
                  <a:pt x="349523" y="422170"/>
                  <a:pt x="350341" y="409482"/>
                </a:cubicBezTo>
                <a:cubicBezTo>
                  <a:pt x="351160" y="396795"/>
                  <a:pt x="351637" y="387177"/>
                  <a:pt x="351774" y="380628"/>
                </a:cubicBezTo>
                <a:cubicBezTo>
                  <a:pt x="351910" y="374080"/>
                  <a:pt x="351978" y="364939"/>
                  <a:pt x="351978" y="353207"/>
                </a:cubicBezTo>
                <a:cubicBezTo>
                  <a:pt x="351978" y="350751"/>
                  <a:pt x="351978" y="348978"/>
                  <a:pt x="351978" y="347886"/>
                </a:cubicBezTo>
                <a:cubicBezTo>
                  <a:pt x="353070" y="338609"/>
                  <a:pt x="353615" y="324148"/>
                  <a:pt x="353615" y="304503"/>
                </a:cubicBezTo>
                <a:cubicBezTo>
                  <a:pt x="353615" y="303138"/>
                  <a:pt x="353684" y="297681"/>
                  <a:pt x="353820" y="288132"/>
                </a:cubicBezTo>
                <a:cubicBezTo>
                  <a:pt x="353956" y="278582"/>
                  <a:pt x="354025" y="270874"/>
                  <a:pt x="354025" y="265007"/>
                </a:cubicBezTo>
                <a:cubicBezTo>
                  <a:pt x="354025" y="259141"/>
                  <a:pt x="353615" y="250751"/>
                  <a:pt x="352797" y="239837"/>
                </a:cubicBezTo>
                <a:cubicBezTo>
                  <a:pt x="351978" y="228923"/>
                  <a:pt x="350887" y="219919"/>
                  <a:pt x="349523" y="212825"/>
                </a:cubicBezTo>
                <a:cubicBezTo>
                  <a:pt x="348158" y="205730"/>
                  <a:pt x="345907" y="197681"/>
                  <a:pt x="342769" y="188677"/>
                </a:cubicBezTo>
                <a:cubicBezTo>
                  <a:pt x="339632" y="179673"/>
                  <a:pt x="335880" y="172511"/>
                  <a:pt x="331514" y="167190"/>
                </a:cubicBezTo>
                <a:cubicBezTo>
                  <a:pt x="327149" y="161870"/>
                  <a:pt x="321555" y="157367"/>
                  <a:pt x="314734" y="153684"/>
                </a:cubicBezTo>
                <a:cubicBezTo>
                  <a:pt x="307913" y="150000"/>
                  <a:pt x="300136" y="148159"/>
                  <a:pt x="291405" y="148159"/>
                </a:cubicBezTo>
                <a:close/>
                <a:moveTo>
                  <a:pt x="651644" y="13098"/>
                </a:moveTo>
                <a:lnTo>
                  <a:pt x="1101849" y="13098"/>
                </a:lnTo>
                <a:cubicBezTo>
                  <a:pt x="1107579" y="13098"/>
                  <a:pt x="1112967" y="14326"/>
                  <a:pt x="1118015" y="16782"/>
                </a:cubicBezTo>
                <a:cubicBezTo>
                  <a:pt x="1123063" y="19237"/>
                  <a:pt x="1126133" y="22648"/>
                  <a:pt x="1127224" y="27014"/>
                </a:cubicBezTo>
                <a:lnTo>
                  <a:pt x="1127224" y="106413"/>
                </a:lnTo>
                <a:cubicBezTo>
                  <a:pt x="1127224" y="108323"/>
                  <a:pt x="1127224" y="111052"/>
                  <a:pt x="1127224" y="114599"/>
                </a:cubicBezTo>
                <a:cubicBezTo>
                  <a:pt x="1127224" y="144340"/>
                  <a:pt x="1126474" y="162143"/>
                  <a:pt x="1124973" y="168010"/>
                </a:cubicBezTo>
                <a:cubicBezTo>
                  <a:pt x="1123472" y="173876"/>
                  <a:pt x="1118493" y="176809"/>
                  <a:pt x="1110034" y="176809"/>
                </a:cubicBezTo>
                <a:cubicBezTo>
                  <a:pt x="1051098" y="176809"/>
                  <a:pt x="964877" y="177355"/>
                  <a:pt x="851371" y="178446"/>
                </a:cubicBezTo>
                <a:cubicBezTo>
                  <a:pt x="850552" y="186632"/>
                  <a:pt x="849597" y="199047"/>
                  <a:pt x="848506" y="215691"/>
                </a:cubicBezTo>
                <a:cubicBezTo>
                  <a:pt x="847415" y="232334"/>
                  <a:pt x="846460" y="244749"/>
                  <a:pt x="845641" y="252935"/>
                </a:cubicBezTo>
                <a:cubicBezTo>
                  <a:pt x="859284" y="243112"/>
                  <a:pt x="876746" y="235472"/>
                  <a:pt x="898029" y="230015"/>
                </a:cubicBezTo>
                <a:cubicBezTo>
                  <a:pt x="919311" y="224558"/>
                  <a:pt x="940321" y="221830"/>
                  <a:pt x="961057" y="221830"/>
                </a:cubicBezTo>
                <a:cubicBezTo>
                  <a:pt x="1021630" y="221830"/>
                  <a:pt x="1070198" y="240315"/>
                  <a:pt x="1106760" y="277287"/>
                </a:cubicBezTo>
                <a:cubicBezTo>
                  <a:pt x="1143322" y="314258"/>
                  <a:pt x="1161603" y="361803"/>
                  <a:pt x="1161603" y="419920"/>
                </a:cubicBezTo>
                <a:cubicBezTo>
                  <a:pt x="1161603" y="454299"/>
                  <a:pt x="1156214" y="485268"/>
                  <a:pt x="1145437" y="512826"/>
                </a:cubicBezTo>
                <a:cubicBezTo>
                  <a:pt x="1134659" y="540384"/>
                  <a:pt x="1120403" y="563031"/>
                  <a:pt x="1102667" y="580766"/>
                </a:cubicBezTo>
                <a:cubicBezTo>
                  <a:pt x="1084932" y="598501"/>
                  <a:pt x="1063991" y="613303"/>
                  <a:pt x="1039843" y="625173"/>
                </a:cubicBezTo>
                <a:cubicBezTo>
                  <a:pt x="1015696" y="637042"/>
                  <a:pt x="990935" y="645500"/>
                  <a:pt x="965559" y="650548"/>
                </a:cubicBezTo>
                <a:cubicBezTo>
                  <a:pt x="940184" y="655595"/>
                  <a:pt x="913854" y="658119"/>
                  <a:pt x="886569" y="658119"/>
                </a:cubicBezTo>
                <a:cubicBezTo>
                  <a:pt x="868288" y="658119"/>
                  <a:pt x="851166" y="657437"/>
                  <a:pt x="835205" y="656073"/>
                </a:cubicBezTo>
                <a:cubicBezTo>
                  <a:pt x="819243" y="654709"/>
                  <a:pt x="802531" y="652253"/>
                  <a:pt x="785068" y="648706"/>
                </a:cubicBezTo>
                <a:cubicBezTo>
                  <a:pt x="767606" y="645159"/>
                  <a:pt x="751644" y="640452"/>
                  <a:pt x="737183" y="634586"/>
                </a:cubicBezTo>
                <a:cubicBezTo>
                  <a:pt x="722721" y="628720"/>
                  <a:pt x="708601" y="620943"/>
                  <a:pt x="694822" y="611257"/>
                </a:cubicBezTo>
                <a:cubicBezTo>
                  <a:pt x="681043" y="601571"/>
                  <a:pt x="669174" y="590384"/>
                  <a:pt x="659215" y="577696"/>
                </a:cubicBezTo>
                <a:cubicBezTo>
                  <a:pt x="649256" y="565009"/>
                  <a:pt x="640730" y="549524"/>
                  <a:pt x="633635" y="531243"/>
                </a:cubicBezTo>
                <a:cubicBezTo>
                  <a:pt x="626541" y="512962"/>
                  <a:pt x="621903" y="492771"/>
                  <a:pt x="619720" y="470670"/>
                </a:cubicBezTo>
                <a:cubicBezTo>
                  <a:pt x="619720" y="464668"/>
                  <a:pt x="623881" y="460711"/>
                  <a:pt x="632203" y="458801"/>
                </a:cubicBezTo>
                <a:cubicBezTo>
                  <a:pt x="640525" y="456891"/>
                  <a:pt x="652735" y="455936"/>
                  <a:pt x="668833" y="455936"/>
                </a:cubicBezTo>
                <a:lnTo>
                  <a:pt x="735955" y="455936"/>
                </a:lnTo>
                <a:cubicBezTo>
                  <a:pt x="747960" y="455936"/>
                  <a:pt x="765696" y="456346"/>
                  <a:pt x="789161" y="457164"/>
                </a:cubicBezTo>
                <a:cubicBezTo>
                  <a:pt x="812626" y="457983"/>
                  <a:pt x="830907" y="458392"/>
                  <a:pt x="844004" y="458392"/>
                </a:cubicBezTo>
                <a:cubicBezTo>
                  <a:pt x="848642" y="458938"/>
                  <a:pt x="852121" y="461530"/>
                  <a:pt x="854441" y="466168"/>
                </a:cubicBezTo>
                <a:cubicBezTo>
                  <a:pt x="856760" y="470807"/>
                  <a:pt x="858329" y="475718"/>
                  <a:pt x="859147" y="480902"/>
                </a:cubicBezTo>
                <a:cubicBezTo>
                  <a:pt x="859966" y="486086"/>
                  <a:pt x="862149" y="490861"/>
                  <a:pt x="865696" y="495227"/>
                </a:cubicBezTo>
                <a:cubicBezTo>
                  <a:pt x="869243" y="499593"/>
                  <a:pt x="874563" y="501775"/>
                  <a:pt x="881658" y="501775"/>
                </a:cubicBezTo>
                <a:cubicBezTo>
                  <a:pt x="908943" y="501775"/>
                  <a:pt x="922585" y="478856"/>
                  <a:pt x="922585" y="433017"/>
                </a:cubicBezTo>
                <a:cubicBezTo>
                  <a:pt x="922585" y="423194"/>
                  <a:pt x="922176" y="414668"/>
                  <a:pt x="921357" y="407437"/>
                </a:cubicBezTo>
                <a:cubicBezTo>
                  <a:pt x="920539" y="400206"/>
                  <a:pt x="918902" y="392635"/>
                  <a:pt x="916446" y="384722"/>
                </a:cubicBezTo>
                <a:cubicBezTo>
                  <a:pt x="913990" y="376809"/>
                  <a:pt x="909966" y="370738"/>
                  <a:pt x="904372" y="366509"/>
                </a:cubicBezTo>
                <a:cubicBezTo>
                  <a:pt x="898779" y="362280"/>
                  <a:pt x="891753" y="360165"/>
                  <a:pt x="883295" y="360165"/>
                </a:cubicBezTo>
                <a:cubicBezTo>
                  <a:pt x="873472" y="360165"/>
                  <a:pt x="866310" y="362621"/>
                  <a:pt x="861808" y="367532"/>
                </a:cubicBezTo>
                <a:cubicBezTo>
                  <a:pt x="857305" y="372444"/>
                  <a:pt x="854918" y="377901"/>
                  <a:pt x="854645" y="383903"/>
                </a:cubicBezTo>
                <a:cubicBezTo>
                  <a:pt x="854372" y="389906"/>
                  <a:pt x="852872" y="395363"/>
                  <a:pt x="850143" y="400275"/>
                </a:cubicBezTo>
                <a:cubicBezTo>
                  <a:pt x="847415" y="405186"/>
                  <a:pt x="842640" y="407642"/>
                  <a:pt x="835818" y="407642"/>
                </a:cubicBezTo>
                <a:lnTo>
                  <a:pt x="654099" y="407642"/>
                </a:lnTo>
                <a:cubicBezTo>
                  <a:pt x="645914" y="395909"/>
                  <a:pt x="641821" y="379265"/>
                  <a:pt x="641821" y="357710"/>
                </a:cubicBezTo>
                <a:lnTo>
                  <a:pt x="641821" y="52389"/>
                </a:lnTo>
                <a:cubicBezTo>
                  <a:pt x="641821" y="45568"/>
                  <a:pt x="641957" y="40452"/>
                  <a:pt x="642230" y="37041"/>
                </a:cubicBezTo>
                <a:cubicBezTo>
                  <a:pt x="642503" y="33630"/>
                  <a:pt x="643390" y="29606"/>
                  <a:pt x="644891" y="24967"/>
                </a:cubicBezTo>
                <a:cubicBezTo>
                  <a:pt x="646391" y="20329"/>
                  <a:pt x="648642" y="16372"/>
                  <a:pt x="651644" y="13098"/>
                </a:cubicBezTo>
                <a:close/>
                <a:moveTo>
                  <a:pt x="286494" y="0"/>
                </a:moveTo>
                <a:cubicBezTo>
                  <a:pt x="319509" y="0"/>
                  <a:pt x="349727" y="3752"/>
                  <a:pt x="377149" y="11255"/>
                </a:cubicBezTo>
                <a:cubicBezTo>
                  <a:pt x="404570" y="18759"/>
                  <a:pt x="427967" y="28786"/>
                  <a:pt x="447340" y="41337"/>
                </a:cubicBezTo>
                <a:cubicBezTo>
                  <a:pt x="466712" y="53889"/>
                  <a:pt x="483902" y="69236"/>
                  <a:pt x="498909" y="87381"/>
                </a:cubicBezTo>
                <a:cubicBezTo>
                  <a:pt x="513916" y="105526"/>
                  <a:pt x="525921" y="124421"/>
                  <a:pt x="534925" y="144066"/>
                </a:cubicBezTo>
                <a:cubicBezTo>
                  <a:pt x="543929" y="163711"/>
                  <a:pt x="551296" y="185062"/>
                  <a:pt x="557026" y="208118"/>
                </a:cubicBezTo>
                <a:cubicBezTo>
                  <a:pt x="562756" y="231174"/>
                  <a:pt x="566712" y="253207"/>
                  <a:pt x="568895" y="274216"/>
                </a:cubicBezTo>
                <a:cubicBezTo>
                  <a:pt x="571078" y="295226"/>
                  <a:pt x="572169" y="317054"/>
                  <a:pt x="572169" y="339701"/>
                </a:cubicBezTo>
                <a:cubicBezTo>
                  <a:pt x="572169" y="391542"/>
                  <a:pt x="564734" y="437791"/>
                  <a:pt x="549864" y="478446"/>
                </a:cubicBezTo>
                <a:cubicBezTo>
                  <a:pt x="534993" y="519100"/>
                  <a:pt x="514393" y="552388"/>
                  <a:pt x="488063" y="578309"/>
                </a:cubicBezTo>
                <a:cubicBezTo>
                  <a:pt x="461733" y="604230"/>
                  <a:pt x="431105" y="623875"/>
                  <a:pt x="396180" y="637245"/>
                </a:cubicBezTo>
                <a:cubicBezTo>
                  <a:pt x="361255" y="650615"/>
                  <a:pt x="323056" y="657300"/>
                  <a:pt x="281583" y="657300"/>
                </a:cubicBezTo>
                <a:cubicBezTo>
                  <a:pt x="250750" y="657300"/>
                  <a:pt x="222715" y="654367"/>
                  <a:pt x="197476" y="648500"/>
                </a:cubicBezTo>
                <a:cubicBezTo>
                  <a:pt x="172237" y="642634"/>
                  <a:pt x="150341" y="634653"/>
                  <a:pt x="131787" y="624558"/>
                </a:cubicBezTo>
                <a:cubicBezTo>
                  <a:pt x="113233" y="614462"/>
                  <a:pt x="96794" y="601638"/>
                  <a:pt x="82469" y="586086"/>
                </a:cubicBezTo>
                <a:cubicBezTo>
                  <a:pt x="68144" y="570533"/>
                  <a:pt x="56275" y="553957"/>
                  <a:pt x="46862" y="536358"/>
                </a:cubicBezTo>
                <a:cubicBezTo>
                  <a:pt x="37449" y="518759"/>
                  <a:pt x="29468" y="498568"/>
                  <a:pt x="22919" y="475785"/>
                </a:cubicBezTo>
                <a:cubicBezTo>
                  <a:pt x="16371" y="453002"/>
                  <a:pt x="11391" y="430424"/>
                  <a:pt x="7981" y="408050"/>
                </a:cubicBezTo>
                <a:cubicBezTo>
                  <a:pt x="4570" y="385676"/>
                  <a:pt x="1910" y="360710"/>
                  <a:pt x="0" y="333152"/>
                </a:cubicBezTo>
                <a:cubicBezTo>
                  <a:pt x="0" y="126058"/>
                  <a:pt x="95498" y="15007"/>
                  <a:pt x="28649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12700" dist="12700" dir="2700000" algn="tl" rotWithShape="0">
              <a:prstClr val="black">
                <a:alpha val="52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5" name="Graphic 4" descr="Link">
            <a:extLst>
              <a:ext uri="{FF2B5EF4-FFF2-40B4-BE49-F238E27FC236}">
                <a16:creationId xmlns:a16="http://schemas.microsoft.com/office/drawing/2014/main" id="{56F000CE-C78F-4B82-BD93-BA25E35318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96224" y="1824819"/>
            <a:ext cx="266356" cy="266356"/>
          </a:xfrm>
          <a:prstGeom prst="rect">
            <a:avLst/>
          </a:prstGeom>
        </p:spPr>
      </p:pic>
      <p:pic>
        <p:nvPicPr>
          <p:cNvPr id="47" name="Graphic 46" descr="Link">
            <a:extLst>
              <a:ext uri="{FF2B5EF4-FFF2-40B4-BE49-F238E27FC236}">
                <a16:creationId xmlns:a16="http://schemas.microsoft.com/office/drawing/2014/main" id="{C43FCBF7-2CEA-4D37-AC8A-5266072EA37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009617" y="1832124"/>
            <a:ext cx="266356" cy="266356"/>
          </a:xfrm>
          <a:prstGeom prst="rect">
            <a:avLst/>
          </a:prstGeom>
        </p:spPr>
      </p:pic>
      <p:pic>
        <p:nvPicPr>
          <p:cNvPr id="48" name="Graphic 47" descr="Link">
            <a:extLst>
              <a:ext uri="{FF2B5EF4-FFF2-40B4-BE49-F238E27FC236}">
                <a16:creationId xmlns:a16="http://schemas.microsoft.com/office/drawing/2014/main" id="{11563CB0-BB97-48FD-8DE4-20CFD94633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009617" y="3556748"/>
            <a:ext cx="266356" cy="266356"/>
          </a:xfrm>
          <a:prstGeom prst="rect">
            <a:avLst/>
          </a:prstGeom>
        </p:spPr>
      </p:pic>
      <p:pic>
        <p:nvPicPr>
          <p:cNvPr id="54" name="Graphic 53" descr="Link">
            <a:extLst>
              <a:ext uri="{FF2B5EF4-FFF2-40B4-BE49-F238E27FC236}">
                <a16:creationId xmlns:a16="http://schemas.microsoft.com/office/drawing/2014/main" id="{1C09A4CE-5069-4279-B132-24657491D43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96224" y="3552655"/>
            <a:ext cx="266356" cy="266356"/>
          </a:xfrm>
          <a:prstGeom prst="rect">
            <a:avLst/>
          </a:prstGeom>
        </p:spPr>
      </p:pic>
      <p:pic>
        <p:nvPicPr>
          <p:cNvPr id="55" name="Graphic 54" descr="Link">
            <a:extLst>
              <a:ext uri="{FF2B5EF4-FFF2-40B4-BE49-F238E27FC236}">
                <a16:creationId xmlns:a16="http://schemas.microsoft.com/office/drawing/2014/main" id="{0B78242A-72D5-4661-A8CF-66D3E91B89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96224" y="5306169"/>
            <a:ext cx="266356" cy="266356"/>
          </a:xfrm>
          <a:prstGeom prst="rect">
            <a:avLst/>
          </a:prstGeom>
        </p:spPr>
      </p:pic>
      <p:pic>
        <p:nvPicPr>
          <p:cNvPr id="56" name="Graphic 55" descr="Link">
            <a:extLst>
              <a:ext uri="{FF2B5EF4-FFF2-40B4-BE49-F238E27FC236}">
                <a16:creationId xmlns:a16="http://schemas.microsoft.com/office/drawing/2014/main" id="{395A3CBD-CF37-4151-B9C0-205F4325CD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009617" y="5306646"/>
            <a:ext cx="266356" cy="266356"/>
          </a:xfrm>
          <a:prstGeom prst="rect">
            <a:avLst/>
          </a:prstGeom>
        </p:spPr>
      </p:pic>
      <p:sp>
        <p:nvSpPr>
          <p:cNvPr id="57" name="Title 1">
            <a:extLst>
              <a:ext uri="{FF2B5EF4-FFF2-40B4-BE49-F238E27FC236}">
                <a16:creationId xmlns:a16="http://schemas.microsoft.com/office/drawing/2014/main" id="{FC933045-B1D9-4745-A4BE-C4F1EAB1898B}"/>
              </a:ext>
            </a:extLst>
          </p:cNvPr>
          <p:cNvSpPr txBox="1">
            <a:spLocks/>
          </p:cNvSpPr>
          <p:nvPr/>
        </p:nvSpPr>
        <p:spPr>
          <a:xfrm>
            <a:off x="496211" y="873958"/>
            <a:ext cx="4886325" cy="1089529"/>
          </a:xfrm>
          <a:prstGeom prst="rect">
            <a:avLst/>
          </a:prstGeom>
        </p:spPr>
        <p:txBody>
          <a:bodyPr rIns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>
                <a:solidFill>
                  <a:schemeClr val="bg1"/>
                </a:solidFill>
                <a:latin typeface="Helvetica" panose="020B0500000000000000" pitchFamily="34" charset="0"/>
                <a:ea typeface="+mj-ea"/>
                <a:cs typeface="+mj-cs"/>
              </a:defRPr>
            </a:lvl1pPr>
          </a:lstStyle>
          <a:p>
            <a:r>
              <a:rPr lang="en-US" sz="7200"/>
              <a:t>Agenda</a:t>
            </a:r>
            <a:endParaRPr lang="en-US" sz="7200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52C8082-C994-4599-8CDD-F32204C00E7B}"/>
              </a:ext>
            </a:extLst>
          </p:cNvPr>
          <p:cNvSpPr/>
          <p:nvPr/>
        </p:nvSpPr>
        <p:spPr>
          <a:xfrm>
            <a:off x="-2" y="6293618"/>
            <a:ext cx="12192001" cy="62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70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8478</TotalTime>
  <Words>443</Words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Agenda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PresentationGO.com</dc:creator>
  <dc:description>© Copyright PresentationGO.com</dc:description>
  <dcterms:created xsi:type="dcterms:W3CDTF">2014-11-26T05:14:11Z</dcterms:created>
  <dcterms:modified xsi:type="dcterms:W3CDTF">2019-12-24T00:15:59Z</dcterms:modified>
  <cp:category>Templates</cp:category>
</cp:coreProperties>
</file>