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22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Artificial Intelligence Word Cloud for PowerPoint</a:t>
            </a:r>
          </a:p>
        </p:txBody>
      </p: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416FCBE-8339-41BA-9AC6-F318A05A1A47}"/>
              </a:ext>
            </a:extLst>
          </p:cNvPr>
          <p:cNvGrpSpPr>
            <a:grpSpLocks noChangeAspect="1"/>
          </p:cNvGrpSpPr>
          <p:nvPr/>
        </p:nvGrpSpPr>
        <p:grpSpPr>
          <a:xfrm>
            <a:off x="356616" y="1686686"/>
            <a:ext cx="8430768" cy="4041180"/>
            <a:chOff x="228599" y="2501900"/>
            <a:chExt cx="6800979" cy="3259962"/>
          </a:xfrm>
        </p:grpSpPr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AB35DFC2-D6DF-4EBB-8C4F-25FBA415EFB1}"/>
                </a:ext>
              </a:extLst>
            </p:cNvPr>
            <p:cNvSpPr/>
            <p:nvPr/>
          </p:nvSpPr>
          <p:spPr>
            <a:xfrm>
              <a:off x="2362200" y="3759200"/>
              <a:ext cx="299932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39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5" y="21425"/>
                    <a:pt x="16758" y="21358"/>
                    <a:pt x="16685" y="21266"/>
                  </a:cubicBezTo>
                  <a:cubicBezTo>
                    <a:pt x="16612" y="21175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18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300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25" y="4188"/>
                  </a:moveTo>
                  <a:lnTo>
                    <a:pt x="10507" y="4188"/>
                  </a:lnTo>
                  <a:lnTo>
                    <a:pt x="7194" y="13282"/>
                  </a:lnTo>
                  <a:lnTo>
                    <a:pt x="13828" y="13282"/>
                  </a:lnTo>
                  <a:lnTo>
                    <a:pt x="10525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1C8EA982-08D3-4075-B109-17C6FB83B78D}"/>
                </a:ext>
              </a:extLst>
            </p:cNvPr>
            <p:cNvSpPr/>
            <p:nvPr/>
          </p:nvSpPr>
          <p:spPr>
            <a:xfrm>
              <a:off x="2705100" y="3759200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6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75" y="21600"/>
                    <a:pt x="17176" y="21592"/>
                    <a:pt x="16801" y="21566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3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4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20" y="1039"/>
                    <a:pt x="17425" y="1433"/>
                    <a:pt x="18072" y="1919"/>
                  </a:cubicBezTo>
                  <a:cubicBezTo>
                    <a:pt x="18730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66" y="20670"/>
                    <a:pt x="21600" y="20821"/>
                    <a:pt x="21600" y="20930"/>
                  </a:cubicBezTo>
                  <a:close/>
                  <a:moveTo>
                    <a:pt x="13976" y="6351"/>
                  </a:moveTo>
                  <a:cubicBezTo>
                    <a:pt x="13976" y="5647"/>
                    <a:pt x="13761" y="5044"/>
                    <a:pt x="13330" y="4558"/>
                  </a:cubicBezTo>
                  <a:cubicBezTo>
                    <a:pt x="12899" y="4072"/>
                    <a:pt x="12184" y="3729"/>
                    <a:pt x="11197" y="3527"/>
                  </a:cubicBezTo>
                  <a:cubicBezTo>
                    <a:pt x="10902" y="3469"/>
                    <a:pt x="10562" y="3427"/>
                    <a:pt x="10176" y="3393"/>
                  </a:cubicBezTo>
                  <a:cubicBezTo>
                    <a:pt x="9790" y="3360"/>
                    <a:pt x="9268" y="3343"/>
                    <a:pt x="8588" y="3343"/>
                  </a:cubicBezTo>
                  <a:lnTo>
                    <a:pt x="5933" y="3343"/>
                  </a:lnTo>
                  <a:lnTo>
                    <a:pt x="5933" y="9434"/>
                  </a:lnTo>
                  <a:lnTo>
                    <a:pt x="8951" y="9434"/>
                  </a:lnTo>
                  <a:cubicBezTo>
                    <a:pt x="9790" y="9434"/>
                    <a:pt x="10528" y="9359"/>
                    <a:pt x="11152" y="9208"/>
                  </a:cubicBezTo>
                  <a:cubicBezTo>
                    <a:pt x="11776" y="9057"/>
                    <a:pt x="12309" y="8848"/>
                    <a:pt x="12729" y="8580"/>
                  </a:cubicBezTo>
                  <a:cubicBezTo>
                    <a:pt x="13148" y="8312"/>
                    <a:pt x="13466" y="7985"/>
                    <a:pt x="13670" y="7608"/>
                  </a:cubicBezTo>
                  <a:cubicBezTo>
                    <a:pt x="13874" y="7231"/>
                    <a:pt x="13976" y="6812"/>
                    <a:pt x="13976" y="635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426FD9B7-E2F9-4E01-8FAA-2706F7C7EA77}"/>
                </a:ext>
              </a:extLst>
            </p:cNvPr>
            <p:cNvSpPr/>
            <p:nvPr/>
          </p:nvSpPr>
          <p:spPr>
            <a:xfrm>
              <a:off x="2946400" y="37592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0AC6F0C8-39F3-4C20-8545-4C63990F98CB}"/>
                </a:ext>
              </a:extLst>
            </p:cNvPr>
            <p:cNvSpPr/>
            <p:nvPr/>
          </p:nvSpPr>
          <p:spPr>
            <a:xfrm>
              <a:off x="3238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16C82F75-2F16-40BF-ABC2-FC77F3BFD1EE}"/>
                </a:ext>
              </a:extLst>
            </p:cNvPr>
            <p:cNvSpPr/>
            <p:nvPr/>
          </p:nvSpPr>
          <p:spPr>
            <a:xfrm>
              <a:off x="3378200" y="3759199"/>
              <a:ext cx="182880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1"/>
                  </a:moveTo>
                  <a:cubicBezTo>
                    <a:pt x="21600" y="2137"/>
                    <a:pt x="21570" y="2413"/>
                    <a:pt x="21525" y="2639"/>
                  </a:cubicBezTo>
                  <a:cubicBezTo>
                    <a:pt x="21480" y="2866"/>
                    <a:pt x="21390" y="3050"/>
                    <a:pt x="21285" y="3176"/>
                  </a:cubicBezTo>
                  <a:cubicBezTo>
                    <a:pt x="21180" y="3310"/>
                    <a:pt x="21045" y="3410"/>
                    <a:pt x="20910" y="3477"/>
                  </a:cubicBezTo>
                  <a:cubicBezTo>
                    <a:pt x="20775" y="3544"/>
                    <a:pt x="20610" y="3578"/>
                    <a:pt x="20430" y="3578"/>
                  </a:cubicBezTo>
                  <a:lnTo>
                    <a:pt x="7860" y="3578"/>
                  </a:lnTo>
                  <a:lnTo>
                    <a:pt x="7860" y="9359"/>
                  </a:lnTo>
                  <a:lnTo>
                    <a:pt x="19665" y="9359"/>
                  </a:lnTo>
                  <a:cubicBezTo>
                    <a:pt x="19845" y="9359"/>
                    <a:pt x="19995" y="9384"/>
                    <a:pt x="20145" y="9443"/>
                  </a:cubicBezTo>
                  <a:cubicBezTo>
                    <a:pt x="20280" y="9501"/>
                    <a:pt x="20415" y="9594"/>
                    <a:pt x="20520" y="9728"/>
                  </a:cubicBezTo>
                  <a:cubicBezTo>
                    <a:pt x="20625" y="9862"/>
                    <a:pt x="20700" y="10038"/>
                    <a:pt x="20760" y="10255"/>
                  </a:cubicBezTo>
                  <a:cubicBezTo>
                    <a:pt x="20805" y="10473"/>
                    <a:pt x="20835" y="10750"/>
                    <a:pt x="20835" y="11085"/>
                  </a:cubicBezTo>
                  <a:cubicBezTo>
                    <a:pt x="20835" y="11420"/>
                    <a:pt x="20805" y="11697"/>
                    <a:pt x="20760" y="11914"/>
                  </a:cubicBezTo>
                  <a:cubicBezTo>
                    <a:pt x="20715" y="12132"/>
                    <a:pt x="20625" y="12317"/>
                    <a:pt x="20520" y="12459"/>
                  </a:cubicBezTo>
                  <a:cubicBezTo>
                    <a:pt x="20415" y="12601"/>
                    <a:pt x="20280" y="12702"/>
                    <a:pt x="20145" y="12769"/>
                  </a:cubicBezTo>
                  <a:cubicBezTo>
                    <a:pt x="20010" y="12828"/>
                    <a:pt x="19845" y="12861"/>
                    <a:pt x="19665" y="12861"/>
                  </a:cubicBezTo>
                  <a:lnTo>
                    <a:pt x="7860" y="12861"/>
                  </a:lnTo>
                  <a:lnTo>
                    <a:pt x="7860" y="20863"/>
                  </a:lnTo>
                  <a:cubicBezTo>
                    <a:pt x="7860" y="20988"/>
                    <a:pt x="7800" y="21089"/>
                    <a:pt x="7680" y="21181"/>
                  </a:cubicBezTo>
                  <a:cubicBezTo>
                    <a:pt x="7560" y="21273"/>
                    <a:pt x="7350" y="21349"/>
                    <a:pt x="7035" y="21407"/>
                  </a:cubicBezTo>
                  <a:cubicBezTo>
                    <a:pt x="6720" y="21466"/>
                    <a:pt x="6330" y="21516"/>
                    <a:pt x="5835" y="21550"/>
                  </a:cubicBezTo>
                  <a:cubicBezTo>
                    <a:pt x="5340" y="21583"/>
                    <a:pt x="4710" y="21600"/>
                    <a:pt x="3930" y="21600"/>
                  </a:cubicBezTo>
                  <a:cubicBezTo>
                    <a:pt x="3180" y="21600"/>
                    <a:pt x="2550" y="21583"/>
                    <a:pt x="2040" y="21550"/>
                  </a:cubicBezTo>
                  <a:cubicBezTo>
                    <a:pt x="1530" y="21516"/>
                    <a:pt x="1140" y="21466"/>
                    <a:pt x="840" y="21407"/>
                  </a:cubicBezTo>
                  <a:cubicBezTo>
                    <a:pt x="540" y="21349"/>
                    <a:pt x="330" y="21273"/>
                    <a:pt x="195" y="21181"/>
                  </a:cubicBezTo>
                  <a:cubicBezTo>
                    <a:pt x="60" y="21089"/>
                    <a:pt x="0" y="20988"/>
                    <a:pt x="0" y="20863"/>
                  </a:cubicBezTo>
                  <a:lnTo>
                    <a:pt x="0" y="1382"/>
                  </a:lnTo>
                  <a:cubicBezTo>
                    <a:pt x="0" y="897"/>
                    <a:pt x="225" y="545"/>
                    <a:pt x="675" y="327"/>
                  </a:cubicBezTo>
                  <a:cubicBezTo>
                    <a:pt x="1125" y="109"/>
                    <a:pt x="1665" y="0"/>
                    <a:pt x="2325" y="0"/>
                  </a:cubicBezTo>
                  <a:lnTo>
                    <a:pt x="20430" y="0"/>
                  </a:lnTo>
                  <a:cubicBezTo>
                    <a:pt x="20610" y="0"/>
                    <a:pt x="20760" y="34"/>
                    <a:pt x="20910" y="92"/>
                  </a:cubicBezTo>
                  <a:cubicBezTo>
                    <a:pt x="21045" y="151"/>
                    <a:pt x="21165" y="251"/>
                    <a:pt x="21285" y="394"/>
                  </a:cubicBezTo>
                  <a:cubicBezTo>
                    <a:pt x="21390" y="536"/>
                    <a:pt x="21480" y="721"/>
                    <a:pt x="21525" y="947"/>
                  </a:cubicBezTo>
                  <a:cubicBezTo>
                    <a:pt x="21585" y="1181"/>
                    <a:pt x="21600" y="1466"/>
                    <a:pt x="21600" y="18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D2BCD58A-8A8F-41EF-9965-3DB300688657}"/>
                </a:ext>
              </a:extLst>
            </p:cNvPr>
            <p:cNvSpPr/>
            <p:nvPr/>
          </p:nvSpPr>
          <p:spPr>
            <a:xfrm>
              <a:off x="3619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D811CE8D-0257-48BC-A03F-FC3EAE6127F1}"/>
                </a:ext>
              </a:extLst>
            </p:cNvPr>
            <p:cNvSpPr/>
            <p:nvPr/>
          </p:nvSpPr>
          <p:spPr>
            <a:xfrm>
              <a:off x="3733800" y="37592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13B4EC6A-C427-4F71-93BD-0D7F46D4E3D3}"/>
                </a:ext>
              </a:extLst>
            </p:cNvPr>
            <p:cNvSpPr/>
            <p:nvPr/>
          </p:nvSpPr>
          <p:spPr>
            <a:xfrm>
              <a:off x="40258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8" name="Shape">
              <a:extLst>
                <a:ext uri="{FF2B5EF4-FFF2-40B4-BE49-F238E27FC236}">
                  <a16:creationId xmlns:a16="http://schemas.microsoft.com/office/drawing/2014/main" id="{323A8964-FFD5-43C0-B6AE-68344279F958}"/>
                </a:ext>
              </a:extLst>
            </p:cNvPr>
            <p:cNvSpPr/>
            <p:nvPr/>
          </p:nvSpPr>
          <p:spPr>
            <a:xfrm>
              <a:off x="4127500" y="3759200"/>
              <a:ext cx="300059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40" y="20824"/>
                  </a:cubicBezTo>
                  <a:cubicBezTo>
                    <a:pt x="21576" y="21058"/>
                    <a:pt x="21530" y="21233"/>
                    <a:pt x="21394" y="21341"/>
                  </a:cubicBezTo>
                  <a:cubicBezTo>
                    <a:pt x="21257" y="21458"/>
                    <a:pt x="21029" y="21525"/>
                    <a:pt x="20691" y="21558"/>
                  </a:cubicBezTo>
                  <a:cubicBezTo>
                    <a:pt x="20354" y="21592"/>
                    <a:pt x="19889" y="21600"/>
                    <a:pt x="19296" y="21600"/>
                  </a:cubicBezTo>
                  <a:cubicBezTo>
                    <a:pt x="18684" y="21600"/>
                    <a:pt x="18201" y="21592"/>
                    <a:pt x="17854" y="21575"/>
                  </a:cubicBezTo>
                  <a:cubicBezTo>
                    <a:pt x="17508" y="21558"/>
                    <a:pt x="17252" y="21525"/>
                    <a:pt x="17070" y="21475"/>
                  </a:cubicBezTo>
                  <a:cubicBezTo>
                    <a:pt x="16888" y="21425"/>
                    <a:pt x="16760" y="21358"/>
                    <a:pt x="16687" y="21266"/>
                  </a:cubicBezTo>
                  <a:cubicBezTo>
                    <a:pt x="16614" y="21175"/>
                    <a:pt x="16550" y="21066"/>
                    <a:pt x="16504" y="20916"/>
                  </a:cubicBezTo>
                  <a:lnTo>
                    <a:pt x="14935" y="16619"/>
                  </a:lnTo>
                  <a:lnTo>
                    <a:pt x="6151" y="16619"/>
                  </a:lnTo>
                  <a:lnTo>
                    <a:pt x="4665" y="20799"/>
                  </a:lnTo>
                  <a:cubicBezTo>
                    <a:pt x="4619" y="20958"/>
                    <a:pt x="4555" y="21083"/>
                    <a:pt x="4473" y="21191"/>
                  </a:cubicBezTo>
                  <a:cubicBezTo>
                    <a:pt x="4391" y="21300"/>
                    <a:pt x="4272" y="21383"/>
                    <a:pt x="4090" y="21441"/>
                  </a:cubicBezTo>
                  <a:cubicBezTo>
                    <a:pt x="3907" y="21500"/>
                    <a:pt x="3670" y="21542"/>
                    <a:pt x="3351" y="21567"/>
                  </a:cubicBezTo>
                  <a:cubicBezTo>
                    <a:pt x="3032" y="21592"/>
                    <a:pt x="2612" y="21600"/>
                    <a:pt x="2092" y="21600"/>
                  </a:cubicBezTo>
                  <a:cubicBezTo>
                    <a:pt x="1536" y="21600"/>
                    <a:pt x="1107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1" y="859"/>
                  </a:lnTo>
                  <a:cubicBezTo>
                    <a:pt x="7574" y="676"/>
                    <a:pt x="7656" y="517"/>
                    <a:pt x="7757" y="409"/>
                  </a:cubicBezTo>
                  <a:cubicBezTo>
                    <a:pt x="7857" y="300"/>
                    <a:pt x="8003" y="209"/>
                    <a:pt x="8222" y="142"/>
                  </a:cubicBezTo>
                  <a:cubicBezTo>
                    <a:pt x="8432" y="83"/>
                    <a:pt x="8724" y="42"/>
                    <a:pt x="9098" y="25"/>
                  </a:cubicBezTo>
                  <a:cubicBezTo>
                    <a:pt x="9472" y="8"/>
                    <a:pt x="9964" y="0"/>
                    <a:pt x="10584" y="0"/>
                  </a:cubicBezTo>
                  <a:cubicBezTo>
                    <a:pt x="11296" y="0"/>
                    <a:pt x="11861" y="8"/>
                    <a:pt x="12281" y="25"/>
                  </a:cubicBezTo>
                  <a:cubicBezTo>
                    <a:pt x="12701" y="42"/>
                    <a:pt x="13029" y="83"/>
                    <a:pt x="13266" y="142"/>
                  </a:cubicBezTo>
                  <a:cubicBezTo>
                    <a:pt x="13503" y="200"/>
                    <a:pt x="13668" y="292"/>
                    <a:pt x="13768" y="417"/>
                  </a:cubicBezTo>
                  <a:cubicBezTo>
                    <a:pt x="13868" y="542"/>
                    <a:pt x="13959" y="701"/>
                    <a:pt x="14032" y="909"/>
                  </a:cubicBezTo>
                  <a:lnTo>
                    <a:pt x="21266" y="19881"/>
                  </a:lnTo>
                  <a:close/>
                  <a:moveTo>
                    <a:pt x="10521" y="4188"/>
                  </a:moveTo>
                  <a:lnTo>
                    <a:pt x="10502" y="4188"/>
                  </a:lnTo>
                  <a:lnTo>
                    <a:pt x="7191" y="13282"/>
                  </a:lnTo>
                  <a:lnTo>
                    <a:pt x="13823" y="13282"/>
                  </a:lnTo>
                  <a:lnTo>
                    <a:pt x="10521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9" name="Shape">
              <a:extLst>
                <a:ext uri="{FF2B5EF4-FFF2-40B4-BE49-F238E27FC236}">
                  <a16:creationId xmlns:a16="http://schemas.microsoft.com/office/drawing/2014/main" id="{5B699F08-BE51-4C10-B03F-A2B5E890543A}"/>
                </a:ext>
              </a:extLst>
            </p:cNvPr>
            <p:cNvSpPr/>
            <p:nvPr/>
          </p:nvSpPr>
          <p:spPr>
            <a:xfrm>
              <a:off x="4470399" y="3759200"/>
              <a:ext cx="179072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8"/>
                    <a:pt x="21569" y="20385"/>
                    <a:pt x="21523" y="20611"/>
                  </a:cubicBezTo>
                  <a:cubicBezTo>
                    <a:pt x="21477" y="20837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6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7"/>
                  </a:cubicBezTo>
                  <a:lnTo>
                    <a:pt x="0" y="704"/>
                  </a:lnTo>
                  <a:cubicBezTo>
                    <a:pt x="0" y="595"/>
                    <a:pt x="61" y="495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5"/>
                    <a:pt x="8027" y="587"/>
                    <a:pt x="8027" y="704"/>
                  </a:cubicBezTo>
                  <a:lnTo>
                    <a:pt x="8027" y="17996"/>
                  </a:lnTo>
                  <a:lnTo>
                    <a:pt x="20390" y="17996"/>
                  </a:lnTo>
                  <a:cubicBezTo>
                    <a:pt x="20589" y="17996"/>
                    <a:pt x="20773" y="18029"/>
                    <a:pt x="20926" y="18088"/>
                  </a:cubicBezTo>
                  <a:cubicBezTo>
                    <a:pt x="21079" y="18147"/>
                    <a:pt x="21202" y="18247"/>
                    <a:pt x="21309" y="18390"/>
                  </a:cubicBezTo>
                  <a:cubicBezTo>
                    <a:pt x="21416" y="18532"/>
                    <a:pt x="21493" y="18708"/>
                    <a:pt x="21539" y="18935"/>
                  </a:cubicBezTo>
                  <a:cubicBezTo>
                    <a:pt x="21569" y="19169"/>
                    <a:pt x="21600" y="19446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0" name="Shape">
              <a:extLst>
                <a:ext uri="{FF2B5EF4-FFF2-40B4-BE49-F238E27FC236}">
                  <a16:creationId xmlns:a16="http://schemas.microsoft.com/office/drawing/2014/main" id="{A59E6FF2-FC29-4642-B3D9-FAB24E94287B}"/>
                </a:ext>
              </a:extLst>
            </p:cNvPr>
            <p:cNvSpPr/>
            <p:nvPr/>
          </p:nvSpPr>
          <p:spPr>
            <a:xfrm>
              <a:off x="28574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1" name="Shape">
              <a:extLst>
                <a:ext uri="{FF2B5EF4-FFF2-40B4-BE49-F238E27FC236}">
                  <a16:creationId xmlns:a16="http://schemas.microsoft.com/office/drawing/2014/main" id="{A3D2DBE5-D859-4101-9E7B-3EEED29CD8DC}"/>
                </a:ext>
              </a:extLst>
            </p:cNvPr>
            <p:cNvSpPr/>
            <p:nvPr/>
          </p:nvSpPr>
          <p:spPr>
            <a:xfrm>
              <a:off x="29972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2" name="Shape">
              <a:extLst>
                <a:ext uri="{FF2B5EF4-FFF2-40B4-BE49-F238E27FC236}">
                  <a16:creationId xmlns:a16="http://schemas.microsoft.com/office/drawing/2014/main" id="{872C28F6-3FF7-4504-800D-DD94BE67F35B}"/>
                </a:ext>
              </a:extLst>
            </p:cNvPr>
            <p:cNvSpPr/>
            <p:nvPr/>
          </p:nvSpPr>
          <p:spPr>
            <a:xfrm>
              <a:off x="3302000" y="41783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3" name="Shape">
              <a:extLst>
                <a:ext uri="{FF2B5EF4-FFF2-40B4-BE49-F238E27FC236}">
                  <a16:creationId xmlns:a16="http://schemas.microsoft.com/office/drawing/2014/main" id="{DF2D89B0-F2C8-4F73-8C42-F88874C5A3DF}"/>
                </a:ext>
              </a:extLst>
            </p:cNvPr>
            <p:cNvSpPr/>
            <p:nvPr/>
          </p:nvSpPr>
          <p:spPr>
            <a:xfrm>
              <a:off x="3594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8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09"/>
                    <a:pt x="19385" y="9386"/>
                    <a:pt x="19427" y="9596"/>
                  </a:cubicBezTo>
                  <a:cubicBezTo>
                    <a:pt x="19470" y="9815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4" name="Shape">
              <a:extLst>
                <a:ext uri="{FF2B5EF4-FFF2-40B4-BE49-F238E27FC236}">
                  <a16:creationId xmlns:a16="http://schemas.microsoft.com/office/drawing/2014/main" id="{8B10BE5B-3B38-4C81-BA7E-5338A4662BFE}"/>
                </a:ext>
              </a:extLst>
            </p:cNvPr>
            <p:cNvSpPr/>
            <p:nvPr/>
          </p:nvSpPr>
          <p:spPr>
            <a:xfrm>
              <a:off x="38354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69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5" name="Shape">
              <a:extLst>
                <a:ext uri="{FF2B5EF4-FFF2-40B4-BE49-F238E27FC236}">
                  <a16:creationId xmlns:a16="http://schemas.microsoft.com/office/drawing/2014/main" id="{31DF4E5F-55BA-4B14-A905-99194327952A}"/>
                </a:ext>
              </a:extLst>
            </p:cNvPr>
            <p:cNvSpPr/>
            <p:nvPr/>
          </p:nvSpPr>
          <p:spPr>
            <a:xfrm>
              <a:off x="40640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85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8C19F8A4-99E0-4235-9D9D-FA60A0BEC011}"/>
                </a:ext>
              </a:extLst>
            </p:cNvPr>
            <p:cNvSpPr/>
            <p:nvPr/>
          </p:nvSpPr>
          <p:spPr>
            <a:xfrm>
              <a:off x="42798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092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E16D1CCA-1DF0-440F-A933-E31BF0005728}"/>
                </a:ext>
              </a:extLst>
            </p:cNvPr>
            <p:cNvSpPr/>
            <p:nvPr/>
          </p:nvSpPr>
          <p:spPr>
            <a:xfrm>
              <a:off x="4394200" y="41782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09"/>
                    <a:pt x="21580" y="4178"/>
                    <a:pt x="21551" y="4406"/>
                  </a:cubicBezTo>
                  <a:cubicBezTo>
                    <a:pt x="21521" y="4634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19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3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62"/>
                    <a:pt x="21600" y="3600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9A09A13F-5024-4C79-93EE-CBE3A064FD9A}"/>
                </a:ext>
              </a:extLst>
            </p:cNvPr>
            <p:cNvSpPr/>
            <p:nvPr/>
          </p:nvSpPr>
          <p:spPr>
            <a:xfrm>
              <a:off x="4737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032092EE-F824-4265-BA22-22995AC6D75E}"/>
                </a:ext>
              </a:extLst>
            </p:cNvPr>
            <p:cNvSpPr/>
            <p:nvPr/>
          </p:nvSpPr>
          <p:spPr>
            <a:xfrm>
              <a:off x="49911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DA2EB6E5-39AA-4A1F-B726-184144B88818}"/>
                </a:ext>
              </a:extLst>
            </p:cNvPr>
            <p:cNvSpPr/>
            <p:nvPr/>
          </p:nvSpPr>
          <p:spPr>
            <a:xfrm>
              <a:off x="5321300" y="41783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84EE5AB6-959E-4C0E-B0D8-F19093EE6952}"/>
                </a:ext>
              </a:extLst>
            </p:cNvPr>
            <p:cNvSpPr/>
            <p:nvPr/>
          </p:nvSpPr>
          <p:spPr>
            <a:xfrm>
              <a:off x="56007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F24D01D6-C933-4786-BB7C-3C6870F9FC3D}"/>
                </a:ext>
              </a:extLst>
            </p:cNvPr>
            <p:cNvSpPr/>
            <p:nvPr/>
          </p:nvSpPr>
          <p:spPr>
            <a:xfrm>
              <a:off x="228599" y="3835400"/>
              <a:ext cx="291213" cy="2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3" y="20890"/>
                  </a:moveTo>
                  <a:cubicBezTo>
                    <a:pt x="21543" y="20999"/>
                    <a:pt x="21515" y="21097"/>
                    <a:pt x="21468" y="21185"/>
                  </a:cubicBezTo>
                  <a:cubicBezTo>
                    <a:pt x="21421" y="21272"/>
                    <a:pt x="21317" y="21349"/>
                    <a:pt x="21186" y="21403"/>
                  </a:cubicBezTo>
                  <a:cubicBezTo>
                    <a:pt x="21044" y="21458"/>
                    <a:pt x="20865" y="21502"/>
                    <a:pt x="20639" y="21534"/>
                  </a:cubicBezTo>
                  <a:cubicBezTo>
                    <a:pt x="20413" y="21567"/>
                    <a:pt x="20121" y="21578"/>
                    <a:pt x="19763" y="21578"/>
                  </a:cubicBezTo>
                  <a:cubicBezTo>
                    <a:pt x="19424" y="21578"/>
                    <a:pt x="19132" y="21567"/>
                    <a:pt x="18906" y="21534"/>
                  </a:cubicBezTo>
                  <a:cubicBezTo>
                    <a:pt x="18680" y="21502"/>
                    <a:pt x="18491" y="21458"/>
                    <a:pt x="18360" y="21403"/>
                  </a:cubicBezTo>
                  <a:cubicBezTo>
                    <a:pt x="18228" y="21349"/>
                    <a:pt x="18133" y="21272"/>
                    <a:pt x="18077" y="21185"/>
                  </a:cubicBezTo>
                  <a:cubicBezTo>
                    <a:pt x="18020" y="21097"/>
                    <a:pt x="17992" y="20999"/>
                    <a:pt x="17992" y="20890"/>
                  </a:cubicBezTo>
                  <a:lnTo>
                    <a:pt x="17992" y="3409"/>
                  </a:lnTo>
                  <a:lnTo>
                    <a:pt x="17964" y="3409"/>
                  </a:lnTo>
                  <a:lnTo>
                    <a:pt x="12595" y="20879"/>
                  </a:lnTo>
                  <a:cubicBezTo>
                    <a:pt x="12557" y="21021"/>
                    <a:pt x="12491" y="21141"/>
                    <a:pt x="12406" y="21239"/>
                  </a:cubicBezTo>
                  <a:cubicBezTo>
                    <a:pt x="12321" y="21338"/>
                    <a:pt x="12199" y="21403"/>
                    <a:pt x="12058" y="21469"/>
                  </a:cubicBezTo>
                  <a:cubicBezTo>
                    <a:pt x="11916" y="21534"/>
                    <a:pt x="11718" y="21556"/>
                    <a:pt x="11492" y="21578"/>
                  </a:cubicBezTo>
                  <a:cubicBezTo>
                    <a:pt x="11266" y="21600"/>
                    <a:pt x="10984" y="21600"/>
                    <a:pt x="10663" y="21600"/>
                  </a:cubicBezTo>
                  <a:cubicBezTo>
                    <a:pt x="10343" y="21600"/>
                    <a:pt x="10061" y="21589"/>
                    <a:pt x="9834" y="21556"/>
                  </a:cubicBezTo>
                  <a:cubicBezTo>
                    <a:pt x="9608" y="21523"/>
                    <a:pt x="9420" y="21480"/>
                    <a:pt x="9269" y="21425"/>
                  </a:cubicBezTo>
                  <a:cubicBezTo>
                    <a:pt x="9119" y="21371"/>
                    <a:pt x="9005" y="21294"/>
                    <a:pt x="8921" y="21196"/>
                  </a:cubicBezTo>
                  <a:cubicBezTo>
                    <a:pt x="8836" y="21097"/>
                    <a:pt x="8779" y="20999"/>
                    <a:pt x="8751" y="20879"/>
                  </a:cubicBezTo>
                  <a:lnTo>
                    <a:pt x="3570" y="3409"/>
                  </a:lnTo>
                  <a:lnTo>
                    <a:pt x="3542" y="3409"/>
                  </a:lnTo>
                  <a:lnTo>
                    <a:pt x="3542" y="20890"/>
                  </a:lnTo>
                  <a:cubicBezTo>
                    <a:pt x="3542" y="20999"/>
                    <a:pt x="3514" y="21097"/>
                    <a:pt x="3467" y="21185"/>
                  </a:cubicBezTo>
                  <a:cubicBezTo>
                    <a:pt x="3419" y="21272"/>
                    <a:pt x="3316" y="21349"/>
                    <a:pt x="3175" y="21403"/>
                  </a:cubicBezTo>
                  <a:cubicBezTo>
                    <a:pt x="3033" y="21458"/>
                    <a:pt x="2845" y="21502"/>
                    <a:pt x="2628" y="21534"/>
                  </a:cubicBezTo>
                  <a:cubicBezTo>
                    <a:pt x="2412" y="21567"/>
                    <a:pt x="2119" y="21578"/>
                    <a:pt x="1762" y="21578"/>
                  </a:cubicBezTo>
                  <a:cubicBezTo>
                    <a:pt x="1413" y="21578"/>
                    <a:pt x="1130" y="21567"/>
                    <a:pt x="904" y="21534"/>
                  </a:cubicBezTo>
                  <a:cubicBezTo>
                    <a:pt x="678" y="21502"/>
                    <a:pt x="490" y="21458"/>
                    <a:pt x="358" y="21403"/>
                  </a:cubicBezTo>
                  <a:cubicBezTo>
                    <a:pt x="217" y="21349"/>
                    <a:pt x="122" y="21272"/>
                    <a:pt x="75" y="21185"/>
                  </a:cubicBezTo>
                  <a:cubicBezTo>
                    <a:pt x="28" y="21097"/>
                    <a:pt x="0" y="20999"/>
                    <a:pt x="0" y="20890"/>
                  </a:cubicBezTo>
                  <a:lnTo>
                    <a:pt x="0" y="1748"/>
                  </a:lnTo>
                  <a:cubicBezTo>
                    <a:pt x="0" y="1180"/>
                    <a:pt x="132" y="754"/>
                    <a:pt x="386" y="448"/>
                  </a:cubicBezTo>
                  <a:cubicBezTo>
                    <a:pt x="641" y="142"/>
                    <a:pt x="989" y="0"/>
                    <a:pt x="1413" y="0"/>
                  </a:cubicBezTo>
                  <a:lnTo>
                    <a:pt x="3872" y="0"/>
                  </a:lnTo>
                  <a:cubicBezTo>
                    <a:pt x="4314" y="0"/>
                    <a:pt x="4691" y="44"/>
                    <a:pt x="5002" y="120"/>
                  </a:cubicBezTo>
                  <a:cubicBezTo>
                    <a:pt x="5313" y="197"/>
                    <a:pt x="5586" y="339"/>
                    <a:pt x="5822" y="535"/>
                  </a:cubicBezTo>
                  <a:cubicBezTo>
                    <a:pt x="6048" y="732"/>
                    <a:pt x="6245" y="983"/>
                    <a:pt x="6396" y="1300"/>
                  </a:cubicBezTo>
                  <a:cubicBezTo>
                    <a:pt x="6547" y="1617"/>
                    <a:pt x="6679" y="2010"/>
                    <a:pt x="6792" y="2469"/>
                  </a:cubicBezTo>
                  <a:lnTo>
                    <a:pt x="10805" y="15274"/>
                  </a:lnTo>
                  <a:lnTo>
                    <a:pt x="10861" y="15274"/>
                  </a:lnTo>
                  <a:lnTo>
                    <a:pt x="15015" y="2502"/>
                  </a:lnTo>
                  <a:cubicBezTo>
                    <a:pt x="15138" y="2032"/>
                    <a:pt x="15279" y="1639"/>
                    <a:pt x="15420" y="1322"/>
                  </a:cubicBezTo>
                  <a:cubicBezTo>
                    <a:pt x="15571" y="1005"/>
                    <a:pt x="15741" y="743"/>
                    <a:pt x="15939" y="546"/>
                  </a:cubicBezTo>
                  <a:cubicBezTo>
                    <a:pt x="16136" y="350"/>
                    <a:pt x="16362" y="208"/>
                    <a:pt x="16636" y="120"/>
                  </a:cubicBezTo>
                  <a:cubicBezTo>
                    <a:pt x="16899" y="33"/>
                    <a:pt x="17210" y="0"/>
                    <a:pt x="17568" y="0"/>
                  </a:cubicBezTo>
                  <a:lnTo>
                    <a:pt x="20102" y="0"/>
                  </a:lnTo>
                  <a:cubicBezTo>
                    <a:pt x="20357" y="0"/>
                    <a:pt x="20583" y="44"/>
                    <a:pt x="20771" y="120"/>
                  </a:cubicBezTo>
                  <a:cubicBezTo>
                    <a:pt x="20959" y="197"/>
                    <a:pt x="21110" y="306"/>
                    <a:pt x="21233" y="459"/>
                  </a:cubicBezTo>
                  <a:cubicBezTo>
                    <a:pt x="21355" y="612"/>
                    <a:pt x="21440" y="787"/>
                    <a:pt x="21506" y="1005"/>
                  </a:cubicBezTo>
                  <a:cubicBezTo>
                    <a:pt x="21572" y="1224"/>
                    <a:pt x="21600" y="1464"/>
                    <a:pt x="21600" y="1748"/>
                  </a:cubicBezTo>
                  <a:lnTo>
                    <a:pt x="21600" y="2089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7FCEB9A5-478A-4779-B212-1E62D643298D}"/>
                </a:ext>
              </a:extLst>
            </p:cNvPr>
            <p:cNvSpPr/>
            <p:nvPr/>
          </p:nvSpPr>
          <p:spPr>
            <a:xfrm>
              <a:off x="546100" y="3835399"/>
              <a:ext cx="230117" cy="25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70"/>
                  </a:moveTo>
                  <a:cubicBezTo>
                    <a:pt x="21409" y="20262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9"/>
                    <a:pt x="21029" y="21524"/>
                    <a:pt x="20696" y="21556"/>
                  </a:cubicBezTo>
                  <a:cubicBezTo>
                    <a:pt x="20363" y="21589"/>
                    <a:pt x="19899" y="21600"/>
                    <a:pt x="19304" y="21600"/>
                  </a:cubicBezTo>
                  <a:cubicBezTo>
                    <a:pt x="18686" y="21600"/>
                    <a:pt x="18210" y="21589"/>
                    <a:pt x="17865" y="21578"/>
                  </a:cubicBezTo>
                  <a:cubicBezTo>
                    <a:pt x="17520" y="21556"/>
                    <a:pt x="17258" y="21524"/>
                    <a:pt x="17080" y="21480"/>
                  </a:cubicBezTo>
                  <a:cubicBezTo>
                    <a:pt x="16902" y="21426"/>
                    <a:pt x="16771" y="21361"/>
                    <a:pt x="16699" y="21274"/>
                  </a:cubicBezTo>
                  <a:cubicBezTo>
                    <a:pt x="16628" y="21187"/>
                    <a:pt x="16569" y="21067"/>
                    <a:pt x="16521" y="20925"/>
                  </a:cubicBezTo>
                  <a:lnTo>
                    <a:pt x="14951" y="16627"/>
                  </a:lnTo>
                  <a:lnTo>
                    <a:pt x="6161" y="16627"/>
                  </a:lnTo>
                  <a:lnTo>
                    <a:pt x="4662" y="20795"/>
                  </a:lnTo>
                  <a:cubicBezTo>
                    <a:pt x="4615" y="20947"/>
                    <a:pt x="4555" y="21078"/>
                    <a:pt x="4472" y="21186"/>
                  </a:cubicBezTo>
                  <a:cubicBezTo>
                    <a:pt x="4389" y="21295"/>
                    <a:pt x="4270" y="21371"/>
                    <a:pt x="4091" y="21437"/>
                  </a:cubicBezTo>
                  <a:cubicBezTo>
                    <a:pt x="3913" y="21491"/>
                    <a:pt x="3663" y="21535"/>
                    <a:pt x="3354" y="21556"/>
                  </a:cubicBezTo>
                  <a:cubicBezTo>
                    <a:pt x="3045" y="21578"/>
                    <a:pt x="2617" y="21589"/>
                    <a:pt x="2093" y="21589"/>
                  </a:cubicBezTo>
                  <a:cubicBezTo>
                    <a:pt x="1534" y="21589"/>
                    <a:pt x="1106" y="21578"/>
                    <a:pt x="797" y="21546"/>
                  </a:cubicBezTo>
                  <a:cubicBezTo>
                    <a:pt x="487" y="21513"/>
                    <a:pt x="261" y="21437"/>
                    <a:pt x="143" y="21306"/>
                  </a:cubicBezTo>
                  <a:cubicBezTo>
                    <a:pt x="24" y="21176"/>
                    <a:pt x="-24" y="21001"/>
                    <a:pt x="12" y="20773"/>
                  </a:cubicBezTo>
                  <a:cubicBezTo>
                    <a:pt x="47" y="20544"/>
                    <a:pt x="143" y="20229"/>
                    <a:pt x="285" y="19848"/>
                  </a:cubicBezTo>
                  <a:lnTo>
                    <a:pt x="7493" y="860"/>
                  </a:lnTo>
                  <a:cubicBezTo>
                    <a:pt x="7565" y="675"/>
                    <a:pt x="7648" y="522"/>
                    <a:pt x="7743" y="403"/>
                  </a:cubicBezTo>
                  <a:cubicBezTo>
                    <a:pt x="7838" y="283"/>
                    <a:pt x="7993" y="196"/>
                    <a:pt x="8207" y="141"/>
                  </a:cubicBezTo>
                  <a:cubicBezTo>
                    <a:pt x="8421" y="87"/>
                    <a:pt x="8706" y="44"/>
                    <a:pt x="9087" y="22"/>
                  </a:cubicBezTo>
                  <a:cubicBezTo>
                    <a:pt x="9456" y="0"/>
                    <a:pt x="9955" y="0"/>
                    <a:pt x="10574" y="0"/>
                  </a:cubicBezTo>
                  <a:cubicBezTo>
                    <a:pt x="11287" y="0"/>
                    <a:pt x="11846" y="11"/>
                    <a:pt x="12275" y="22"/>
                  </a:cubicBezTo>
                  <a:cubicBezTo>
                    <a:pt x="12691" y="33"/>
                    <a:pt x="13024" y="76"/>
                    <a:pt x="13262" y="141"/>
                  </a:cubicBezTo>
                  <a:cubicBezTo>
                    <a:pt x="13500" y="207"/>
                    <a:pt x="13666" y="294"/>
                    <a:pt x="13773" y="413"/>
                  </a:cubicBezTo>
                  <a:cubicBezTo>
                    <a:pt x="13880" y="533"/>
                    <a:pt x="13964" y="696"/>
                    <a:pt x="14035" y="914"/>
                  </a:cubicBezTo>
                  <a:lnTo>
                    <a:pt x="21267" y="19870"/>
                  </a:lnTo>
                  <a:close/>
                  <a:moveTo>
                    <a:pt x="10526" y="4168"/>
                  </a:moveTo>
                  <a:lnTo>
                    <a:pt x="10514" y="4168"/>
                  </a:lnTo>
                  <a:lnTo>
                    <a:pt x="7208" y="13265"/>
                  </a:lnTo>
                  <a:lnTo>
                    <a:pt x="13845" y="13265"/>
                  </a:lnTo>
                  <a:lnTo>
                    <a:pt x="10526" y="416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C08FDB8-57C6-47B3-A05D-864B0B7B1A75}"/>
                </a:ext>
              </a:extLst>
            </p:cNvPr>
            <p:cNvSpPr/>
            <p:nvPr/>
          </p:nvSpPr>
          <p:spPr>
            <a:xfrm>
              <a:off x="787399" y="38353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4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E05ECF12-CDBD-454C-944D-31EC4A41C3D9}"/>
                </a:ext>
              </a:extLst>
            </p:cNvPr>
            <p:cNvSpPr/>
            <p:nvPr/>
          </p:nvSpPr>
          <p:spPr>
            <a:xfrm>
              <a:off x="1015999" y="3835399"/>
              <a:ext cx="19520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558" y="21121"/>
                    <a:pt x="21459" y="21208"/>
                  </a:cubicBezTo>
                  <a:cubicBezTo>
                    <a:pt x="21361" y="21295"/>
                    <a:pt x="21221" y="21371"/>
                    <a:pt x="20996" y="21426"/>
                  </a:cubicBezTo>
                  <a:cubicBezTo>
                    <a:pt x="20785" y="21480"/>
                    <a:pt x="20504" y="21524"/>
                    <a:pt x="20138" y="21556"/>
                  </a:cubicBezTo>
                  <a:cubicBezTo>
                    <a:pt x="19787" y="21589"/>
                    <a:pt x="19337" y="21600"/>
                    <a:pt x="18789" y="21600"/>
                  </a:cubicBezTo>
                  <a:cubicBezTo>
                    <a:pt x="18241" y="21600"/>
                    <a:pt x="17777" y="21589"/>
                    <a:pt x="17412" y="21556"/>
                  </a:cubicBezTo>
                  <a:cubicBezTo>
                    <a:pt x="17047" y="21524"/>
                    <a:pt x="16766" y="21480"/>
                    <a:pt x="16555" y="21426"/>
                  </a:cubicBezTo>
                  <a:cubicBezTo>
                    <a:pt x="16344" y="21371"/>
                    <a:pt x="16204" y="21295"/>
                    <a:pt x="16105" y="21208"/>
                  </a:cubicBezTo>
                  <a:cubicBezTo>
                    <a:pt x="16007" y="21121"/>
                    <a:pt x="15965" y="21023"/>
                    <a:pt x="15965" y="20914"/>
                  </a:cubicBezTo>
                  <a:lnTo>
                    <a:pt x="15965" y="12259"/>
                  </a:lnTo>
                  <a:lnTo>
                    <a:pt x="5621" y="12259"/>
                  </a:lnTo>
                  <a:lnTo>
                    <a:pt x="5621" y="20914"/>
                  </a:lnTo>
                  <a:cubicBezTo>
                    <a:pt x="5621" y="21023"/>
                    <a:pt x="5579" y="21121"/>
                    <a:pt x="5495" y="21208"/>
                  </a:cubicBezTo>
                  <a:cubicBezTo>
                    <a:pt x="5411" y="21295"/>
                    <a:pt x="5256" y="21371"/>
                    <a:pt x="5045" y="21426"/>
                  </a:cubicBezTo>
                  <a:cubicBezTo>
                    <a:pt x="4834" y="21480"/>
                    <a:pt x="4539" y="21524"/>
                    <a:pt x="4188" y="21556"/>
                  </a:cubicBezTo>
                  <a:cubicBezTo>
                    <a:pt x="3837" y="21589"/>
                    <a:pt x="3373" y="21600"/>
                    <a:pt x="2825" y="21600"/>
                  </a:cubicBezTo>
                  <a:cubicBezTo>
                    <a:pt x="2291" y="21600"/>
                    <a:pt x="1827" y="21589"/>
                    <a:pt x="1476" y="21556"/>
                  </a:cubicBezTo>
                  <a:cubicBezTo>
                    <a:pt x="1110" y="21524"/>
                    <a:pt x="829" y="21480"/>
                    <a:pt x="604" y="21426"/>
                  </a:cubicBezTo>
                  <a:cubicBezTo>
                    <a:pt x="393" y="21371"/>
                    <a:pt x="239" y="21295"/>
                    <a:pt x="141" y="21208"/>
                  </a:cubicBezTo>
                  <a:cubicBezTo>
                    <a:pt x="42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42" y="490"/>
                    <a:pt x="141" y="403"/>
                  </a:cubicBezTo>
                  <a:cubicBezTo>
                    <a:pt x="239" y="316"/>
                    <a:pt x="379" y="240"/>
                    <a:pt x="604" y="185"/>
                  </a:cubicBezTo>
                  <a:cubicBezTo>
                    <a:pt x="815" y="131"/>
                    <a:pt x="1110" y="87"/>
                    <a:pt x="1476" y="54"/>
                  </a:cubicBezTo>
                  <a:cubicBezTo>
                    <a:pt x="1841" y="22"/>
                    <a:pt x="2291" y="0"/>
                    <a:pt x="2825" y="0"/>
                  </a:cubicBezTo>
                  <a:cubicBezTo>
                    <a:pt x="3387" y="0"/>
                    <a:pt x="3837" y="22"/>
                    <a:pt x="4188" y="54"/>
                  </a:cubicBezTo>
                  <a:cubicBezTo>
                    <a:pt x="4539" y="87"/>
                    <a:pt x="4834" y="131"/>
                    <a:pt x="5045" y="185"/>
                  </a:cubicBezTo>
                  <a:cubicBezTo>
                    <a:pt x="5256" y="239"/>
                    <a:pt x="5411" y="316"/>
                    <a:pt x="5495" y="403"/>
                  </a:cubicBezTo>
                  <a:cubicBezTo>
                    <a:pt x="5579" y="490"/>
                    <a:pt x="5621" y="588"/>
                    <a:pt x="5621" y="697"/>
                  </a:cubicBezTo>
                  <a:lnTo>
                    <a:pt x="5621" y="8557"/>
                  </a:lnTo>
                  <a:lnTo>
                    <a:pt x="15965" y="8557"/>
                  </a:lnTo>
                  <a:lnTo>
                    <a:pt x="15965" y="697"/>
                  </a:lnTo>
                  <a:cubicBezTo>
                    <a:pt x="15965" y="588"/>
                    <a:pt x="16007" y="490"/>
                    <a:pt x="16105" y="403"/>
                  </a:cubicBezTo>
                  <a:cubicBezTo>
                    <a:pt x="16204" y="316"/>
                    <a:pt x="16344" y="240"/>
                    <a:pt x="16555" y="185"/>
                  </a:cubicBezTo>
                  <a:cubicBezTo>
                    <a:pt x="16766" y="131"/>
                    <a:pt x="17047" y="87"/>
                    <a:pt x="17412" y="54"/>
                  </a:cubicBezTo>
                  <a:cubicBezTo>
                    <a:pt x="17777" y="22"/>
                    <a:pt x="18241" y="0"/>
                    <a:pt x="18789" y="0"/>
                  </a:cubicBezTo>
                  <a:cubicBezTo>
                    <a:pt x="19323" y="0"/>
                    <a:pt x="19773" y="22"/>
                    <a:pt x="20138" y="54"/>
                  </a:cubicBezTo>
                  <a:cubicBezTo>
                    <a:pt x="20490" y="87"/>
                    <a:pt x="20785" y="131"/>
                    <a:pt x="20996" y="185"/>
                  </a:cubicBezTo>
                  <a:cubicBezTo>
                    <a:pt x="21207" y="239"/>
                    <a:pt x="21361" y="316"/>
                    <a:pt x="21459" y="403"/>
                  </a:cubicBezTo>
                  <a:cubicBezTo>
                    <a:pt x="21558" y="490"/>
                    <a:pt x="21600" y="588"/>
                    <a:pt x="21600" y="697"/>
                  </a:cubicBezTo>
                  <a:lnTo>
                    <a:pt x="21600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56DC4321-6C54-47D1-9F6D-582DE0E6D241}"/>
                </a:ext>
              </a:extLst>
            </p:cNvPr>
            <p:cNvSpPr/>
            <p:nvPr/>
          </p:nvSpPr>
          <p:spPr>
            <a:xfrm>
              <a:off x="1257300" y="3835399"/>
              <a:ext cx="51182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439" y="21121"/>
                    <a:pt x="21064" y="21208"/>
                  </a:cubicBezTo>
                  <a:cubicBezTo>
                    <a:pt x="20689" y="21295"/>
                    <a:pt x="20153" y="21371"/>
                    <a:pt x="19295" y="21426"/>
                  </a:cubicBezTo>
                  <a:cubicBezTo>
                    <a:pt x="18491" y="21480"/>
                    <a:pt x="17419" y="21524"/>
                    <a:pt x="16026" y="21556"/>
                  </a:cubicBezTo>
                  <a:cubicBezTo>
                    <a:pt x="14686" y="21589"/>
                    <a:pt x="12917" y="21600"/>
                    <a:pt x="10827" y="21600"/>
                  </a:cubicBezTo>
                  <a:cubicBezTo>
                    <a:pt x="8736" y="21600"/>
                    <a:pt x="7021" y="21589"/>
                    <a:pt x="5628" y="21556"/>
                  </a:cubicBezTo>
                  <a:cubicBezTo>
                    <a:pt x="4234" y="21524"/>
                    <a:pt x="3162" y="21480"/>
                    <a:pt x="2305" y="21426"/>
                  </a:cubicBezTo>
                  <a:cubicBezTo>
                    <a:pt x="1447" y="21371"/>
                    <a:pt x="911" y="21295"/>
                    <a:pt x="536" y="21208"/>
                  </a:cubicBezTo>
                  <a:cubicBezTo>
                    <a:pt x="161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161" y="490"/>
                    <a:pt x="536" y="403"/>
                  </a:cubicBezTo>
                  <a:cubicBezTo>
                    <a:pt x="911" y="316"/>
                    <a:pt x="1501" y="240"/>
                    <a:pt x="2305" y="185"/>
                  </a:cubicBezTo>
                  <a:cubicBezTo>
                    <a:pt x="3162" y="131"/>
                    <a:pt x="4234" y="87"/>
                    <a:pt x="5628" y="54"/>
                  </a:cubicBezTo>
                  <a:cubicBezTo>
                    <a:pt x="7021" y="22"/>
                    <a:pt x="8683" y="0"/>
                    <a:pt x="10773" y="0"/>
                  </a:cubicBezTo>
                  <a:cubicBezTo>
                    <a:pt x="12864" y="0"/>
                    <a:pt x="14632" y="22"/>
                    <a:pt x="15972" y="54"/>
                  </a:cubicBezTo>
                  <a:cubicBezTo>
                    <a:pt x="17312" y="87"/>
                    <a:pt x="18438" y="131"/>
                    <a:pt x="19242" y="185"/>
                  </a:cubicBezTo>
                  <a:cubicBezTo>
                    <a:pt x="20046" y="239"/>
                    <a:pt x="20635" y="316"/>
                    <a:pt x="21010" y="403"/>
                  </a:cubicBezTo>
                  <a:cubicBezTo>
                    <a:pt x="21386" y="490"/>
                    <a:pt x="21546" y="588"/>
                    <a:pt x="21546" y="697"/>
                  </a:cubicBezTo>
                  <a:lnTo>
                    <a:pt x="21546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98A5339D-5A9A-421A-BFCA-EE03EC01DD94}"/>
                </a:ext>
              </a:extLst>
            </p:cNvPr>
            <p:cNvSpPr/>
            <p:nvPr/>
          </p:nvSpPr>
          <p:spPr>
            <a:xfrm>
              <a:off x="1371599" y="3835399"/>
              <a:ext cx="205996" cy="25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9996"/>
                  </a:moveTo>
                  <a:cubicBezTo>
                    <a:pt x="21587" y="20247"/>
                    <a:pt x="21533" y="20476"/>
                    <a:pt x="21427" y="20672"/>
                  </a:cubicBezTo>
                  <a:cubicBezTo>
                    <a:pt x="21320" y="20869"/>
                    <a:pt x="21174" y="21032"/>
                    <a:pt x="20987" y="21174"/>
                  </a:cubicBezTo>
                  <a:cubicBezTo>
                    <a:pt x="20801" y="21305"/>
                    <a:pt x="20588" y="21404"/>
                    <a:pt x="20335" y="21469"/>
                  </a:cubicBezTo>
                  <a:cubicBezTo>
                    <a:pt x="20082" y="21524"/>
                    <a:pt x="19829" y="21556"/>
                    <a:pt x="19576" y="21556"/>
                  </a:cubicBezTo>
                  <a:lnTo>
                    <a:pt x="17312" y="21556"/>
                  </a:lnTo>
                  <a:cubicBezTo>
                    <a:pt x="16846" y="21556"/>
                    <a:pt x="16433" y="21513"/>
                    <a:pt x="16087" y="21436"/>
                  </a:cubicBezTo>
                  <a:cubicBezTo>
                    <a:pt x="15741" y="21360"/>
                    <a:pt x="15421" y="21218"/>
                    <a:pt x="15141" y="21011"/>
                  </a:cubicBezTo>
                  <a:cubicBezTo>
                    <a:pt x="14862" y="20803"/>
                    <a:pt x="14569" y="20530"/>
                    <a:pt x="14302" y="20181"/>
                  </a:cubicBezTo>
                  <a:cubicBezTo>
                    <a:pt x="14036" y="19832"/>
                    <a:pt x="13730" y="19384"/>
                    <a:pt x="13397" y="18828"/>
                  </a:cubicBezTo>
                  <a:lnTo>
                    <a:pt x="6885" y="8786"/>
                  </a:lnTo>
                  <a:cubicBezTo>
                    <a:pt x="6512" y="8186"/>
                    <a:pt x="6126" y="7542"/>
                    <a:pt x="5726" y="6854"/>
                  </a:cubicBezTo>
                  <a:cubicBezTo>
                    <a:pt x="5340" y="6167"/>
                    <a:pt x="4981" y="5490"/>
                    <a:pt x="4674" y="4835"/>
                  </a:cubicBezTo>
                  <a:lnTo>
                    <a:pt x="4634" y="4835"/>
                  </a:lnTo>
                  <a:cubicBezTo>
                    <a:pt x="4688" y="5632"/>
                    <a:pt x="4728" y="6429"/>
                    <a:pt x="4754" y="7215"/>
                  </a:cubicBezTo>
                  <a:cubicBezTo>
                    <a:pt x="4781" y="8000"/>
                    <a:pt x="4794" y="8819"/>
                    <a:pt x="4794" y="9659"/>
                  </a:cubicBezTo>
                  <a:lnTo>
                    <a:pt x="4794" y="20891"/>
                  </a:lnTo>
                  <a:cubicBezTo>
                    <a:pt x="4794" y="21000"/>
                    <a:pt x="4754" y="21098"/>
                    <a:pt x="4688" y="21185"/>
                  </a:cubicBezTo>
                  <a:cubicBezTo>
                    <a:pt x="4621" y="21273"/>
                    <a:pt x="4488" y="21349"/>
                    <a:pt x="4301" y="21414"/>
                  </a:cubicBezTo>
                  <a:cubicBezTo>
                    <a:pt x="4115" y="21480"/>
                    <a:pt x="3875" y="21524"/>
                    <a:pt x="3569" y="21556"/>
                  </a:cubicBezTo>
                  <a:cubicBezTo>
                    <a:pt x="3263" y="21589"/>
                    <a:pt x="2863" y="21600"/>
                    <a:pt x="2370" y="21600"/>
                  </a:cubicBezTo>
                  <a:cubicBezTo>
                    <a:pt x="1891" y="21600"/>
                    <a:pt x="1505" y="21589"/>
                    <a:pt x="1199" y="21556"/>
                  </a:cubicBezTo>
                  <a:cubicBezTo>
                    <a:pt x="892" y="21524"/>
                    <a:pt x="639" y="21480"/>
                    <a:pt x="466" y="21414"/>
                  </a:cubicBezTo>
                  <a:cubicBezTo>
                    <a:pt x="293" y="21349"/>
                    <a:pt x="173" y="21283"/>
                    <a:pt x="107" y="21185"/>
                  </a:cubicBezTo>
                  <a:cubicBezTo>
                    <a:pt x="40" y="21098"/>
                    <a:pt x="0" y="21000"/>
                    <a:pt x="0" y="20891"/>
                  </a:cubicBezTo>
                  <a:lnTo>
                    <a:pt x="0" y="1615"/>
                  </a:lnTo>
                  <a:cubicBezTo>
                    <a:pt x="0" y="1091"/>
                    <a:pt x="186" y="709"/>
                    <a:pt x="559" y="448"/>
                  </a:cubicBezTo>
                  <a:cubicBezTo>
                    <a:pt x="932" y="186"/>
                    <a:pt x="1385" y="55"/>
                    <a:pt x="1931" y="55"/>
                  </a:cubicBezTo>
                  <a:lnTo>
                    <a:pt x="4781" y="55"/>
                  </a:lnTo>
                  <a:cubicBezTo>
                    <a:pt x="5287" y="55"/>
                    <a:pt x="5726" y="87"/>
                    <a:pt x="6073" y="164"/>
                  </a:cubicBezTo>
                  <a:cubicBezTo>
                    <a:pt x="6419" y="240"/>
                    <a:pt x="6738" y="349"/>
                    <a:pt x="7018" y="524"/>
                  </a:cubicBezTo>
                  <a:cubicBezTo>
                    <a:pt x="7298" y="688"/>
                    <a:pt x="7551" y="917"/>
                    <a:pt x="7790" y="1212"/>
                  </a:cubicBezTo>
                  <a:cubicBezTo>
                    <a:pt x="8030" y="1506"/>
                    <a:pt x="8283" y="1866"/>
                    <a:pt x="8536" y="2303"/>
                  </a:cubicBezTo>
                  <a:lnTo>
                    <a:pt x="13637" y="10151"/>
                  </a:lnTo>
                  <a:cubicBezTo>
                    <a:pt x="13929" y="10631"/>
                    <a:pt x="14222" y="11089"/>
                    <a:pt x="14515" y="11548"/>
                  </a:cubicBezTo>
                  <a:cubicBezTo>
                    <a:pt x="14808" y="12006"/>
                    <a:pt x="15088" y="12465"/>
                    <a:pt x="15354" y="12923"/>
                  </a:cubicBezTo>
                  <a:cubicBezTo>
                    <a:pt x="15621" y="13381"/>
                    <a:pt x="15887" y="13829"/>
                    <a:pt x="16140" y="14276"/>
                  </a:cubicBezTo>
                  <a:cubicBezTo>
                    <a:pt x="16393" y="14724"/>
                    <a:pt x="16646" y="15160"/>
                    <a:pt x="16886" y="15608"/>
                  </a:cubicBezTo>
                  <a:lnTo>
                    <a:pt x="16912" y="15608"/>
                  </a:lnTo>
                  <a:cubicBezTo>
                    <a:pt x="16872" y="14833"/>
                    <a:pt x="16846" y="14025"/>
                    <a:pt x="16819" y="13185"/>
                  </a:cubicBezTo>
                  <a:cubicBezTo>
                    <a:pt x="16793" y="12344"/>
                    <a:pt x="16793" y="11548"/>
                    <a:pt x="16793" y="10784"/>
                  </a:cubicBezTo>
                  <a:lnTo>
                    <a:pt x="16793" y="709"/>
                  </a:lnTo>
                  <a:cubicBezTo>
                    <a:pt x="16793" y="600"/>
                    <a:pt x="16833" y="502"/>
                    <a:pt x="16912" y="415"/>
                  </a:cubicBezTo>
                  <a:cubicBezTo>
                    <a:pt x="16992" y="327"/>
                    <a:pt x="17126" y="251"/>
                    <a:pt x="17312" y="186"/>
                  </a:cubicBezTo>
                  <a:cubicBezTo>
                    <a:pt x="17498" y="120"/>
                    <a:pt x="17751" y="76"/>
                    <a:pt x="18058" y="44"/>
                  </a:cubicBezTo>
                  <a:cubicBezTo>
                    <a:pt x="18364" y="11"/>
                    <a:pt x="18763" y="0"/>
                    <a:pt x="19256" y="0"/>
                  </a:cubicBezTo>
                  <a:cubicBezTo>
                    <a:pt x="19709" y="0"/>
                    <a:pt x="20095" y="11"/>
                    <a:pt x="20415" y="44"/>
                  </a:cubicBezTo>
                  <a:cubicBezTo>
                    <a:pt x="20721" y="76"/>
                    <a:pt x="20961" y="120"/>
                    <a:pt x="21134" y="186"/>
                  </a:cubicBezTo>
                  <a:cubicBezTo>
                    <a:pt x="21307" y="251"/>
                    <a:pt x="21414" y="327"/>
                    <a:pt x="21493" y="415"/>
                  </a:cubicBezTo>
                  <a:cubicBezTo>
                    <a:pt x="21560" y="502"/>
                    <a:pt x="21600" y="600"/>
                    <a:pt x="21600" y="709"/>
                  </a:cubicBezTo>
                  <a:lnTo>
                    <a:pt x="21600" y="19996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A1F07F0B-7CCC-4798-A0D8-63E80AAAF0CA}"/>
                </a:ext>
              </a:extLst>
            </p:cNvPr>
            <p:cNvSpPr/>
            <p:nvPr/>
          </p:nvSpPr>
          <p:spPr>
            <a:xfrm>
              <a:off x="1625599" y="38353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3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8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4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EE6975B9-B6DB-49FD-B246-9F678939830F}"/>
                </a:ext>
              </a:extLst>
            </p:cNvPr>
            <p:cNvSpPr/>
            <p:nvPr/>
          </p:nvSpPr>
          <p:spPr>
            <a:xfrm>
              <a:off x="1803400" y="3835399"/>
              <a:ext cx="163196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9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4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0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9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5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2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5" y="12793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A7DCAE62-D297-487C-95AB-9B68D6104F24}"/>
                </a:ext>
              </a:extLst>
            </p:cNvPr>
            <p:cNvSpPr/>
            <p:nvPr/>
          </p:nvSpPr>
          <p:spPr>
            <a:xfrm>
              <a:off x="4622800" y="48640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7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7" y="21480"/>
                  </a:cubicBezTo>
                  <a:cubicBezTo>
                    <a:pt x="16899" y="21426"/>
                    <a:pt x="16768" y="21361"/>
                    <a:pt x="16697" y="21273"/>
                  </a:cubicBezTo>
                  <a:cubicBezTo>
                    <a:pt x="16625" y="21186"/>
                    <a:pt x="16566" y="21067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02"/>
                    <a:pt x="3665" y="21546"/>
                    <a:pt x="3356" y="21567"/>
                  </a:cubicBezTo>
                  <a:cubicBezTo>
                    <a:pt x="3046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4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508" y="4170"/>
                  </a:lnTo>
                  <a:lnTo>
                    <a:pt x="7200" y="13271"/>
                  </a:lnTo>
                  <a:lnTo>
                    <a:pt x="13840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0E046500-0E6F-4C4A-B03C-08EDEA95256C}"/>
                </a:ext>
              </a:extLst>
            </p:cNvPr>
            <p:cNvSpPr/>
            <p:nvPr/>
          </p:nvSpPr>
          <p:spPr>
            <a:xfrm>
              <a:off x="4876800" y="4864099"/>
              <a:ext cx="170943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0" y="10663"/>
                    <a:pt x="19401" y="11451"/>
                    <a:pt x="18358" y="12085"/>
                  </a:cubicBezTo>
                  <a:cubicBezTo>
                    <a:pt x="17299" y="12719"/>
                    <a:pt x="15999" y="13212"/>
                    <a:pt x="14475" y="13540"/>
                  </a:cubicBezTo>
                  <a:cubicBezTo>
                    <a:pt x="12934" y="13868"/>
                    <a:pt x="11137" y="14043"/>
                    <a:pt x="9051" y="14043"/>
                  </a:cubicBezTo>
                  <a:lnTo>
                    <a:pt x="6419" y="14043"/>
                  </a:lnTo>
                  <a:lnTo>
                    <a:pt x="6419" y="20911"/>
                  </a:lnTo>
                  <a:cubicBezTo>
                    <a:pt x="6419" y="21020"/>
                    <a:pt x="6371" y="21119"/>
                    <a:pt x="6258" y="21206"/>
                  </a:cubicBezTo>
                  <a:cubicBezTo>
                    <a:pt x="6146" y="21294"/>
                    <a:pt x="5986" y="21370"/>
                    <a:pt x="5729" y="21425"/>
                  </a:cubicBezTo>
                  <a:cubicBezTo>
                    <a:pt x="5488" y="21480"/>
                    <a:pt x="5151" y="21523"/>
                    <a:pt x="4750" y="21556"/>
                  </a:cubicBezTo>
                  <a:cubicBezTo>
                    <a:pt x="4349" y="21589"/>
                    <a:pt x="3819" y="21600"/>
                    <a:pt x="3193" y="21600"/>
                  </a:cubicBezTo>
                  <a:cubicBezTo>
                    <a:pt x="2584" y="21600"/>
                    <a:pt x="2054" y="21589"/>
                    <a:pt x="1653" y="21556"/>
                  </a:cubicBezTo>
                  <a:cubicBezTo>
                    <a:pt x="1236" y="21523"/>
                    <a:pt x="915" y="21480"/>
                    <a:pt x="658" y="21425"/>
                  </a:cubicBezTo>
                  <a:cubicBezTo>
                    <a:pt x="417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3" y="656"/>
                    <a:pt x="594" y="394"/>
                  </a:cubicBezTo>
                  <a:cubicBezTo>
                    <a:pt x="995" y="131"/>
                    <a:pt x="1508" y="0"/>
                    <a:pt x="2166" y="0"/>
                  </a:cubicBezTo>
                  <a:lnTo>
                    <a:pt x="9613" y="0"/>
                  </a:lnTo>
                  <a:cubicBezTo>
                    <a:pt x="10367" y="0"/>
                    <a:pt x="11073" y="22"/>
                    <a:pt x="11747" y="55"/>
                  </a:cubicBezTo>
                  <a:cubicBezTo>
                    <a:pt x="12421" y="98"/>
                    <a:pt x="13223" y="175"/>
                    <a:pt x="14170" y="306"/>
                  </a:cubicBezTo>
                  <a:cubicBezTo>
                    <a:pt x="15117" y="437"/>
                    <a:pt x="16064" y="667"/>
                    <a:pt x="17043" y="1017"/>
                  </a:cubicBezTo>
                  <a:cubicBezTo>
                    <a:pt x="18005" y="1356"/>
                    <a:pt x="18840" y="1794"/>
                    <a:pt x="19514" y="2319"/>
                  </a:cubicBezTo>
                  <a:cubicBezTo>
                    <a:pt x="20188" y="2844"/>
                    <a:pt x="20717" y="3456"/>
                    <a:pt x="21071" y="4167"/>
                  </a:cubicBezTo>
                  <a:cubicBezTo>
                    <a:pt x="21424" y="4878"/>
                    <a:pt x="21600" y="5654"/>
                    <a:pt x="21600" y="6529"/>
                  </a:cubicBezTo>
                  <a:close/>
                  <a:moveTo>
                    <a:pt x="14892" y="6846"/>
                  </a:moveTo>
                  <a:cubicBezTo>
                    <a:pt x="14892" y="6092"/>
                    <a:pt x="14700" y="5468"/>
                    <a:pt x="14298" y="4987"/>
                  </a:cubicBezTo>
                  <a:cubicBezTo>
                    <a:pt x="13913" y="4495"/>
                    <a:pt x="13432" y="4134"/>
                    <a:pt x="12854" y="3904"/>
                  </a:cubicBezTo>
                  <a:cubicBezTo>
                    <a:pt x="12276" y="3675"/>
                    <a:pt x="11683" y="3522"/>
                    <a:pt x="11057" y="3467"/>
                  </a:cubicBezTo>
                  <a:cubicBezTo>
                    <a:pt x="10431" y="3401"/>
                    <a:pt x="9789" y="3380"/>
                    <a:pt x="9115" y="3380"/>
                  </a:cubicBezTo>
                  <a:lnTo>
                    <a:pt x="6387" y="3380"/>
                  </a:lnTo>
                  <a:lnTo>
                    <a:pt x="6387" y="10674"/>
                  </a:lnTo>
                  <a:lnTo>
                    <a:pt x="9259" y="10674"/>
                  </a:lnTo>
                  <a:cubicBezTo>
                    <a:pt x="10287" y="10674"/>
                    <a:pt x="11137" y="10576"/>
                    <a:pt x="11827" y="10390"/>
                  </a:cubicBezTo>
                  <a:cubicBezTo>
                    <a:pt x="12517" y="10204"/>
                    <a:pt x="13079" y="9942"/>
                    <a:pt x="13528" y="9602"/>
                  </a:cubicBezTo>
                  <a:cubicBezTo>
                    <a:pt x="13961" y="9263"/>
                    <a:pt x="14298" y="8859"/>
                    <a:pt x="14523" y="8389"/>
                  </a:cubicBezTo>
                  <a:cubicBezTo>
                    <a:pt x="14780" y="7907"/>
                    <a:pt x="14892" y="7393"/>
                    <a:pt x="14892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9AC66F48-F2C7-404A-9A9B-7678529E148E}"/>
                </a:ext>
              </a:extLst>
            </p:cNvPr>
            <p:cNvSpPr/>
            <p:nvPr/>
          </p:nvSpPr>
          <p:spPr>
            <a:xfrm>
              <a:off x="5092700" y="4864099"/>
              <a:ext cx="171070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1" y="10663"/>
                    <a:pt x="19403" y="11451"/>
                    <a:pt x="18361" y="12085"/>
                  </a:cubicBezTo>
                  <a:cubicBezTo>
                    <a:pt x="17302" y="12719"/>
                    <a:pt x="16004" y="13212"/>
                    <a:pt x="14480" y="13540"/>
                  </a:cubicBezTo>
                  <a:cubicBezTo>
                    <a:pt x="12941" y="13868"/>
                    <a:pt x="11145" y="14043"/>
                    <a:pt x="9060" y="14043"/>
                  </a:cubicBezTo>
                  <a:lnTo>
                    <a:pt x="6430" y="14043"/>
                  </a:lnTo>
                  <a:lnTo>
                    <a:pt x="6430" y="20911"/>
                  </a:lnTo>
                  <a:cubicBezTo>
                    <a:pt x="6430" y="21020"/>
                    <a:pt x="6382" y="21119"/>
                    <a:pt x="6270" y="21206"/>
                  </a:cubicBezTo>
                  <a:cubicBezTo>
                    <a:pt x="6158" y="21294"/>
                    <a:pt x="5997" y="21370"/>
                    <a:pt x="5741" y="21425"/>
                  </a:cubicBezTo>
                  <a:cubicBezTo>
                    <a:pt x="5500" y="21480"/>
                    <a:pt x="5179" y="21523"/>
                    <a:pt x="4763" y="21556"/>
                  </a:cubicBezTo>
                  <a:cubicBezTo>
                    <a:pt x="4362" y="21589"/>
                    <a:pt x="3833" y="21600"/>
                    <a:pt x="3207" y="21600"/>
                  </a:cubicBezTo>
                  <a:cubicBezTo>
                    <a:pt x="2582" y="21600"/>
                    <a:pt x="2069" y="21589"/>
                    <a:pt x="1652" y="21556"/>
                  </a:cubicBezTo>
                  <a:cubicBezTo>
                    <a:pt x="1235" y="21523"/>
                    <a:pt x="914" y="21480"/>
                    <a:pt x="657" y="21425"/>
                  </a:cubicBezTo>
                  <a:cubicBezTo>
                    <a:pt x="401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2" y="656"/>
                    <a:pt x="593" y="394"/>
                  </a:cubicBezTo>
                  <a:cubicBezTo>
                    <a:pt x="994" y="131"/>
                    <a:pt x="1523" y="0"/>
                    <a:pt x="2165" y="0"/>
                  </a:cubicBezTo>
                  <a:lnTo>
                    <a:pt x="9605" y="0"/>
                  </a:lnTo>
                  <a:cubicBezTo>
                    <a:pt x="10359" y="0"/>
                    <a:pt x="11065" y="22"/>
                    <a:pt x="11738" y="55"/>
                  </a:cubicBezTo>
                  <a:cubicBezTo>
                    <a:pt x="12412" y="98"/>
                    <a:pt x="13213" y="175"/>
                    <a:pt x="14159" y="306"/>
                  </a:cubicBezTo>
                  <a:cubicBezTo>
                    <a:pt x="15106" y="437"/>
                    <a:pt x="16052" y="667"/>
                    <a:pt x="17030" y="1017"/>
                  </a:cubicBezTo>
                  <a:cubicBezTo>
                    <a:pt x="18008" y="1367"/>
                    <a:pt x="18826" y="1794"/>
                    <a:pt x="19499" y="2319"/>
                  </a:cubicBezTo>
                  <a:cubicBezTo>
                    <a:pt x="20173" y="2844"/>
                    <a:pt x="20702" y="3456"/>
                    <a:pt x="21055" y="4167"/>
                  </a:cubicBezTo>
                  <a:cubicBezTo>
                    <a:pt x="21408" y="4856"/>
                    <a:pt x="21600" y="5654"/>
                    <a:pt x="21600" y="6529"/>
                  </a:cubicBezTo>
                  <a:close/>
                  <a:moveTo>
                    <a:pt x="14897" y="6846"/>
                  </a:moveTo>
                  <a:cubicBezTo>
                    <a:pt x="14897" y="6092"/>
                    <a:pt x="14705" y="5468"/>
                    <a:pt x="14320" y="4987"/>
                  </a:cubicBezTo>
                  <a:cubicBezTo>
                    <a:pt x="13935" y="4495"/>
                    <a:pt x="13454" y="4134"/>
                    <a:pt x="12877" y="3904"/>
                  </a:cubicBezTo>
                  <a:cubicBezTo>
                    <a:pt x="12299" y="3675"/>
                    <a:pt x="11706" y="3522"/>
                    <a:pt x="11081" y="3467"/>
                  </a:cubicBezTo>
                  <a:cubicBezTo>
                    <a:pt x="10455" y="3401"/>
                    <a:pt x="9814" y="3380"/>
                    <a:pt x="9140" y="3380"/>
                  </a:cubicBezTo>
                  <a:lnTo>
                    <a:pt x="6414" y="3380"/>
                  </a:lnTo>
                  <a:lnTo>
                    <a:pt x="6414" y="10674"/>
                  </a:lnTo>
                  <a:lnTo>
                    <a:pt x="9285" y="10674"/>
                  </a:lnTo>
                  <a:cubicBezTo>
                    <a:pt x="10311" y="10674"/>
                    <a:pt x="11161" y="10576"/>
                    <a:pt x="11850" y="10390"/>
                  </a:cubicBezTo>
                  <a:cubicBezTo>
                    <a:pt x="12540" y="10204"/>
                    <a:pt x="13101" y="9942"/>
                    <a:pt x="13550" y="9602"/>
                  </a:cubicBezTo>
                  <a:cubicBezTo>
                    <a:pt x="13983" y="9263"/>
                    <a:pt x="14320" y="8859"/>
                    <a:pt x="14544" y="8389"/>
                  </a:cubicBezTo>
                  <a:cubicBezTo>
                    <a:pt x="14769" y="7907"/>
                    <a:pt x="14897" y="7393"/>
                    <a:pt x="14897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6F1C5949-46A6-4383-9D91-579A28392CB9}"/>
                </a:ext>
              </a:extLst>
            </p:cNvPr>
            <p:cNvSpPr/>
            <p:nvPr/>
          </p:nvSpPr>
          <p:spPr>
            <a:xfrm>
              <a:off x="5283200" y="4864099"/>
              <a:ext cx="163195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1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4" y="12793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418997F3-7AD4-48BB-A8B2-69B2C4D02745}"/>
                </a:ext>
              </a:extLst>
            </p:cNvPr>
            <p:cNvSpPr/>
            <p:nvPr/>
          </p:nvSpPr>
          <p:spPr>
            <a:xfrm>
              <a:off x="3530599" y="34035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76" y="1458"/>
                    <a:pt x="20769" y="1596"/>
                  </a:cubicBezTo>
                  <a:cubicBezTo>
                    <a:pt x="20962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85" y="17376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582D2E91-FFBA-4D41-86A3-2A5DADDD42E5}"/>
                </a:ext>
              </a:extLst>
            </p:cNvPr>
            <p:cNvSpPr/>
            <p:nvPr/>
          </p:nvSpPr>
          <p:spPr>
            <a:xfrm>
              <a:off x="3759199" y="3403599"/>
              <a:ext cx="137162" cy="2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2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60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12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40" y="0"/>
                  </a:cubicBezTo>
                  <a:cubicBezTo>
                    <a:pt x="4840" y="0"/>
                    <a:pt x="5480" y="22"/>
                    <a:pt x="5980" y="55"/>
                  </a:cubicBezTo>
                  <a:cubicBezTo>
                    <a:pt x="6480" y="87"/>
                    <a:pt x="6900" y="131"/>
                    <a:pt x="7200" y="186"/>
                  </a:cubicBezTo>
                  <a:cubicBezTo>
                    <a:pt x="7500" y="240"/>
                    <a:pt x="7720" y="317"/>
                    <a:pt x="7860" y="404"/>
                  </a:cubicBezTo>
                  <a:cubicBezTo>
                    <a:pt x="8000" y="492"/>
                    <a:pt x="8060" y="590"/>
                    <a:pt x="8060" y="700"/>
                  </a:cubicBezTo>
                  <a:lnTo>
                    <a:pt x="8060" y="17993"/>
                  </a:lnTo>
                  <a:lnTo>
                    <a:pt x="20440" y="17993"/>
                  </a:lnTo>
                  <a:cubicBezTo>
                    <a:pt x="20640" y="17993"/>
                    <a:pt x="20820" y="18026"/>
                    <a:pt x="20980" y="18080"/>
                  </a:cubicBezTo>
                  <a:cubicBezTo>
                    <a:pt x="21140" y="18146"/>
                    <a:pt x="21260" y="18244"/>
                    <a:pt x="21360" y="18375"/>
                  </a:cubicBezTo>
                  <a:cubicBezTo>
                    <a:pt x="21460" y="18517"/>
                    <a:pt x="21540" y="18692"/>
                    <a:pt x="21580" y="18922"/>
                  </a:cubicBezTo>
                  <a:cubicBezTo>
                    <a:pt x="21580" y="19151"/>
                    <a:pt x="21600" y="19436"/>
                    <a:pt x="21600" y="1976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2D8DC144-B0C7-4B18-A745-09E4BB4575B7}"/>
                </a:ext>
              </a:extLst>
            </p:cNvPr>
            <p:cNvSpPr/>
            <p:nvPr/>
          </p:nvSpPr>
          <p:spPr>
            <a:xfrm>
              <a:off x="3898899" y="3403600"/>
              <a:ext cx="236475" cy="2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5"/>
                  </a:moveTo>
                  <a:cubicBezTo>
                    <a:pt x="21600" y="12275"/>
                    <a:pt x="21368" y="13824"/>
                    <a:pt x="20892" y="15192"/>
                  </a:cubicBezTo>
                  <a:cubicBezTo>
                    <a:pt x="20417" y="16561"/>
                    <a:pt x="19721" y="17717"/>
                    <a:pt x="18793" y="18672"/>
                  </a:cubicBezTo>
                  <a:cubicBezTo>
                    <a:pt x="17865" y="19627"/>
                    <a:pt x="16716" y="20348"/>
                    <a:pt x="15347" y="20847"/>
                  </a:cubicBezTo>
                  <a:cubicBezTo>
                    <a:pt x="13979" y="21345"/>
                    <a:pt x="12389" y="21600"/>
                    <a:pt x="10591" y="21600"/>
                  </a:cubicBezTo>
                  <a:cubicBezTo>
                    <a:pt x="8816" y="21600"/>
                    <a:pt x="7262" y="21388"/>
                    <a:pt x="5951" y="20963"/>
                  </a:cubicBezTo>
                  <a:cubicBezTo>
                    <a:pt x="4629" y="20539"/>
                    <a:pt x="3527" y="19892"/>
                    <a:pt x="2645" y="19022"/>
                  </a:cubicBezTo>
                  <a:cubicBezTo>
                    <a:pt x="1763" y="18152"/>
                    <a:pt x="1102" y="17049"/>
                    <a:pt x="661" y="15701"/>
                  </a:cubicBezTo>
                  <a:cubicBezTo>
                    <a:pt x="220" y="14354"/>
                    <a:pt x="0" y="12763"/>
                    <a:pt x="0" y="10927"/>
                  </a:cubicBezTo>
                  <a:cubicBezTo>
                    <a:pt x="0" y="9240"/>
                    <a:pt x="232" y="7723"/>
                    <a:pt x="708" y="6376"/>
                  </a:cubicBezTo>
                  <a:cubicBezTo>
                    <a:pt x="1183" y="5029"/>
                    <a:pt x="1879" y="3883"/>
                    <a:pt x="2807" y="2928"/>
                  </a:cubicBezTo>
                  <a:cubicBezTo>
                    <a:pt x="3735" y="1984"/>
                    <a:pt x="4884" y="1252"/>
                    <a:pt x="6253" y="753"/>
                  </a:cubicBezTo>
                  <a:cubicBezTo>
                    <a:pt x="7621" y="244"/>
                    <a:pt x="9211" y="0"/>
                    <a:pt x="11020" y="0"/>
                  </a:cubicBezTo>
                  <a:cubicBezTo>
                    <a:pt x="12749" y="0"/>
                    <a:pt x="14268" y="212"/>
                    <a:pt x="15591" y="626"/>
                  </a:cubicBezTo>
                  <a:cubicBezTo>
                    <a:pt x="16913" y="1040"/>
                    <a:pt x="18015" y="1687"/>
                    <a:pt x="18909" y="2557"/>
                  </a:cubicBezTo>
                  <a:cubicBezTo>
                    <a:pt x="19802" y="3427"/>
                    <a:pt x="20463" y="4530"/>
                    <a:pt x="20916" y="5856"/>
                  </a:cubicBezTo>
                  <a:cubicBezTo>
                    <a:pt x="21380" y="7182"/>
                    <a:pt x="21600" y="8742"/>
                    <a:pt x="21600" y="10545"/>
                  </a:cubicBezTo>
                  <a:close/>
                  <a:moveTo>
                    <a:pt x="16739" y="10779"/>
                  </a:moveTo>
                  <a:cubicBezTo>
                    <a:pt x="16739" y="9686"/>
                    <a:pt x="16647" y="8689"/>
                    <a:pt x="16461" y="7787"/>
                  </a:cubicBezTo>
                  <a:cubicBezTo>
                    <a:pt x="16275" y="6885"/>
                    <a:pt x="15951" y="6121"/>
                    <a:pt x="15498" y="5485"/>
                  </a:cubicBezTo>
                  <a:cubicBezTo>
                    <a:pt x="15046" y="4848"/>
                    <a:pt x="14443" y="4350"/>
                    <a:pt x="13689" y="4000"/>
                  </a:cubicBezTo>
                  <a:cubicBezTo>
                    <a:pt x="12935" y="3650"/>
                    <a:pt x="11995" y="3480"/>
                    <a:pt x="10870" y="3480"/>
                  </a:cubicBezTo>
                  <a:cubicBezTo>
                    <a:pt x="9733" y="3480"/>
                    <a:pt x="8782" y="3681"/>
                    <a:pt x="8016" y="4063"/>
                  </a:cubicBezTo>
                  <a:cubicBezTo>
                    <a:pt x="7250" y="4456"/>
                    <a:pt x="6635" y="4976"/>
                    <a:pt x="6160" y="5633"/>
                  </a:cubicBezTo>
                  <a:cubicBezTo>
                    <a:pt x="5684" y="6291"/>
                    <a:pt x="5359" y="7055"/>
                    <a:pt x="5162" y="7936"/>
                  </a:cubicBezTo>
                  <a:cubicBezTo>
                    <a:pt x="4965" y="8816"/>
                    <a:pt x="4872" y="9739"/>
                    <a:pt x="4872" y="10715"/>
                  </a:cubicBezTo>
                  <a:cubicBezTo>
                    <a:pt x="4872" y="11850"/>
                    <a:pt x="4965" y="12879"/>
                    <a:pt x="5151" y="13792"/>
                  </a:cubicBezTo>
                  <a:cubicBezTo>
                    <a:pt x="5336" y="14704"/>
                    <a:pt x="5661" y="15479"/>
                    <a:pt x="6102" y="16126"/>
                  </a:cubicBezTo>
                  <a:cubicBezTo>
                    <a:pt x="6554" y="16773"/>
                    <a:pt x="7146" y="17261"/>
                    <a:pt x="7900" y="17600"/>
                  </a:cubicBezTo>
                  <a:cubicBezTo>
                    <a:pt x="8654" y="17940"/>
                    <a:pt x="9594" y="18110"/>
                    <a:pt x="10742" y="18110"/>
                  </a:cubicBezTo>
                  <a:cubicBezTo>
                    <a:pt x="11879" y="18110"/>
                    <a:pt x="12830" y="17919"/>
                    <a:pt x="13596" y="17526"/>
                  </a:cubicBezTo>
                  <a:cubicBezTo>
                    <a:pt x="14361" y="17144"/>
                    <a:pt x="14976" y="16614"/>
                    <a:pt x="15452" y="15945"/>
                  </a:cubicBezTo>
                  <a:cubicBezTo>
                    <a:pt x="15927" y="15277"/>
                    <a:pt x="16252" y="14503"/>
                    <a:pt x="16449" y="13611"/>
                  </a:cubicBezTo>
                  <a:cubicBezTo>
                    <a:pt x="16635" y="12720"/>
                    <a:pt x="16739" y="11776"/>
                    <a:pt x="16739" y="107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F732E5F8-95B2-4237-82CC-68FF23045E6D}"/>
                </a:ext>
              </a:extLst>
            </p:cNvPr>
            <p:cNvSpPr/>
            <p:nvPr/>
          </p:nvSpPr>
          <p:spPr>
            <a:xfrm>
              <a:off x="4178300" y="3403599"/>
              <a:ext cx="204216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1"/>
                  </a:moveTo>
                  <a:cubicBezTo>
                    <a:pt x="21587" y="14651"/>
                    <a:pt x="21345" y="15811"/>
                    <a:pt x="20875" y="16831"/>
                  </a:cubicBezTo>
                  <a:cubicBezTo>
                    <a:pt x="20404" y="17851"/>
                    <a:pt x="19693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1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1"/>
                    <a:pt x="3990" y="54"/>
                  </a:cubicBezTo>
                  <a:cubicBezTo>
                    <a:pt x="4325" y="86"/>
                    <a:pt x="4607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5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7" y="17250"/>
                    <a:pt x="14843" y="16852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DA552EE5-82C6-4F92-8244-AAF4BC58C3CD}"/>
                </a:ext>
              </a:extLst>
            </p:cNvPr>
            <p:cNvSpPr/>
            <p:nvPr/>
          </p:nvSpPr>
          <p:spPr>
            <a:xfrm>
              <a:off x="4445000" y="3403599"/>
              <a:ext cx="207519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6"/>
                  </a:moveTo>
                  <a:cubicBezTo>
                    <a:pt x="21600" y="12453"/>
                    <a:pt x="21283" y="14155"/>
                    <a:pt x="20661" y="15560"/>
                  </a:cubicBezTo>
                  <a:cubicBezTo>
                    <a:pt x="20040" y="16966"/>
                    <a:pt x="19141" y="18119"/>
                    <a:pt x="17978" y="19008"/>
                  </a:cubicBezTo>
                  <a:cubicBezTo>
                    <a:pt x="16815" y="19898"/>
                    <a:pt x="15400" y="20557"/>
                    <a:pt x="13735" y="20974"/>
                  </a:cubicBezTo>
                  <a:cubicBezTo>
                    <a:pt x="12069" y="21391"/>
                    <a:pt x="10086" y="21600"/>
                    <a:pt x="7773" y="21600"/>
                  </a:cubicBezTo>
                  <a:lnTo>
                    <a:pt x="1560" y="21600"/>
                  </a:lnTo>
                  <a:cubicBezTo>
                    <a:pt x="1124" y="21600"/>
                    <a:pt x="740" y="21490"/>
                    <a:pt x="449" y="21271"/>
                  </a:cubicBezTo>
                  <a:cubicBezTo>
                    <a:pt x="145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145" y="538"/>
                    <a:pt x="449" y="329"/>
                  </a:cubicBezTo>
                  <a:cubicBezTo>
                    <a:pt x="753" y="121"/>
                    <a:pt x="1124" y="0"/>
                    <a:pt x="1560" y="0"/>
                  </a:cubicBezTo>
                  <a:lnTo>
                    <a:pt x="8235" y="0"/>
                  </a:lnTo>
                  <a:cubicBezTo>
                    <a:pt x="10549" y="0"/>
                    <a:pt x="12518" y="231"/>
                    <a:pt x="14131" y="681"/>
                  </a:cubicBezTo>
                  <a:cubicBezTo>
                    <a:pt x="15744" y="1131"/>
                    <a:pt x="17105" y="1801"/>
                    <a:pt x="18216" y="2679"/>
                  </a:cubicBezTo>
                  <a:cubicBezTo>
                    <a:pt x="19326" y="3558"/>
                    <a:pt x="20159" y="4656"/>
                    <a:pt x="20741" y="5963"/>
                  </a:cubicBezTo>
                  <a:cubicBezTo>
                    <a:pt x="21322" y="7270"/>
                    <a:pt x="21600" y="8763"/>
                    <a:pt x="21600" y="10476"/>
                  </a:cubicBezTo>
                  <a:close/>
                  <a:moveTo>
                    <a:pt x="16141" y="10630"/>
                  </a:moveTo>
                  <a:cubicBezTo>
                    <a:pt x="16141" y="9608"/>
                    <a:pt x="15995" y="8653"/>
                    <a:pt x="15704" y="7775"/>
                  </a:cubicBezTo>
                  <a:cubicBezTo>
                    <a:pt x="15413" y="6896"/>
                    <a:pt x="14951" y="6138"/>
                    <a:pt x="14316" y="5491"/>
                  </a:cubicBezTo>
                  <a:cubicBezTo>
                    <a:pt x="13682" y="4843"/>
                    <a:pt x="12862" y="4338"/>
                    <a:pt x="11871" y="3975"/>
                  </a:cubicBezTo>
                  <a:cubicBezTo>
                    <a:pt x="10879" y="3613"/>
                    <a:pt x="9557" y="3437"/>
                    <a:pt x="7945" y="3437"/>
                  </a:cubicBezTo>
                  <a:lnTo>
                    <a:pt x="5274" y="3437"/>
                  </a:lnTo>
                  <a:lnTo>
                    <a:pt x="5274" y="18130"/>
                  </a:lnTo>
                  <a:lnTo>
                    <a:pt x="8024" y="18130"/>
                  </a:lnTo>
                  <a:cubicBezTo>
                    <a:pt x="9465" y="18130"/>
                    <a:pt x="10694" y="17976"/>
                    <a:pt x="11686" y="17658"/>
                  </a:cubicBezTo>
                  <a:cubicBezTo>
                    <a:pt x="12677" y="17350"/>
                    <a:pt x="13510" y="16878"/>
                    <a:pt x="14171" y="16252"/>
                  </a:cubicBezTo>
                  <a:cubicBezTo>
                    <a:pt x="14832" y="15626"/>
                    <a:pt x="15334" y="14847"/>
                    <a:pt x="15651" y="13902"/>
                  </a:cubicBezTo>
                  <a:cubicBezTo>
                    <a:pt x="15969" y="12969"/>
                    <a:pt x="16141" y="11882"/>
                    <a:pt x="16141" y="1063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8C303110-8310-47A1-98B8-B8647A473E05}"/>
                </a:ext>
              </a:extLst>
            </p:cNvPr>
            <p:cNvSpPr/>
            <p:nvPr/>
          </p:nvSpPr>
          <p:spPr>
            <a:xfrm>
              <a:off x="6159499" y="48259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B3957468-B843-4DC8-A1F9-C2A1D1D9ACF4}"/>
                </a:ext>
              </a:extLst>
            </p:cNvPr>
            <p:cNvSpPr/>
            <p:nvPr/>
          </p:nvSpPr>
          <p:spPr>
            <a:xfrm>
              <a:off x="6159499" y="4660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35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C11A3F1-6329-4F6C-96CE-FBE64F405C4F}"/>
                </a:ext>
              </a:extLst>
            </p:cNvPr>
            <p:cNvSpPr/>
            <p:nvPr/>
          </p:nvSpPr>
          <p:spPr>
            <a:xfrm>
              <a:off x="6172200" y="4546599"/>
              <a:ext cx="160782" cy="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4" y="0"/>
                  </a:moveTo>
                  <a:cubicBezTo>
                    <a:pt x="20099" y="0"/>
                    <a:pt x="20389" y="31"/>
                    <a:pt x="20610" y="62"/>
                  </a:cubicBezTo>
                  <a:cubicBezTo>
                    <a:pt x="20832" y="125"/>
                    <a:pt x="21020" y="187"/>
                    <a:pt x="21173" y="281"/>
                  </a:cubicBezTo>
                  <a:cubicBezTo>
                    <a:pt x="21327" y="375"/>
                    <a:pt x="21429" y="499"/>
                    <a:pt x="21498" y="655"/>
                  </a:cubicBezTo>
                  <a:cubicBezTo>
                    <a:pt x="21566" y="811"/>
                    <a:pt x="21600" y="999"/>
                    <a:pt x="21600" y="1186"/>
                  </a:cubicBezTo>
                  <a:lnTo>
                    <a:pt x="21600" y="19228"/>
                  </a:lnTo>
                  <a:cubicBezTo>
                    <a:pt x="21600" y="19883"/>
                    <a:pt x="21498" y="20445"/>
                    <a:pt x="21276" y="20913"/>
                  </a:cubicBezTo>
                  <a:cubicBezTo>
                    <a:pt x="21054" y="21381"/>
                    <a:pt x="20713" y="21600"/>
                    <a:pt x="20218" y="21600"/>
                  </a:cubicBezTo>
                  <a:lnTo>
                    <a:pt x="700" y="21600"/>
                  </a:lnTo>
                  <a:cubicBezTo>
                    <a:pt x="597" y="21600"/>
                    <a:pt x="495" y="21538"/>
                    <a:pt x="409" y="21413"/>
                  </a:cubicBezTo>
                  <a:cubicBezTo>
                    <a:pt x="324" y="21288"/>
                    <a:pt x="256" y="21069"/>
                    <a:pt x="188" y="20757"/>
                  </a:cubicBezTo>
                  <a:cubicBezTo>
                    <a:pt x="136" y="20445"/>
                    <a:pt x="85" y="20039"/>
                    <a:pt x="51" y="19540"/>
                  </a:cubicBezTo>
                  <a:cubicBezTo>
                    <a:pt x="17" y="19009"/>
                    <a:pt x="0" y="18385"/>
                    <a:pt x="0" y="17605"/>
                  </a:cubicBezTo>
                  <a:cubicBezTo>
                    <a:pt x="0" y="16824"/>
                    <a:pt x="17" y="16169"/>
                    <a:pt x="51" y="15669"/>
                  </a:cubicBezTo>
                  <a:cubicBezTo>
                    <a:pt x="85" y="15170"/>
                    <a:pt x="119" y="14764"/>
                    <a:pt x="188" y="14452"/>
                  </a:cubicBezTo>
                  <a:cubicBezTo>
                    <a:pt x="239" y="14140"/>
                    <a:pt x="324" y="13921"/>
                    <a:pt x="409" y="13797"/>
                  </a:cubicBezTo>
                  <a:cubicBezTo>
                    <a:pt x="495" y="13672"/>
                    <a:pt x="597" y="13609"/>
                    <a:pt x="700" y="13609"/>
                  </a:cubicBezTo>
                  <a:lnTo>
                    <a:pt x="18000" y="13609"/>
                  </a:lnTo>
                  <a:lnTo>
                    <a:pt x="18000" y="1249"/>
                  </a:lnTo>
                  <a:cubicBezTo>
                    <a:pt x="18000" y="1061"/>
                    <a:pt x="18034" y="874"/>
                    <a:pt x="18085" y="718"/>
                  </a:cubicBezTo>
                  <a:cubicBezTo>
                    <a:pt x="18154" y="562"/>
                    <a:pt x="18239" y="437"/>
                    <a:pt x="18375" y="343"/>
                  </a:cubicBezTo>
                  <a:cubicBezTo>
                    <a:pt x="18512" y="250"/>
                    <a:pt x="18700" y="156"/>
                    <a:pt x="18921" y="125"/>
                  </a:cubicBezTo>
                  <a:cubicBezTo>
                    <a:pt x="19160" y="31"/>
                    <a:pt x="19450" y="0"/>
                    <a:pt x="19774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BFA13E84-8CB3-4D94-A444-770808E3B5FB}"/>
                </a:ext>
              </a:extLst>
            </p:cNvPr>
            <p:cNvSpPr/>
            <p:nvPr/>
          </p:nvSpPr>
          <p:spPr>
            <a:xfrm>
              <a:off x="6172199" y="4406900"/>
              <a:ext cx="163705" cy="1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72" y="0"/>
                  </a:moveTo>
                  <a:cubicBezTo>
                    <a:pt x="14663" y="0"/>
                    <a:pt x="15819" y="231"/>
                    <a:pt x="16841" y="713"/>
                  </a:cubicBezTo>
                  <a:cubicBezTo>
                    <a:pt x="17863" y="1195"/>
                    <a:pt x="18735" y="1887"/>
                    <a:pt x="19438" y="2810"/>
                  </a:cubicBezTo>
                  <a:cubicBezTo>
                    <a:pt x="20142" y="3733"/>
                    <a:pt x="20678" y="4886"/>
                    <a:pt x="21047" y="6249"/>
                  </a:cubicBezTo>
                  <a:cubicBezTo>
                    <a:pt x="21416" y="7612"/>
                    <a:pt x="21600" y="9185"/>
                    <a:pt x="21600" y="10947"/>
                  </a:cubicBezTo>
                  <a:cubicBezTo>
                    <a:pt x="21600" y="12603"/>
                    <a:pt x="21432" y="14092"/>
                    <a:pt x="21097" y="15414"/>
                  </a:cubicBezTo>
                  <a:cubicBezTo>
                    <a:pt x="20762" y="16735"/>
                    <a:pt x="20259" y="17846"/>
                    <a:pt x="19589" y="18769"/>
                  </a:cubicBezTo>
                  <a:cubicBezTo>
                    <a:pt x="18919" y="19692"/>
                    <a:pt x="18081" y="20384"/>
                    <a:pt x="17076" y="20866"/>
                  </a:cubicBezTo>
                  <a:cubicBezTo>
                    <a:pt x="16070" y="21348"/>
                    <a:pt x="14897" y="21600"/>
                    <a:pt x="13540" y="21600"/>
                  </a:cubicBezTo>
                  <a:lnTo>
                    <a:pt x="687" y="21600"/>
                  </a:lnTo>
                  <a:cubicBezTo>
                    <a:pt x="587" y="21600"/>
                    <a:pt x="486" y="21558"/>
                    <a:pt x="402" y="21474"/>
                  </a:cubicBezTo>
                  <a:cubicBezTo>
                    <a:pt x="318" y="21390"/>
                    <a:pt x="251" y="21244"/>
                    <a:pt x="184" y="21034"/>
                  </a:cubicBezTo>
                  <a:cubicBezTo>
                    <a:pt x="134" y="20824"/>
                    <a:pt x="84" y="20551"/>
                    <a:pt x="50" y="20216"/>
                  </a:cubicBezTo>
                  <a:cubicBezTo>
                    <a:pt x="17" y="19880"/>
                    <a:pt x="0" y="19440"/>
                    <a:pt x="0" y="18916"/>
                  </a:cubicBezTo>
                  <a:cubicBezTo>
                    <a:pt x="0" y="18391"/>
                    <a:pt x="17" y="17972"/>
                    <a:pt x="50" y="17637"/>
                  </a:cubicBezTo>
                  <a:cubicBezTo>
                    <a:pt x="84" y="17301"/>
                    <a:pt x="117" y="17028"/>
                    <a:pt x="184" y="16819"/>
                  </a:cubicBezTo>
                  <a:cubicBezTo>
                    <a:pt x="235" y="16609"/>
                    <a:pt x="318" y="16462"/>
                    <a:pt x="402" y="16378"/>
                  </a:cubicBezTo>
                  <a:cubicBezTo>
                    <a:pt x="486" y="16294"/>
                    <a:pt x="586" y="16252"/>
                    <a:pt x="687" y="16252"/>
                  </a:cubicBezTo>
                  <a:lnTo>
                    <a:pt x="13154" y="16252"/>
                  </a:lnTo>
                  <a:cubicBezTo>
                    <a:pt x="13992" y="16252"/>
                    <a:pt x="14713" y="16127"/>
                    <a:pt x="15333" y="15854"/>
                  </a:cubicBezTo>
                  <a:cubicBezTo>
                    <a:pt x="15953" y="15602"/>
                    <a:pt x="16456" y="15225"/>
                    <a:pt x="16858" y="14743"/>
                  </a:cubicBezTo>
                  <a:cubicBezTo>
                    <a:pt x="17260" y="14260"/>
                    <a:pt x="17562" y="13673"/>
                    <a:pt x="17763" y="13002"/>
                  </a:cubicBezTo>
                  <a:cubicBezTo>
                    <a:pt x="17964" y="12331"/>
                    <a:pt x="18064" y="11576"/>
                    <a:pt x="18064" y="10737"/>
                  </a:cubicBezTo>
                  <a:cubicBezTo>
                    <a:pt x="18064" y="9898"/>
                    <a:pt x="17964" y="9143"/>
                    <a:pt x="17763" y="8472"/>
                  </a:cubicBezTo>
                  <a:cubicBezTo>
                    <a:pt x="17562" y="7801"/>
                    <a:pt x="17260" y="7235"/>
                    <a:pt x="16858" y="6774"/>
                  </a:cubicBezTo>
                  <a:cubicBezTo>
                    <a:pt x="16456" y="6312"/>
                    <a:pt x="15970" y="5956"/>
                    <a:pt x="15383" y="5704"/>
                  </a:cubicBezTo>
                  <a:cubicBezTo>
                    <a:pt x="14797" y="5453"/>
                    <a:pt x="14143" y="5327"/>
                    <a:pt x="13406" y="5327"/>
                  </a:cubicBezTo>
                  <a:lnTo>
                    <a:pt x="687" y="5327"/>
                  </a:lnTo>
                  <a:cubicBezTo>
                    <a:pt x="587" y="5327"/>
                    <a:pt x="486" y="5285"/>
                    <a:pt x="402" y="5201"/>
                  </a:cubicBezTo>
                  <a:cubicBezTo>
                    <a:pt x="318" y="5117"/>
                    <a:pt x="251" y="4970"/>
                    <a:pt x="184" y="4781"/>
                  </a:cubicBezTo>
                  <a:cubicBezTo>
                    <a:pt x="134" y="4572"/>
                    <a:pt x="84" y="4299"/>
                    <a:pt x="50" y="3964"/>
                  </a:cubicBezTo>
                  <a:cubicBezTo>
                    <a:pt x="17" y="3607"/>
                    <a:pt x="0" y="3188"/>
                    <a:pt x="0" y="2663"/>
                  </a:cubicBezTo>
                  <a:cubicBezTo>
                    <a:pt x="0" y="2139"/>
                    <a:pt x="17" y="1720"/>
                    <a:pt x="50" y="1384"/>
                  </a:cubicBezTo>
                  <a:cubicBezTo>
                    <a:pt x="84" y="1049"/>
                    <a:pt x="117" y="776"/>
                    <a:pt x="184" y="587"/>
                  </a:cubicBezTo>
                  <a:cubicBezTo>
                    <a:pt x="235" y="378"/>
                    <a:pt x="318" y="231"/>
                    <a:pt x="402" y="168"/>
                  </a:cubicBezTo>
                  <a:cubicBezTo>
                    <a:pt x="486" y="84"/>
                    <a:pt x="586" y="42"/>
                    <a:pt x="687" y="42"/>
                  </a:cubicBezTo>
                  <a:lnTo>
                    <a:pt x="13372" y="4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75AA7CC1-431A-4BCA-81C7-E81B901AB56C}"/>
                </a:ext>
              </a:extLst>
            </p:cNvPr>
            <p:cNvSpPr/>
            <p:nvPr/>
          </p:nvSpPr>
          <p:spPr>
            <a:xfrm>
              <a:off x="6172200" y="4254500"/>
              <a:ext cx="160909" cy="1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7" y="0"/>
                  </a:moveTo>
                  <a:cubicBezTo>
                    <a:pt x="2131" y="0"/>
                    <a:pt x="2404" y="22"/>
                    <a:pt x="2625" y="45"/>
                  </a:cubicBezTo>
                  <a:cubicBezTo>
                    <a:pt x="2847" y="90"/>
                    <a:pt x="3035" y="134"/>
                    <a:pt x="3171" y="202"/>
                  </a:cubicBezTo>
                  <a:cubicBezTo>
                    <a:pt x="3307" y="269"/>
                    <a:pt x="3410" y="359"/>
                    <a:pt x="3478" y="471"/>
                  </a:cubicBezTo>
                  <a:cubicBezTo>
                    <a:pt x="3546" y="583"/>
                    <a:pt x="3580" y="695"/>
                    <a:pt x="3580" y="829"/>
                  </a:cubicBezTo>
                  <a:lnTo>
                    <a:pt x="3580" y="7932"/>
                  </a:lnTo>
                  <a:lnTo>
                    <a:pt x="20901" y="7932"/>
                  </a:lnTo>
                  <a:cubicBezTo>
                    <a:pt x="21003" y="7932"/>
                    <a:pt x="21106" y="7977"/>
                    <a:pt x="21191" y="8066"/>
                  </a:cubicBezTo>
                  <a:cubicBezTo>
                    <a:pt x="21276" y="8156"/>
                    <a:pt x="21344" y="8313"/>
                    <a:pt x="21412" y="8537"/>
                  </a:cubicBezTo>
                  <a:cubicBezTo>
                    <a:pt x="21464" y="8761"/>
                    <a:pt x="21515" y="9052"/>
                    <a:pt x="21549" y="9411"/>
                  </a:cubicBezTo>
                  <a:cubicBezTo>
                    <a:pt x="21583" y="9769"/>
                    <a:pt x="21600" y="10240"/>
                    <a:pt x="21600" y="10800"/>
                  </a:cubicBezTo>
                  <a:cubicBezTo>
                    <a:pt x="21600" y="11360"/>
                    <a:pt x="21583" y="11808"/>
                    <a:pt x="21549" y="12189"/>
                  </a:cubicBezTo>
                  <a:cubicBezTo>
                    <a:pt x="21515" y="12570"/>
                    <a:pt x="21464" y="12861"/>
                    <a:pt x="21412" y="13063"/>
                  </a:cubicBezTo>
                  <a:cubicBezTo>
                    <a:pt x="21361" y="13287"/>
                    <a:pt x="21293" y="13444"/>
                    <a:pt x="21191" y="13534"/>
                  </a:cubicBezTo>
                  <a:cubicBezTo>
                    <a:pt x="21106" y="13623"/>
                    <a:pt x="21003" y="13668"/>
                    <a:pt x="20901" y="13668"/>
                  </a:cubicBezTo>
                  <a:lnTo>
                    <a:pt x="3580" y="13668"/>
                  </a:lnTo>
                  <a:lnTo>
                    <a:pt x="3580" y="20749"/>
                  </a:lnTo>
                  <a:cubicBezTo>
                    <a:pt x="3580" y="20883"/>
                    <a:pt x="3546" y="21017"/>
                    <a:pt x="3478" y="21129"/>
                  </a:cubicBezTo>
                  <a:cubicBezTo>
                    <a:pt x="3410" y="21242"/>
                    <a:pt x="3307" y="21309"/>
                    <a:pt x="3171" y="21398"/>
                  </a:cubicBezTo>
                  <a:cubicBezTo>
                    <a:pt x="3035" y="21466"/>
                    <a:pt x="2847" y="21533"/>
                    <a:pt x="2625" y="21555"/>
                  </a:cubicBezTo>
                  <a:cubicBezTo>
                    <a:pt x="2404" y="21600"/>
                    <a:pt x="2131" y="21600"/>
                    <a:pt x="1807" y="21600"/>
                  </a:cubicBezTo>
                  <a:cubicBezTo>
                    <a:pt x="1466" y="21600"/>
                    <a:pt x="1193" y="21578"/>
                    <a:pt x="955" y="21555"/>
                  </a:cubicBezTo>
                  <a:cubicBezTo>
                    <a:pt x="716" y="21533"/>
                    <a:pt x="528" y="21466"/>
                    <a:pt x="392" y="21398"/>
                  </a:cubicBezTo>
                  <a:cubicBezTo>
                    <a:pt x="256" y="21331"/>
                    <a:pt x="153" y="21241"/>
                    <a:pt x="85" y="21129"/>
                  </a:cubicBezTo>
                  <a:cubicBezTo>
                    <a:pt x="17" y="21017"/>
                    <a:pt x="0" y="20905"/>
                    <a:pt x="0" y="20749"/>
                  </a:cubicBezTo>
                  <a:lnTo>
                    <a:pt x="0" y="851"/>
                  </a:lnTo>
                  <a:cubicBezTo>
                    <a:pt x="0" y="717"/>
                    <a:pt x="34" y="605"/>
                    <a:pt x="85" y="493"/>
                  </a:cubicBezTo>
                  <a:cubicBezTo>
                    <a:pt x="153" y="381"/>
                    <a:pt x="239" y="291"/>
                    <a:pt x="392" y="224"/>
                  </a:cubicBezTo>
                  <a:cubicBezTo>
                    <a:pt x="546" y="157"/>
                    <a:pt x="716" y="90"/>
                    <a:pt x="955" y="67"/>
                  </a:cubicBezTo>
                  <a:cubicBezTo>
                    <a:pt x="1193" y="22"/>
                    <a:pt x="1483" y="0"/>
                    <a:pt x="180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550FFF7D-B7E3-4685-A733-FE9BA67D0F7F}"/>
                </a:ext>
              </a:extLst>
            </p:cNvPr>
            <p:cNvSpPr/>
            <p:nvPr/>
          </p:nvSpPr>
          <p:spPr>
            <a:xfrm>
              <a:off x="6172200" y="4203700"/>
              <a:ext cx="161545" cy="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4" y="0"/>
                  </a:moveTo>
                  <a:cubicBezTo>
                    <a:pt x="21006" y="0"/>
                    <a:pt x="21108" y="169"/>
                    <a:pt x="21192" y="506"/>
                  </a:cubicBezTo>
                  <a:cubicBezTo>
                    <a:pt x="21277" y="844"/>
                    <a:pt x="21345" y="1434"/>
                    <a:pt x="21413" y="2278"/>
                  </a:cubicBezTo>
                  <a:cubicBezTo>
                    <a:pt x="21464" y="3122"/>
                    <a:pt x="21515" y="4219"/>
                    <a:pt x="21549" y="5569"/>
                  </a:cubicBezTo>
                  <a:cubicBezTo>
                    <a:pt x="21583" y="6919"/>
                    <a:pt x="21600" y="8691"/>
                    <a:pt x="21600" y="10800"/>
                  </a:cubicBezTo>
                  <a:cubicBezTo>
                    <a:pt x="21600" y="12909"/>
                    <a:pt x="21583" y="14597"/>
                    <a:pt x="21549" y="16031"/>
                  </a:cubicBezTo>
                  <a:cubicBezTo>
                    <a:pt x="21515" y="17465"/>
                    <a:pt x="21464" y="18562"/>
                    <a:pt x="21413" y="19322"/>
                  </a:cubicBezTo>
                  <a:cubicBezTo>
                    <a:pt x="21362" y="20082"/>
                    <a:pt x="21294" y="20756"/>
                    <a:pt x="21192" y="21094"/>
                  </a:cubicBezTo>
                  <a:cubicBezTo>
                    <a:pt x="21108" y="21431"/>
                    <a:pt x="21006" y="21600"/>
                    <a:pt x="20904" y="21600"/>
                  </a:cubicBezTo>
                  <a:lnTo>
                    <a:pt x="696" y="21600"/>
                  </a:lnTo>
                  <a:cubicBezTo>
                    <a:pt x="594" y="21600"/>
                    <a:pt x="492" y="21431"/>
                    <a:pt x="408" y="21094"/>
                  </a:cubicBezTo>
                  <a:cubicBezTo>
                    <a:pt x="323" y="20756"/>
                    <a:pt x="255" y="20166"/>
                    <a:pt x="187" y="19322"/>
                  </a:cubicBezTo>
                  <a:cubicBezTo>
                    <a:pt x="136" y="18478"/>
                    <a:pt x="85" y="17381"/>
                    <a:pt x="51" y="16031"/>
                  </a:cubicBezTo>
                  <a:cubicBezTo>
                    <a:pt x="17" y="14681"/>
                    <a:pt x="0" y="12909"/>
                    <a:pt x="0" y="10884"/>
                  </a:cubicBezTo>
                  <a:cubicBezTo>
                    <a:pt x="0" y="8775"/>
                    <a:pt x="17" y="7003"/>
                    <a:pt x="51" y="5653"/>
                  </a:cubicBezTo>
                  <a:cubicBezTo>
                    <a:pt x="85" y="4303"/>
                    <a:pt x="119" y="3206"/>
                    <a:pt x="187" y="2362"/>
                  </a:cubicBezTo>
                  <a:cubicBezTo>
                    <a:pt x="238" y="1519"/>
                    <a:pt x="323" y="928"/>
                    <a:pt x="408" y="591"/>
                  </a:cubicBezTo>
                  <a:cubicBezTo>
                    <a:pt x="492" y="253"/>
                    <a:pt x="594" y="84"/>
                    <a:pt x="696" y="84"/>
                  </a:cubicBezTo>
                  <a:lnTo>
                    <a:pt x="20904" y="8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9F1E3112-0429-4F1F-896E-22BDE2910D8A}"/>
                </a:ext>
              </a:extLst>
            </p:cNvPr>
            <p:cNvSpPr/>
            <p:nvPr/>
          </p:nvSpPr>
          <p:spPr>
            <a:xfrm>
              <a:off x="6159499" y="4025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17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8F738282-5EC0-444D-8507-156D2EB3E20B}"/>
                </a:ext>
              </a:extLst>
            </p:cNvPr>
            <p:cNvSpPr/>
            <p:nvPr/>
          </p:nvSpPr>
          <p:spPr>
            <a:xfrm>
              <a:off x="6172200" y="3873499"/>
              <a:ext cx="161291" cy="13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67" y="0"/>
                  </a:moveTo>
                  <a:cubicBezTo>
                    <a:pt x="20222" y="0"/>
                    <a:pt x="20444" y="62"/>
                    <a:pt x="20648" y="166"/>
                  </a:cubicBezTo>
                  <a:cubicBezTo>
                    <a:pt x="20852" y="270"/>
                    <a:pt x="21005" y="415"/>
                    <a:pt x="21141" y="602"/>
                  </a:cubicBezTo>
                  <a:cubicBezTo>
                    <a:pt x="21277" y="788"/>
                    <a:pt x="21362" y="996"/>
                    <a:pt x="21430" y="1245"/>
                  </a:cubicBezTo>
                  <a:cubicBezTo>
                    <a:pt x="21498" y="1494"/>
                    <a:pt x="21515" y="1743"/>
                    <a:pt x="21515" y="2013"/>
                  </a:cubicBezTo>
                  <a:lnTo>
                    <a:pt x="21515" y="4274"/>
                  </a:lnTo>
                  <a:cubicBezTo>
                    <a:pt x="21515" y="4752"/>
                    <a:pt x="21481" y="5146"/>
                    <a:pt x="21396" y="5499"/>
                  </a:cubicBezTo>
                  <a:cubicBezTo>
                    <a:pt x="21328" y="5851"/>
                    <a:pt x="21175" y="6163"/>
                    <a:pt x="20971" y="6453"/>
                  </a:cubicBezTo>
                  <a:cubicBezTo>
                    <a:pt x="20767" y="6743"/>
                    <a:pt x="20495" y="7013"/>
                    <a:pt x="20137" y="7283"/>
                  </a:cubicBezTo>
                  <a:cubicBezTo>
                    <a:pt x="19797" y="7553"/>
                    <a:pt x="19338" y="7864"/>
                    <a:pt x="18794" y="8196"/>
                  </a:cubicBezTo>
                  <a:lnTo>
                    <a:pt x="8776" y="14711"/>
                  </a:lnTo>
                  <a:cubicBezTo>
                    <a:pt x="8181" y="15085"/>
                    <a:pt x="7535" y="15479"/>
                    <a:pt x="6854" y="15873"/>
                  </a:cubicBezTo>
                  <a:cubicBezTo>
                    <a:pt x="6157" y="16267"/>
                    <a:pt x="5494" y="16620"/>
                    <a:pt x="4847" y="16931"/>
                  </a:cubicBezTo>
                  <a:lnTo>
                    <a:pt x="4847" y="16973"/>
                  </a:lnTo>
                  <a:cubicBezTo>
                    <a:pt x="5647" y="16911"/>
                    <a:pt x="6429" y="16869"/>
                    <a:pt x="7228" y="16848"/>
                  </a:cubicBezTo>
                  <a:cubicBezTo>
                    <a:pt x="8011" y="16828"/>
                    <a:pt x="8827" y="16807"/>
                    <a:pt x="9678" y="16807"/>
                  </a:cubicBezTo>
                  <a:lnTo>
                    <a:pt x="20886" y="16807"/>
                  </a:lnTo>
                  <a:cubicBezTo>
                    <a:pt x="21005" y="16807"/>
                    <a:pt x="21090" y="16848"/>
                    <a:pt x="21192" y="16911"/>
                  </a:cubicBezTo>
                  <a:cubicBezTo>
                    <a:pt x="21277" y="16994"/>
                    <a:pt x="21362" y="17118"/>
                    <a:pt x="21413" y="17305"/>
                  </a:cubicBezTo>
                  <a:cubicBezTo>
                    <a:pt x="21481" y="17492"/>
                    <a:pt x="21515" y="17741"/>
                    <a:pt x="21549" y="18052"/>
                  </a:cubicBezTo>
                  <a:cubicBezTo>
                    <a:pt x="21583" y="18363"/>
                    <a:pt x="21600" y="18757"/>
                    <a:pt x="21600" y="19235"/>
                  </a:cubicBezTo>
                  <a:cubicBezTo>
                    <a:pt x="21600" y="19712"/>
                    <a:pt x="21583" y="20106"/>
                    <a:pt x="21549" y="20397"/>
                  </a:cubicBezTo>
                  <a:cubicBezTo>
                    <a:pt x="21515" y="20687"/>
                    <a:pt x="21464" y="20957"/>
                    <a:pt x="21413" y="21123"/>
                  </a:cubicBezTo>
                  <a:cubicBezTo>
                    <a:pt x="21345" y="21289"/>
                    <a:pt x="21277" y="21413"/>
                    <a:pt x="21192" y="21496"/>
                  </a:cubicBezTo>
                  <a:cubicBezTo>
                    <a:pt x="21107" y="21559"/>
                    <a:pt x="21005" y="21600"/>
                    <a:pt x="20886" y="21600"/>
                  </a:cubicBezTo>
                  <a:lnTo>
                    <a:pt x="1616" y="21600"/>
                  </a:lnTo>
                  <a:cubicBezTo>
                    <a:pt x="1089" y="21600"/>
                    <a:pt x="714" y="21413"/>
                    <a:pt x="442" y="21040"/>
                  </a:cubicBezTo>
                  <a:cubicBezTo>
                    <a:pt x="170" y="20666"/>
                    <a:pt x="51" y="20210"/>
                    <a:pt x="51" y="19670"/>
                  </a:cubicBezTo>
                  <a:lnTo>
                    <a:pt x="51" y="16828"/>
                  </a:lnTo>
                  <a:cubicBezTo>
                    <a:pt x="51" y="16309"/>
                    <a:pt x="85" y="15894"/>
                    <a:pt x="153" y="15541"/>
                  </a:cubicBezTo>
                  <a:cubicBezTo>
                    <a:pt x="221" y="15188"/>
                    <a:pt x="340" y="14877"/>
                    <a:pt x="510" y="14607"/>
                  </a:cubicBezTo>
                  <a:cubicBezTo>
                    <a:pt x="680" y="14338"/>
                    <a:pt x="901" y="14068"/>
                    <a:pt x="1191" y="13819"/>
                  </a:cubicBezTo>
                  <a:cubicBezTo>
                    <a:pt x="1480" y="13570"/>
                    <a:pt x="1837" y="13321"/>
                    <a:pt x="2279" y="13072"/>
                  </a:cubicBezTo>
                  <a:lnTo>
                    <a:pt x="10120" y="7988"/>
                  </a:lnTo>
                  <a:cubicBezTo>
                    <a:pt x="10596" y="7698"/>
                    <a:pt x="11055" y="7407"/>
                    <a:pt x="11514" y="7117"/>
                  </a:cubicBezTo>
                  <a:cubicBezTo>
                    <a:pt x="11974" y="6826"/>
                    <a:pt x="12433" y="6557"/>
                    <a:pt x="12892" y="6287"/>
                  </a:cubicBezTo>
                  <a:cubicBezTo>
                    <a:pt x="13351" y="6017"/>
                    <a:pt x="13793" y="5747"/>
                    <a:pt x="14236" y="5498"/>
                  </a:cubicBezTo>
                  <a:cubicBezTo>
                    <a:pt x="14678" y="5249"/>
                    <a:pt x="15120" y="5000"/>
                    <a:pt x="15562" y="4752"/>
                  </a:cubicBezTo>
                  <a:lnTo>
                    <a:pt x="15562" y="4731"/>
                  </a:lnTo>
                  <a:cubicBezTo>
                    <a:pt x="14780" y="4772"/>
                    <a:pt x="13981" y="4793"/>
                    <a:pt x="13147" y="4814"/>
                  </a:cubicBezTo>
                  <a:cubicBezTo>
                    <a:pt x="12314" y="4835"/>
                    <a:pt x="11514" y="4835"/>
                    <a:pt x="10749" y="4835"/>
                  </a:cubicBezTo>
                  <a:lnTo>
                    <a:pt x="697" y="4835"/>
                  </a:lnTo>
                  <a:cubicBezTo>
                    <a:pt x="595" y="4835"/>
                    <a:pt x="493" y="4793"/>
                    <a:pt x="408" y="4710"/>
                  </a:cubicBezTo>
                  <a:cubicBezTo>
                    <a:pt x="323" y="4627"/>
                    <a:pt x="238" y="4503"/>
                    <a:pt x="170" y="4316"/>
                  </a:cubicBezTo>
                  <a:cubicBezTo>
                    <a:pt x="102" y="4129"/>
                    <a:pt x="51" y="3880"/>
                    <a:pt x="34" y="3569"/>
                  </a:cubicBezTo>
                  <a:cubicBezTo>
                    <a:pt x="0" y="3258"/>
                    <a:pt x="0" y="2863"/>
                    <a:pt x="0" y="2386"/>
                  </a:cubicBezTo>
                  <a:cubicBezTo>
                    <a:pt x="0" y="1930"/>
                    <a:pt x="17" y="1535"/>
                    <a:pt x="34" y="1224"/>
                  </a:cubicBezTo>
                  <a:cubicBezTo>
                    <a:pt x="68" y="913"/>
                    <a:pt x="102" y="685"/>
                    <a:pt x="170" y="498"/>
                  </a:cubicBezTo>
                  <a:cubicBezTo>
                    <a:pt x="238" y="332"/>
                    <a:pt x="306" y="207"/>
                    <a:pt x="408" y="145"/>
                  </a:cubicBezTo>
                  <a:cubicBezTo>
                    <a:pt x="493" y="83"/>
                    <a:pt x="595" y="41"/>
                    <a:pt x="697" y="41"/>
                  </a:cubicBezTo>
                  <a:lnTo>
                    <a:pt x="19967" y="4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67057A88-7B4A-43C7-A2AE-DAC9AA4FFB07}"/>
                </a:ext>
              </a:extLst>
            </p:cNvPr>
            <p:cNvSpPr/>
            <p:nvPr/>
          </p:nvSpPr>
          <p:spPr>
            <a:xfrm>
              <a:off x="6159499" y="37464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33C50AAD-A8FE-4269-A6D3-6AEE43892C56}"/>
                </a:ext>
              </a:extLst>
            </p:cNvPr>
            <p:cNvSpPr/>
            <p:nvPr/>
          </p:nvSpPr>
          <p:spPr>
            <a:xfrm>
              <a:off x="5079999" y="2946399"/>
              <a:ext cx="93474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19"/>
                    <a:pt x="21336" y="8796"/>
                    <a:pt x="20778" y="9733"/>
                  </a:cubicBezTo>
                  <a:cubicBezTo>
                    <a:pt x="20221" y="10670"/>
                    <a:pt x="19428" y="11448"/>
                    <a:pt x="18372" y="12086"/>
                  </a:cubicBezTo>
                  <a:cubicBezTo>
                    <a:pt x="17315" y="12725"/>
                    <a:pt x="16024" y="13203"/>
                    <a:pt x="14468" y="13542"/>
                  </a:cubicBezTo>
                  <a:cubicBezTo>
                    <a:pt x="12942" y="13881"/>
                    <a:pt x="11123" y="14041"/>
                    <a:pt x="9039" y="14041"/>
                  </a:cubicBezTo>
                  <a:lnTo>
                    <a:pt x="6398" y="14041"/>
                  </a:lnTo>
                  <a:lnTo>
                    <a:pt x="6398" y="20902"/>
                  </a:lnTo>
                  <a:cubicBezTo>
                    <a:pt x="6398" y="21022"/>
                    <a:pt x="6339" y="21121"/>
                    <a:pt x="6251" y="21201"/>
                  </a:cubicBezTo>
                  <a:cubicBezTo>
                    <a:pt x="6163" y="21281"/>
                    <a:pt x="5958" y="21361"/>
                    <a:pt x="5723" y="21420"/>
                  </a:cubicBezTo>
                  <a:cubicBezTo>
                    <a:pt x="5488" y="21480"/>
                    <a:pt x="5165" y="21520"/>
                    <a:pt x="4754" y="21560"/>
                  </a:cubicBezTo>
                  <a:cubicBezTo>
                    <a:pt x="4344" y="21600"/>
                    <a:pt x="3815" y="21600"/>
                    <a:pt x="3199" y="21600"/>
                  </a:cubicBezTo>
                  <a:cubicBezTo>
                    <a:pt x="2583" y="21600"/>
                    <a:pt x="2054" y="21580"/>
                    <a:pt x="1643" y="21560"/>
                  </a:cubicBezTo>
                  <a:cubicBezTo>
                    <a:pt x="1233" y="21540"/>
                    <a:pt x="910" y="21480"/>
                    <a:pt x="646" y="21420"/>
                  </a:cubicBezTo>
                  <a:cubicBezTo>
                    <a:pt x="411" y="21361"/>
                    <a:pt x="235" y="21301"/>
                    <a:pt x="147" y="21201"/>
                  </a:cubicBezTo>
                  <a:cubicBezTo>
                    <a:pt x="59" y="21101"/>
                    <a:pt x="0" y="21022"/>
                    <a:pt x="0" y="20902"/>
                  </a:cubicBezTo>
                  <a:lnTo>
                    <a:pt x="0" y="1576"/>
                  </a:lnTo>
                  <a:cubicBezTo>
                    <a:pt x="0" y="1057"/>
                    <a:pt x="205" y="658"/>
                    <a:pt x="587" y="399"/>
                  </a:cubicBezTo>
                  <a:cubicBezTo>
                    <a:pt x="969" y="140"/>
                    <a:pt x="1526" y="0"/>
                    <a:pt x="2172" y="0"/>
                  </a:cubicBezTo>
                  <a:lnTo>
                    <a:pt x="9626" y="0"/>
                  </a:lnTo>
                  <a:cubicBezTo>
                    <a:pt x="10360" y="0"/>
                    <a:pt x="11094" y="20"/>
                    <a:pt x="11769" y="60"/>
                  </a:cubicBezTo>
                  <a:cubicBezTo>
                    <a:pt x="12444" y="100"/>
                    <a:pt x="13265" y="179"/>
                    <a:pt x="14205" y="299"/>
                  </a:cubicBezTo>
                  <a:cubicBezTo>
                    <a:pt x="15144" y="419"/>
                    <a:pt x="16112" y="658"/>
                    <a:pt x="17081" y="997"/>
                  </a:cubicBezTo>
                  <a:cubicBezTo>
                    <a:pt x="18049" y="1336"/>
                    <a:pt x="18871" y="1775"/>
                    <a:pt x="19546" y="2294"/>
                  </a:cubicBezTo>
                  <a:cubicBezTo>
                    <a:pt x="20221" y="2812"/>
                    <a:pt x="20749" y="3430"/>
                    <a:pt x="21101" y="4129"/>
                  </a:cubicBezTo>
                  <a:cubicBezTo>
                    <a:pt x="21395" y="4866"/>
                    <a:pt x="21600" y="5644"/>
                    <a:pt x="21600" y="6522"/>
                  </a:cubicBezTo>
                  <a:close/>
                  <a:moveTo>
                    <a:pt x="14879" y="6841"/>
                  </a:moveTo>
                  <a:cubicBezTo>
                    <a:pt x="14879" y="6083"/>
                    <a:pt x="14674" y="5465"/>
                    <a:pt x="14292" y="4986"/>
                  </a:cubicBezTo>
                  <a:cubicBezTo>
                    <a:pt x="13911" y="4507"/>
                    <a:pt x="13412" y="4148"/>
                    <a:pt x="12854" y="3909"/>
                  </a:cubicBezTo>
                  <a:cubicBezTo>
                    <a:pt x="12297" y="3670"/>
                    <a:pt x="11680" y="3530"/>
                    <a:pt x="11064" y="3470"/>
                  </a:cubicBezTo>
                  <a:cubicBezTo>
                    <a:pt x="10448" y="3411"/>
                    <a:pt x="9802" y="3371"/>
                    <a:pt x="9127" y="3371"/>
                  </a:cubicBezTo>
                  <a:lnTo>
                    <a:pt x="6398" y="3371"/>
                  </a:lnTo>
                  <a:lnTo>
                    <a:pt x="6398" y="10650"/>
                  </a:lnTo>
                  <a:lnTo>
                    <a:pt x="9274" y="10650"/>
                  </a:lnTo>
                  <a:cubicBezTo>
                    <a:pt x="10301" y="10650"/>
                    <a:pt x="11152" y="10551"/>
                    <a:pt x="11857" y="10371"/>
                  </a:cubicBezTo>
                  <a:cubicBezTo>
                    <a:pt x="12561" y="10192"/>
                    <a:pt x="13118" y="9912"/>
                    <a:pt x="13559" y="9573"/>
                  </a:cubicBezTo>
                  <a:cubicBezTo>
                    <a:pt x="13999" y="9234"/>
                    <a:pt x="14322" y="8835"/>
                    <a:pt x="14556" y="8357"/>
                  </a:cubicBezTo>
                  <a:cubicBezTo>
                    <a:pt x="14762" y="7898"/>
                    <a:pt x="14879" y="7399"/>
                    <a:pt x="14879" y="684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A7B0EEEB-87FE-4FFB-A832-579B53B8AC5A}"/>
                </a:ext>
              </a:extLst>
            </p:cNvPr>
            <p:cNvSpPr/>
            <p:nvPr/>
          </p:nvSpPr>
          <p:spPr>
            <a:xfrm>
              <a:off x="51943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73" y="20682"/>
                    <a:pt x="21600" y="20821"/>
                    <a:pt x="21600" y="20941"/>
                  </a:cubicBezTo>
                  <a:close/>
                  <a:moveTo>
                    <a:pt x="13976" y="6348"/>
                  </a:moveTo>
                  <a:cubicBezTo>
                    <a:pt x="13976" y="5649"/>
                    <a:pt x="13760" y="5051"/>
                    <a:pt x="13328" y="4552"/>
                  </a:cubicBezTo>
                  <a:cubicBezTo>
                    <a:pt x="12895" y="4052"/>
                    <a:pt x="12192" y="3713"/>
                    <a:pt x="11192" y="3513"/>
                  </a:cubicBezTo>
                  <a:cubicBezTo>
                    <a:pt x="10895" y="3454"/>
                    <a:pt x="10543" y="3414"/>
                    <a:pt x="10165" y="3374"/>
                  </a:cubicBezTo>
                  <a:cubicBezTo>
                    <a:pt x="9786" y="3334"/>
                    <a:pt x="9245" y="3334"/>
                    <a:pt x="8570" y="3334"/>
                  </a:cubicBezTo>
                  <a:lnTo>
                    <a:pt x="5920" y="3334"/>
                  </a:lnTo>
                  <a:lnTo>
                    <a:pt x="5920" y="9422"/>
                  </a:lnTo>
                  <a:lnTo>
                    <a:pt x="8948" y="9422"/>
                  </a:lnTo>
                  <a:cubicBezTo>
                    <a:pt x="9786" y="9422"/>
                    <a:pt x="10516" y="9343"/>
                    <a:pt x="11165" y="9203"/>
                  </a:cubicBezTo>
                  <a:cubicBezTo>
                    <a:pt x="11787" y="9043"/>
                    <a:pt x="12327" y="8844"/>
                    <a:pt x="12733" y="8564"/>
                  </a:cubicBezTo>
                  <a:cubicBezTo>
                    <a:pt x="13165" y="8285"/>
                    <a:pt x="13463" y="7965"/>
                    <a:pt x="13679" y="7586"/>
                  </a:cubicBezTo>
                  <a:cubicBezTo>
                    <a:pt x="13895" y="7207"/>
                    <a:pt x="13976" y="6807"/>
                    <a:pt x="13976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AA239C8E-9E59-4089-BF3A-7CC66FF00AE9}"/>
                </a:ext>
              </a:extLst>
            </p:cNvPr>
            <p:cNvSpPr/>
            <p:nvPr/>
          </p:nvSpPr>
          <p:spPr>
            <a:xfrm>
              <a:off x="5308599" y="2933700"/>
              <a:ext cx="129414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8"/>
                  </a:moveTo>
                  <a:cubicBezTo>
                    <a:pt x="21600" y="12274"/>
                    <a:pt x="21367" y="13825"/>
                    <a:pt x="20901" y="15201"/>
                  </a:cubicBezTo>
                  <a:cubicBezTo>
                    <a:pt x="20434" y="16559"/>
                    <a:pt x="19735" y="17722"/>
                    <a:pt x="18802" y="18672"/>
                  </a:cubicBezTo>
                  <a:cubicBezTo>
                    <a:pt x="17869" y="19622"/>
                    <a:pt x="16725" y="20359"/>
                    <a:pt x="15347" y="20844"/>
                  </a:cubicBezTo>
                  <a:cubicBezTo>
                    <a:pt x="13969" y="21348"/>
                    <a:pt x="12400" y="21600"/>
                    <a:pt x="10599" y="21600"/>
                  </a:cubicBezTo>
                  <a:cubicBezTo>
                    <a:pt x="8818" y="21600"/>
                    <a:pt x="7271" y="21387"/>
                    <a:pt x="5956" y="20960"/>
                  </a:cubicBezTo>
                  <a:cubicBezTo>
                    <a:pt x="4642" y="20534"/>
                    <a:pt x="3540" y="19894"/>
                    <a:pt x="2650" y="19021"/>
                  </a:cubicBezTo>
                  <a:cubicBezTo>
                    <a:pt x="1759" y="18149"/>
                    <a:pt x="1102" y="17043"/>
                    <a:pt x="657" y="15706"/>
                  </a:cubicBezTo>
                  <a:cubicBezTo>
                    <a:pt x="212" y="14368"/>
                    <a:pt x="0" y="12778"/>
                    <a:pt x="0" y="10936"/>
                  </a:cubicBezTo>
                  <a:cubicBezTo>
                    <a:pt x="0" y="9249"/>
                    <a:pt x="233" y="7736"/>
                    <a:pt x="699" y="6379"/>
                  </a:cubicBezTo>
                  <a:cubicBezTo>
                    <a:pt x="1166" y="5022"/>
                    <a:pt x="1865" y="3878"/>
                    <a:pt x="2798" y="2928"/>
                  </a:cubicBezTo>
                  <a:cubicBezTo>
                    <a:pt x="3731" y="1978"/>
                    <a:pt x="4875" y="1260"/>
                    <a:pt x="6253" y="756"/>
                  </a:cubicBezTo>
                  <a:cubicBezTo>
                    <a:pt x="7631" y="252"/>
                    <a:pt x="9221" y="0"/>
                    <a:pt x="11023" y="0"/>
                  </a:cubicBezTo>
                  <a:cubicBezTo>
                    <a:pt x="12761" y="0"/>
                    <a:pt x="14287" y="213"/>
                    <a:pt x="15601" y="620"/>
                  </a:cubicBezTo>
                  <a:cubicBezTo>
                    <a:pt x="16915" y="1028"/>
                    <a:pt x="18039" y="1687"/>
                    <a:pt x="18908" y="2559"/>
                  </a:cubicBezTo>
                  <a:cubicBezTo>
                    <a:pt x="19777" y="3432"/>
                    <a:pt x="20477" y="4537"/>
                    <a:pt x="20922" y="5856"/>
                  </a:cubicBezTo>
                  <a:cubicBezTo>
                    <a:pt x="21367" y="7174"/>
                    <a:pt x="21600" y="8745"/>
                    <a:pt x="21600" y="10548"/>
                  </a:cubicBezTo>
                  <a:close/>
                  <a:moveTo>
                    <a:pt x="16725" y="10781"/>
                  </a:moveTo>
                  <a:cubicBezTo>
                    <a:pt x="16725" y="9675"/>
                    <a:pt x="16640" y="8687"/>
                    <a:pt x="16449" y="7795"/>
                  </a:cubicBezTo>
                  <a:cubicBezTo>
                    <a:pt x="16258" y="6903"/>
                    <a:pt x="15940" y="6127"/>
                    <a:pt x="15495" y="5487"/>
                  </a:cubicBezTo>
                  <a:cubicBezTo>
                    <a:pt x="15050" y="4847"/>
                    <a:pt x="14435" y="4363"/>
                    <a:pt x="13693" y="3994"/>
                  </a:cubicBezTo>
                  <a:cubicBezTo>
                    <a:pt x="12951" y="3645"/>
                    <a:pt x="11998" y="3471"/>
                    <a:pt x="10874" y="3471"/>
                  </a:cubicBezTo>
                  <a:cubicBezTo>
                    <a:pt x="9729" y="3471"/>
                    <a:pt x="8776" y="3665"/>
                    <a:pt x="8012" y="4053"/>
                  </a:cubicBezTo>
                  <a:cubicBezTo>
                    <a:pt x="7249" y="4440"/>
                    <a:pt x="6635" y="4964"/>
                    <a:pt x="6168" y="5623"/>
                  </a:cubicBezTo>
                  <a:cubicBezTo>
                    <a:pt x="5702" y="6282"/>
                    <a:pt x="5363" y="7038"/>
                    <a:pt x="5172" y="7930"/>
                  </a:cubicBezTo>
                  <a:cubicBezTo>
                    <a:pt x="4981" y="8803"/>
                    <a:pt x="4875" y="9734"/>
                    <a:pt x="4875" y="10723"/>
                  </a:cubicBezTo>
                  <a:cubicBezTo>
                    <a:pt x="4875" y="11866"/>
                    <a:pt x="4960" y="12894"/>
                    <a:pt x="5151" y="13805"/>
                  </a:cubicBezTo>
                  <a:cubicBezTo>
                    <a:pt x="5342" y="14717"/>
                    <a:pt x="5660" y="15492"/>
                    <a:pt x="6105" y="16132"/>
                  </a:cubicBezTo>
                  <a:cubicBezTo>
                    <a:pt x="6550" y="16772"/>
                    <a:pt x="7143" y="17276"/>
                    <a:pt x="7906" y="17606"/>
                  </a:cubicBezTo>
                  <a:cubicBezTo>
                    <a:pt x="8670" y="17935"/>
                    <a:pt x="9602" y="18110"/>
                    <a:pt x="10747" y="18110"/>
                  </a:cubicBezTo>
                  <a:cubicBezTo>
                    <a:pt x="11892" y="18110"/>
                    <a:pt x="12845" y="17916"/>
                    <a:pt x="13609" y="17528"/>
                  </a:cubicBezTo>
                  <a:cubicBezTo>
                    <a:pt x="14372" y="17140"/>
                    <a:pt x="14986" y="16617"/>
                    <a:pt x="15453" y="15938"/>
                  </a:cubicBezTo>
                  <a:cubicBezTo>
                    <a:pt x="15919" y="15279"/>
                    <a:pt x="16258" y="14503"/>
                    <a:pt x="16449" y="13612"/>
                  </a:cubicBezTo>
                  <a:cubicBezTo>
                    <a:pt x="16640" y="12720"/>
                    <a:pt x="16725" y="11770"/>
                    <a:pt x="16725" y="1078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790ECCC2-033E-47C9-9141-CCD7F44736D3}"/>
                </a:ext>
              </a:extLst>
            </p:cNvPr>
            <p:cNvSpPr/>
            <p:nvPr/>
          </p:nvSpPr>
          <p:spPr>
            <a:xfrm>
              <a:off x="5448299" y="2933700"/>
              <a:ext cx="117096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19" y="4289"/>
                    <a:pt x="8176" y="4794"/>
                    <a:pt x="7473" y="5434"/>
                  </a:cubicBezTo>
                  <a:cubicBezTo>
                    <a:pt x="6770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19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2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3" y="9374"/>
                    <a:pt x="20757" y="9432"/>
                  </a:cubicBezTo>
                  <a:cubicBezTo>
                    <a:pt x="20921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3" y="19640"/>
                    <a:pt x="21342" y="19892"/>
                  </a:cubicBezTo>
                  <a:cubicBezTo>
                    <a:pt x="21202" y="20125"/>
                    <a:pt x="20921" y="20319"/>
                    <a:pt x="20499" y="20474"/>
                  </a:cubicBezTo>
                  <a:cubicBezTo>
                    <a:pt x="20077" y="20610"/>
                    <a:pt x="19562" y="20766"/>
                    <a:pt x="18929" y="20901"/>
                  </a:cubicBezTo>
                  <a:cubicBezTo>
                    <a:pt x="18297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7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3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5" y="466"/>
                    <a:pt x="18461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4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1A504C5B-977B-429E-9615-2B3C57727334}"/>
                </a:ext>
              </a:extLst>
            </p:cNvPr>
            <p:cNvSpPr/>
            <p:nvPr/>
          </p:nvSpPr>
          <p:spPr>
            <a:xfrm>
              <a:off x="56007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46" y="20682"/>
                    <a:pt x="21600" y="20821"/>
                    <a:pt x="21600" y="20941"/>
                  </a:cubicBezTo>
                  <a:close/>
                  <a:moveTo>
                    <a:pt x="13949" y="6348"/>
                  </a:moveTo>
                  <a:cubicBezTo>
                    <a:pt x="13949" y="5649"/>
                    <a:pt x="13733" y="5051"/>
                    <a:pt x="13301" y="4552"/>
                  </a:cubicBezTo>
                  <a:cubicBezTo>
                    <a:pt x="12868" y="4052"/>
                    <a:pt x="12165" y="3713"/>
                    <a:pt x="11165" y="3513"/>
                  </a:cubicBezTo>
                  <a:cubicBezTo>
                    <a:pt x="10867" y="3454"/>
                    <a:pt x="10516" y="3414"/>
                    <a:pt x="10138" y="3374"/>
                  </a:cubicBezTo>
                  <a:cubicBezTo>
                    <a:pt x="9759" y="3334"/>
                    <a:pt x="9218" y="3334"/>
                    <a:pt x="8543" y="3334"/>
                  </a:cubicBezTo>
                  <a:lnTo>
                    <a:pt x="5893" y="3334"/>
                  </a:lnTo>
                  <a:lnTo>
                    <a:pt x="5893" y="9422"/>
                  </a:lnTo>
                  <a:lnTo>
                    <a:pt x="8921" y="9422"/>
                  </a:lnTo>
                  <a:cubicBezTo>
                    <a:pt x="9759" y="9422"/>
                    <a:pt x="10489" y="9343"/>
                    <a:pt x="11138" y="9203"/>
                  </a:cubicBezTo>
                  <a:cubicBezTo>
                    <a:pt x="11760" y="9043"/>
                    <a:pt x="12300" y="8844"/>
                    <a:pt x="12706" y="8564"/>
                  </a:cubicBezTo>
                  <a:cubicBezTo>
                    <a:pt x="13138" y="8285"/>
                    <a:pt x="13436" y="7965"/>
                    <a:pt x="13652" y="7586"/>
                  </a:cubicBezTo>
                  <a:cubicBezTo>
                    <a:pt x="13868" y="7207"/>
                    <a:pt x="13949" y="6807"/>
                    <a:pt x="13949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7D310EE0-E844-441B-A536-F85587BD8FB6}"/>
                </a:ext>
              </a:extLst>
            </p:cNvPr>
            <p:cNvSpPr/>
            <p:nvPr/>
          </p:nvSpPr>
          <p:spPr>
            <a:xfrm>
              <a:off x="5715000" y="2946399"/>
              <a:ext cx="125598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81" y="19850"/>
                  </a:moveTo>
                  <a:cubicBezTo>
                    <a:pt x="21433" y="20248"/>
                    <a:pt x="21521" y="20566"/>
                    <a:pt x="21542" y="20785"/>
                  </a:cubicBezTo>
                  <a:cubicBezTo>
                    <a:pt x="21586" y="21023"/>
                    <a:pt x="21521" y="21182"/>
                    <a:pt x="21390" y="21302"/>
                  </a:cubicBezTo>
                  <a:cubicBezTo>
                    <a:pt x="21259" y="21421"/>
                    <a:pt x="21019" y="21481"/>
                    <a:pt x="20692" y="21520"/>
                  </a:cubicBezTo>
                  <a:cubicBezTo>
                    <a:pt x="20344" y="21540"/>
                    <a:pt x="19886" y="21560"/>
                    <a:pt x="19297" y="21560"/>
                  </a:cubicBezTo>
                  <a:cubicBezTo>
                    <a:pt x="18687" y="21560"/>
                    <a:pt x="18208" y="21560"/>
                    <a:pt x="17859" y="21540"/>
                  </a:cubicBezTo>
                  <a:cubicBezTo>
                    <a:pt x="17510" y="21520"/>
                    <a:pt x="17249" y="21501"/>
                    <a:pt x="17074" y="21441"/>
                  </a:cubicBezTo>
                  <a:cubicBezTo>
                    <a:pt x="16900" y="21401"/>
                    <a:pt x="16769" y="21322"/>
                    <a:pt x="16704" y="21242"/>
                  </a:cubicBezTo>
                  <a:cubicBezTo>
                    <a:pt x="16638" y="21162"/>
                    <a:pt x="16573" y="21043"/>
                    <a:pt x="16529" y="20904"/>
                  </a:cubicBezTo>
                  <a:lnTo>
                    <a:pt x="14960" y="16608"/>
                  </a:lnTo>
                  <a:lnTo>
                    <a:pt x="6154" y="16608"/>
                  </a:lnTo>
                  <a:lnTo>
                    <a:pt x="4672" y="20804"/>
                  </a:lnTo>
                  <a:cubicBezTo>
                    <a:pt x="4629" y="20964"/>
                    <a:pt x="4563" y="21083"/>
                    <a:pt x="4476" y="21202"/>
                  </a:cubicBezTo>
                  <a:cubicBezTo>
                    <a:pt x="4389" y="21322"/>
                    <a:pt x="4280" y="21381"/>
                    <a:pt x="4105" y="21441"/>
                  </a:cubicBezTo>
                  <a:cubicBezTo>
                    <a:pt x="3931" y="21501"/>
                    <a:pt x="3691" y="21540"/>
                    <a:pt x="3364" y="21560"/>
                  </a:cubicBezTo>
                  <a:cubicBezTo>
                    <a:pt x="3037" y="21580"/>
                    <a:pt x="2623" y="21600"/>
                    <a:pt x="2100" y="21600"/>
                  </a:cubicBezTo>
                  <a:cubicBezTo>
                    <a:pt x="1534" y="21600"/>
                    <a:pt x="1098" y="21580"/>
                    <a:pt x="792" y="21560"/>
                  </a:cubicBezTo>
                  <a:cubicBezTo>
                    <a:pt x="487" y="21540"/>
                    <a:pt x="269" y="21441"/>
                    <a:pt x="139" y="21322"/>
                  </a:cubicBezTo>
                  <a:cubicBezTo>
                    <a:pt x="8" y="21202"/>
                    <a:pt x="-14" y="21023"/>
                    <a:pt x="8" y="20785"/>
                  </a:cubicBezTo>
                  <a:cubicBezTo>
                    <a:pt x="51" y="20546"/>
                    <a:pt x="139" y="20247"/>
                    <a:pt x="269" y="19850"/>
                  </a:cubicBezTo>
                  <a:lnTo>
                    <a:pt x="7506" y="855"/>
                  </a:lnTo>
                  <a:cubicBezTo>
                    <a:pt x="7571" y="676"/>
                    <a:pt x="7658" y="517"/>
                    <a:pt x="7767" y="398"/>
                  </a:cubicBezTo>
                  <a:cubicBezTo>
                    <a:pt x="7854" y="278"/>
                    <a:pt x="8029" y="199"/>
                    <a:pt x="8225" y="139"/>
                  </a:cubicBezTo>
                  <a:cubicBezTo>
                    <a:pt x="8421" y="80"/>
                    <a:pt x="8726" y="40"/>
                    <a:pt x="9097" y="20"/>
                  </a:cubicBezTo>
                  <a:cubicBezTo>
                    <a:pt x="9467" y="0"/>
                    <a:pt x="9969" y="0"/>
                    <a:pt x="10579" y="0"/>
                  </a:cubicBezTo>
                  <a:cubicBezTo>
                    <a:pt x="11298" y="0"/>
                    <a:pt x="11865" y="0"/>
                    <a:pt x="12279" y="20"/>
                  </a:cubicBezTo>
                  <a:cubicBezTo>
                    <a:pt x="12693" y="40"/>
                    <a:pt x="13042" y="80"/>
                    <a:pt x="13260" y="139"/>
                  </a:cubicBezTo>
                  <a:cubicBezTo>
                    <a:pt x="13500" y="199"/>
                    <a:pt x="13674" y="298"/>
                    <a:pt x="13761" y="418"/>
                  </a:cubicBezTo>
                  <a:cubicBezTo>
                    <a:pt x="13848" y="537"/>
                    <a:pt x="13957" y="696"/>
                    <a:pt x="14023" y="915"/>
                  </a:cubicBezTo>
                  <a:lnTo>
                    <a:pt x="21281" y="19850"/>
                  </a:lnTo>
                  <a:close/>
                  <a:moveTo>
                    <a:pt x="10514" y="4157"/>
                  </a:moveTo>
                  <a:lnTo>
                    <a:pt x="10514" y="4157"/>
                  </a:lnTo>
                  <a:lnTo>
                    <a:pt x="7179" y="13266"/>
                  </a:lnTo>
                  <a:lnTo>
                    <a:pt x="13827" y="13266"/>
                  </a:lnTo>
                  <a:lnTo>
                    <a:pt x="10514" y="415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50141833-D9D7-4091-B50E-E66E51CE3196}"/>
                </a:ext>
              </a:extLst>
            </p:cNvPr>
            <p:cNvSpPr/>
            <p:nvPr/>
          </p:nvSpPr>
          <p:spPr>
            <a:xfrm>
              <a:off x="58546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72" y="0"/>
                  </a:lnTo>
                  <a:cubicBezTo>
                    <a:pt x="4303" y="0"/>
                    <a:pt x="4681" y="40"/>
                    <a:pt x="5008" y="120"/>
                  </a:cubicBezTo>
                  <a:cubicBezTo>
                    <a:pt x="5318" y="200"/>
                    <a:pt x="5594" y="339"/>
                    <a:pt x="5817" y="539"/>
                  </a:cubicBezTo>
                  <a:cubicBezTo>
                    <a:pt x="6041" y="739"/>
                    <a:pt x="6230" y="978"/>
                    <a:pt x="6385" y="1298"/>
                  </a:cubicBezTo>
                  <a:cubicBezTo>
                    <a:pt x="6540" y="1617"/>
                    <a:pt x="6678" y="1996"/>
                    <a:pt x="6781" y="2475"/>
                  </a:cubicBezTo>
                  <a:lnTo>
                    <a:pt x="10791" y="15292"/>
                  </a:lnTo>
                  <a:lnTo>
                    <a:pt x="10843" y="15292"/>
                  </a:lnTo>
                  <a:lnTo>
                    <a:pt x="14991" y="2515"/>
                  </a:lnTo>
                  <a:cubicBezTo>
                    <a:pt x="15111" y="2056"/>
                    <a:pt x="15249" y="1657"/>
                    <a:pt x="15404" y="1338"/>
                  </a:cubicBezTo>
                  <a:cubicBezTo>
                    <a:pt x="15559" y="1018"/>
                    <a:pt x="15731" y="759"/>
                    <a:pt x="15920" y="559"/>
                  </a:cubicBezTo>
                  <a:cubicBezTo>
                    <a:pt x="16109" y="359"/>
                    <a:pt x="16350" y="220"/>
                    <a:pt x="16609" y="140"/>
                  </a:cubicBezTo>
                  <a:cubicBezTo>
                    <a:pt x="16884" y="60"/>
                    <a:pt x="17177" y="20"/>
                    <a:pt x="17538" y="20"/>
                  </a:cubicBezTo>
                  <a:lnTo>
                    <a:pt x="20068" y="20"/>
                  </a:lnTo>
                  <a:cubicBezTo>
                    <a:pt x="20326" y="20"/>
                    <a:pt x="20550" y="60"/>
                    <a:pt x="20739" y="140"/>
                  </a:cubicBezTo>
                  <a:cubicBezTo>
                    <a:pt x="20929" y="220"/>
                    <a:pt x="21084" y="339"/>
                    <a:pt x="21204" y="479"/>
                  </a:cubicBezTo>
                  <a:cubicBezTo>
                    <a:pt x="21324" y="619"/>
                    <a:pt x="21410" y="818"/>
                    <a:pt x="21479" y="1018"/>
                  </a:cubicBezTo>
                  <a:cubicBezTo>
                    <a:pt x="21548" y="1238"/>
                    <a:pt x="21565" y="1477"/>
                    <a:pt x="21565" y="1757"/>
                  </a:cubicBezTo>
                  <a:lnTo>
                    <a:pt x="21565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A1A6366A-01B4-4B42-BEEF-52272F5BCF1E}"/>
                </a:ext>
              </a:extLst>
            </p:cNvPr>
            <p:cNvSpPr/>
            <p:nvPr/>
          </p:nvSpPr>
          <p:spPr>
            <a:xfrm>
              <a:off x="60451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90" y="0"/>
                  </a:lnTo>
                  <a:cubicBezTo>
                    <a:pt x="4320" y="0"/>
                    <a:pt x="4699" y="40"/>
                    <a:pt x="5026" y="120"/>
                  </a:cubicBezTo>
                  <a:cubicBezTo>
                    <a:pt x="5336" y="200"/>
                    <a:pt x="5611" y="339"/>
                    <a:pt x="5835" y="539"/>
                  </a:cubicBezTo>
                  <a:cubicBezTo>
                    <a:pt x="6058" y="739"/>
                    <a:pt x="6248" y="978"/>
                    <a:pt x="6403" y="1298"/>
                  </a:cubicBezTo>
                  <a:cubicBezTo>
                    <a:pt x="6558" y="1617"/>
                    <a:pt x="6695" y="1996"/>
                    <a:pt x="6798" y="2475"/>
                  </a:cubicBezTo>
                  <a:lnTo>
                    <a:pt x="10809" y="15292"/>
                  </a:lnTo>
                  <a:lnTo>
                    <a:pt x="10860" y="15292"/>
                  </a:lnTo>
                  <a:lnTo>
                    <a:pt x="15008" y="2515"/>
                  </a:lnTo>
                  <a:cubicBezTo>
                    <a:pt x="15129" y="2056"/>
                    <a:pt x="15266" y="1657"/>
                    <a:pt x="15421" y="1338"/>
                  </a:cubicBezTo>
                  <a:cubicBezTo>
                    <a:pt x="15576" y="1018"/>
                    <a:pt x="15748" y="759"/>
                    <a:pt x="15937" y="559"/>
                  </a:cubicBezTo>
                  <a:cubicBezTo>
                    <a:pt x="16127" y="359"/>
                    <a:pt x="16368" y="220"/>
                    <a:pt x="16626" y="140"/>
                  </a:cubicBezTo>
                  <a:cubicBezTo>
                    <a:pt x="16901" y="60"/>
                    <a:pt x="17194" y="20"/>
                    <a:pt x="17555" y="20"/>
                  </a:cubicBezTo>
                  <a:lnTo>
                    <a:pt x="20085" y="20"/>
                  </a:lnTo>
                  <a:cubicBezTo>
                    <a:pt x="20344" y="20"/>
                    <a:pt x="20567" y="60"/>
                    <a:pt x="20757" y="140"/>
                  </a:cubicBezTo>
                  <a:cubicBezTo>
                    <a:pt x="20946" y="220"/>
                    <a:pt x="21101" y="339"/>
                    <a:pt x="21221" y="479"/>
                  </a:cubicBezTo>
                  <a:cubicBezTo>
                    <a:pt x="21342" y="619"/>
                    <a:pt x="21428" y="818"/>
                    <a:pt x="21497" y="1018"/>
                  </a:cubicBezTo>
                  <a:cubicBezTo>
                    <a:pt x="21566" y="1238"/>
                    <a:pt x="21583" y="1477"/>
                    <a:pt x="21583" y="1757"/>
                  </a:cubicBezTo>
                  <a:lnTo>
                    <a:pt x="21583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026A7A7C-1533-4C48-BE3D-E83D76A46250}"/>
                </a:ext>
              </a:extLst>
            </p:cNvPr>
            <p:cNvSpPr/>
            <p:nvPr/>
          </p:nvSpPr>
          <p:spPr>
            <a:xfrm>
              <a:off x="6235699" y="2946399"/>
              <a:ext cx="27813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4"/>
                    <a:pt x="21403" y="21123"/>
                    <a:pt x="21107" y="21203"/>
                  </a:cubicBezTo>
                  <a:cubicBezTo>
                    <a:pt x="20811" y="21282"/>
                    <a:pt x="20121" y="21362"/>
                    <a:pt x="19332" y="21421"/>
                  </a:cubicBezTo>
                  <a:cubicBezTo>
                    <a:pt x="18543" y="21481"/>
                    <a:pt x="17458" y="21520"/>
                    <a:pt x="16077" y="21560"/>
                  </a:cubicBezTo>
                  <a:cubicBezTo>
                    <a:pt x="14696" y="21600"/>
                    <a:pt x="12921" y="21600"/>
                    <a:pt x="10849" y="21600"/>
                  </a:cubicBezTo>
                  <a:cubicBezTo>
                    <a:pt x="8778" y="21600"/>
                    <a:pt x="7003" y="21580"/>
                    <a:pt x="5622" y="21560"/>
                  </a:cubicBezTo>
                  <a:cubicBezTo>
                    <a:pt x="4241" y="21540"/>
                    <a:pt x="3156" y="21481"/>
                    <a:pt x="2268" y="21421"/>
                  </a:cubicBezTo>
                  <a:cubicBezTo>
                    <a:pt x="1381" y="21361"/>
                    <a:pt x="887" y="21302"/>
                    <a:pt x="493" y="21203"/>
                  </a:cubicBezTo>
                  <a:cubicBezTo>
                    <a:pt x="99" y="21103"/>
                    <a:pt x="0" y="21024"/>
                    <a:pt x="0" y="20904"/>
                  </a:cubicBezTo>
                  <a:lnTo>
                    <a:pt x="0" y="696"/>
                  </a:lnTo>
                  <a:cubicBezTo>
                    <a:pt x="0" y="576"/>
                    <a:pt x="197" y="477"/>
                    <a:pt x="493" y="397"/>
                  </a:cubicBezTo>
                  <a:cubicBezTo>
                    <a:pt x="789" y="318"/>
                    <a:pt x="1479" y="238"/>
                    <a:pt x="2268" y="179"/>
                  </a:cubicBezTo>
                  <a:cubicBezTo>
                    <a:pt x="3156" y="119"/>
                    <a:pt x="4241" y="80"/>
                    <a:pt x="5622" y="40"/>
                  </a:cubicBezTo>
                  <a:cubicBezTo>
                    <a:pt x="7003" y="0"/>
                    <a:pt x="8679" y="0"/>
                    <a:pt x="10751" y="0"/>
                  </a:cubicBezTo>
                  <a:cubicBezTo>
                    <a:pt x="12921" y="0"/>
                    <a:pt x="14597" y="20"/>
                    <a:pt x="15978" y="40"/>
                  </a:cubicBezTo>
                  <a:cubicBezTo>
                    <a:pt x="17359" y="60"/>
                    <a:pt x="18444" y="119"/>
                    <a:pt x="19233" y="179"/>
                  </a:cubicBezTo>
                  <a:cubicBezTo>
                    <a:pt x="20022" y="238"/>
                    <a:pt x="20614" y="298"/>
                    <a:pt x="21008" y="397"/>
                  </a:cubicBezTo>
                  <a:cubicBezTo>
                    <a:pt x="21403" y="497"/>
                    <a:pt x="21501" y="576"/>
                    <a:pt x="21501" y="696"/>
                  </a:cubicBezTo>
                  <a:lnTo>
                    <a:pt x="21501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F4051F0E-9155-4441-9967-B8590D348EF9}"/>
                </a:ext>
              </a:extLst>
            </p:cNvPr>
            <p:cNvSpPr/>
            <p:nvPr/>
          </p:nvSpPr>
          <p:spPr>
            <a:xfrm>
              <a:off x="6286500" y="2946399"/>
              <a:ext cx="112777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6" y="19989"/>
                  </a:moveTo>
                  <a:cubicBezTo>
                    <a:pt x="21576" y="20247"/>
                    <a:pt x="21527" y="20466"/>
                    <a:pt x="21405" y="20665"/>
                  </a:cubicBezTo>
                  <a:cubicBezTo>
                    <a:pt x="21308" y="20864"/>
                    <a:pt x="21162" y="21023"/>
                    <a:pt x="20967" y="21162"/>
                  </a:cubicBezTo>
                  <a:cubicBezTo>
                    <a:pt x="20773" y="21302"/>
                    <a:pt x="20578" y="21401"/>
                    <a:pt x="20311" y="21461"/>
                  </a:cubicBezTo>
                  <a:cubicBezTo>
                    <a:pt x="20067" y="21520"/>
                    <a:pt x="19800" y="21560"/>
                    <a:pt x="19557" y="21560"/>
                  </a:cubicBezTo>
                  <a:lnTo>
                    <a:pt x="17295" y="21560"/>
                  </a:lnTo>
                  <a:cubicBezTo>
                    <a:pt x="16832" y="21560"/>
                    <a:pt x="16419" y="21520"/>
                    <a:pt x="16078" y="21441"/>
                  </a:cubicBezTo>
                  <a:cubicBezTo>
                    <a:pt x="15738" y="21361"/>
                    <a:pt x="15422" y="21222"/>
                    <a:pt x="15130" y="21023"/>
                  </a:cubicBezTo>
                  <a:cubicBezTo>
                    <a:pt x="14838" y="20824"/>
                    <a:pt x="14570" y="20546"/>
                    <a:pt x="14278" y="20188"/>
                  </a:cubicBezTo>
                  <a:cubicBezTo>
                    <a:pt x="14011" y="19850"/>
                    <a:pt x="13695" y="19392"/>
                    <a:pt x="13378" y="18835"/>
                  </a:cubicBezTo>
                  <a:lnTo>
                    <a:pt x="6859" y="8831"/>
                  </a:lnTo>
                  <a:cubicBezTo>
                    <a:pt x="6470" y="8234"/>
                    <a:pt x="6105" y="7598"/>
                    <a:pt x="5716" y="6902"/>
                  </a:cubicBezTo>
                  <a:cubicBezTo>
                    <a:pt x="5327" y="6206"/>
                    <a:pt x="4986" y="5549"/>
                    <a:pt x="4670" y="4893"/>
                  </a:cubicBezTo>
                  <a:lnTo>
                    <a:pt x="4622" y="4893"/>
                  </a:lnTo>
                  <a:cubicBezTo>
                    <a:pt x="4670" y="5688"/>
                    <a:pt x="4719" y="6484"/>
                    <a:pt x="4743" y="7260"/>
                  </a:cubicBezTo>
                  <a:cubicBezTo>
                    <a:pt x="4768" y="8055"/>
                    <a:pt x="4792" y="8871"/>
                    <a:pt x="4792" y="9706"/>
                  </a:cubicBezTo>
                  <a:lnTo>
                    <a:pt x="4792" y="20904"/>
                  </a:lnTo>
                  <a:cubicBezTo>
                    <a:pt x="4792" y="21023"/>
                    <a:pt x="4743" y="21123"/>
                    <a:pt x="4670" y="21202"/>
                  </a:cubicBezTo>
                  <a:cubicBezTo>
                    <a:pt x="4597" y="21282"/>
                    <a:pt x="4476" y="21361"/>
                    <a:pt x="4281" y="21421"/>
                  </a:cubicBezTo>
                  <a:cubicBezTo>
                    <a:pt x="4111" y="21481"/>
                    <a:pt x="3843" y="21520"/>
                    <a:pt x="3551" y="21560"/>
                  </a:cubicBezTo>
                  <a:cubicBezTo>
                    <a:pt x="3235" y="21600"/>
                    <a:pt x="2846" y="21600"/>
                    <a:pt x="2359" y="21600"/>
                  </a:cubicBezTo>
                  <a:cubicBezTo>
                    <a:pt x="1897" y="21600"/>
                    <a:pt x="1484" y="21580"/>
                    <a:pt x="1192" y="21560"/>
                  </a:cubicBezTo>
                  <a:cubicBezTo>
                    <a:pt x="876" y="21520"/>
                    <a:pt x="632" y="21481"/>
                    <a:pt x="462" y="21421"/>
                  </a:cubicBezTo>
                  <a:cubicBezTo>
                    <a:pt x="292" y="21361"/>
                    <a:pt x="170" y="21282"/>
                    <a:pt x="97" y="21202"/>
                  </a:cubicBezTo>
                  <a:cubicBezTo>
                    <a:pt x="24" y="21123"/>
                    <a:pt x="0" y="21023"/>
                    <a:pt x="0" y="20904"/>
                  </a:cubicBezTo>
                  <a:lnTo>
                    <a:pt x="0" y="1651"/>
                  </a:lnTo>
                  <a:cubicBezTo>
                    <a:pt x="0" y="1134"/>
                    <a:pt x="195" y="736"/>
                    <a:pt x="559" y="477"/>
                  </a:cubicBezTo>
                  <a:cubicBezTo>
                    <a:pt x="924" y="219"/>
                    <a:pt x="1387" y="80"/>
                    <a:pt x="1922" y="80"/>
                  </a:cubicBezTo>
                  <a:lnTo>
                    <a:pt x="4768" y="80"/>
                  </a:lnTo>
                  <a:cubicBezTo>
                    <a:pt x="5278" y="80"/>
                    <a:pt x="5716" y="119"/>
                    <a:pt x="6057" y="179"/>
                  </a:cubicBezTo>
                  <a:cubicBezTo>
                    <a:pt x="6397" y="239"/>
                    <a:pt x="6714" y="378"/>
                    <a:pt x="7005" y="537"/>
                  </a:cubicBezTo>
                  <a:cubicBezTo>
                    <a:pt x="7273" y="696"/>
                    <a:pt x="7541" y="935"/>
                    <a:pt x="7784" y="1233"/>
                  </a:cubicBezTo>
                  <a:cubicBezTo>
                    <a:pt x="8027" y="1532"/>
                    <a:pt x="8270" y="1890"/>
                    <a:pt x="8538" y="2307"/>
                  </a:cubicBezTo>
                  <a:lnTo>
                    <a:pt x="13646" y="10144"/>
                  </a:lnTo>
                  <a:cubicBezTo>
                    <a:pt x="13938" y="10621"/>
                    <a:pt x="14230" y="11078"/>
                    <a:pt x="14522" y="11536"/>
                  </a:cubicBezTo>
                  <a:cubicBezTo>
                    <a:pt x="14814" y="11993"/>
                    <a:pt x="15081" y="12451"/>
                    <a:pt x="15349" y="12908"/>
                  </a:cubicBezTo>
                  <a:cubicBezTo>
                    <a:pt x="15616" y="13366"/>
                    <a:pt x="15884" y="13823"/>
                    <a:pt x="16151" y="14261"/>
                  </a:cubicBezTo>
                  <a:cubicBezTo>
                    <a:pt x="16419" y="14698"/>
                    <a:pt x="16662" y="15136"/>
                    <a:pt x="16905" y="15593"/>
                  </a:cubicBezTo>
                  <a:lnTo>
                    <a:pt x="16930" y="15593"/>
                  </a:lnTo>
                  <a:cubicBezTo>
                    <a:pt x="16881" y="14818"/>
                    <a:pt x="16857" y="14022"/>
                    <a:pt x="16832" y="13167"/>
                  </a:cubicBezTo>
                  <a:cubicBezTo>
                    <a:pt x="16808" y="12331"/>
                    <a:pt x="16808" y="11536"/>
                    <a:pt x="16808" y="10760"/>
                  </a:cubicBezTo>
                  <a:lnTo>
                    <a:pt x="16808" y="716"/>
                  </a:lnTo>
                  <a:cubicBezTo>
                    <a:pt x="16808" y="597"/>
                    <a:pt x="16857" y="497"/>
                    <a:pt x="16930" y="418"/>
                  </a:cubicBezTo>
                  <a:cubicBezTo>
                    <a:pt x="17003" y="338"/>
                    <a:pt x="17149" y="259"/>
                    <a:pt x="17343" y="179"/>
                  </a:cubicBezTo>
                  <a:cubicBezTo>
                    <a:pt x="17538" y="119"/>
                    <a:pt x="17781" y="60"/>
                    <a:pt x="18097" y="40"/>
                  </a:cubicBezTo>
                  <a:cubicBezTo>
                    <a:pt x="18414" y="20"/>
                    <a:pt x="18803" y="0"/>
                    <a:pt x="19289" y="0"/>
                  </a:cubicBezTo>
                  <a:cubicBezTo>
                    <a:pt x="19751" y="0"/>
                    <a:pt x="20141" y="20"/>
                    <a:pt x="20432" y="40"/>
                  </a:cubicBezTo>
                  <a:cubicBezTo>
                    <a:pt x="20749" y="60"/>
                    <a:pt x="20992" y="119"/>
                    <a:pt x="21138" y="179"/>
                  </a:cubicBezTo>
                  <a:cubicBezTo>
                    <a:pt x="21308" y="239"/>
                    <a:pt x="21430" y="318"/>
                    <a:pt x="21503" y="418"/>
                  </a:cubicBezTo>
                  <a:cubicBezTo>
                    <a:pt x="21576" y="497"/>
                    <a:pt x="21600" y="597"/>
                    <a:pt x="21600" y="716"/>
                  </a:cubicBezTo>
                  <a:lnTo>
                    <a:pt x="21600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8" name="Shape">
              <a:extLst>
                <a:ext uri="{FF2B5EF4-FFF2-40B4-BE49-F238E27FC236}">
                  <a16:creationId xmlns:a16="http://schemas.microsoft.com/office/drawing/2014/main" id="{7B1BBFC4-5CA0-43A1-9F4A-77CDD8EF13E4}"/>
                </a:ext>
              </a:extLst>
            </p:cNvPr>
            <p:cNvSpPr/>
            <p:nvPr/>
          </p:nvSpPr>
          <p:spPr>
            <a:xfrm>
              <a:off x="6426200" y="2933700"/>
              <a:ext cx="117097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20" y="4289"/>
                    <a:pt x="8176" y="4794"/>
                    <a:pt x="7473" y="5434"/>
                  </a:cubicBezTo>
                  <a:cubicBezTo>
                    <a:pt x="6771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20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3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2" y="9374"/>
                    <a:pt x="20756" y="9432"/>
                  </a:cubicBezTo>
                  <a:cubicBezTo>
                    <a:pt x="20920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2" y="19640"/>
                    <a:pt x="21342" y="19892"/>
                  </a:cubicBezTo>
                  <a:cubicBezTo>
                    <a:pt x="21201" y="20125"/>
                    <a:pt x="20920" y="20319"/>
                    <a:pt x="20499" y="20474"/>
                  </a:cubicBezTo>
                  <a:cubicBezTo>
                    <a:pt x="20077" y="20610"/>
                    <a:pt x="19561" y="20766"/>
                    <a:pt x="18929" y="20901"/>
                  </a:cubicBezTo>
                  <a:cubicBezTo>
                    <a:pt x="18296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6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2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4" y="466"/>
                    <a:pt x="18460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3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9" name="Shape">
              <a:extLst>
                <a:ext uri="{FF2B5EF4-FFF2-40B4-BE49-F238E27FC236}">
                  <a16:creationId xmlns:a16="http://schemas.microsoft.com/office/drawing/2014/main" id="{848FFC37-D094-42EA-8226-AADDB3AFBDDD}"/>
                </a:ext>
              </a:extLst>
            </p:cNvPr>
            <p:cNvSpPr/>
            <p:nvPr/>
          </p:nvSpPr>
          <p:spPr>
            <a:xfrm>
              <a:off x="3695699" y="4597400"/>
              <a:ext cx="125350" cy="16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31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9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1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4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4"/>
                    <a:pt x="8075" y="21200"/>
                  </a:cubicBezTo>
                  <a:cubicBezTo>
                    <a:pt x="7988" y="21117"/>
                    <a:pt x="7944" y="21017"/>
                    <a:pt x="7944" y="20901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87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33"/>
                    <a:pt x="21359" y="250"/>
                    <a:pt x="21425" y="383"/>
                  </a:cubicBezTo>
                  <a:cubicBezTo>
                    <a:pt x="21491" y="516"/>
                    <a:pt x="21556" y="699"/>
                    <a:pt x="21578" y="933"/>
                  </a:cubicBezTo>
                  <a:cubicBezTo>
                    <a:pt x="21578" y="1166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0" name="Shape">
              <a:extLst>
                <a:ext uri="{FF2B5EF4-FFF2-40B4-BE49-F238E27FC236}">
                  <a16:creationId xmlns:a16="http://schemas.microsoft.com/office/drawing/2014/main" id="{F5DC5E2A-F3D9-497E-A435-67CF8A510D3B}"/>
                </a:ext>
              </a:extLst>
            </p:cNvPr>
            <p:cNvSpPr/>
            <p:nvPr/>
          </p:nvSpPr>
          <p:spPr>
            <a:xfrm>
              <a:off x="3835399" y="4597400"/>
              <a:ext cx="9728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10"/>
                  </a:moveTo>
                  <a:cubicBezTo>
                    <a:pt x="21600" y="20228"/>
                    <a:pt x="21572" y="20496"/>
                    <a:pt x="21515" y="20713"/>
                  </a:cubicBezTo>
                  <a:cubicBezTo>
                    <a:pt x="21459" y="20931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67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5"/>
                    <a:pt x="0" y="20713"/>
                    <a:pt x="0" y="20228"/>
                  </a:cubicBezTo>
                  <a:lnTo>
                    <a:pt x="0" y="1372"/>
                  </a:lnTo>
                  <a:cubicBezTo>
                    <a:pt x="0" y="887"/>
                    <a:pt x="226" y="535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3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1"/>
                    <a:pt x="21459" y="1389"/>
                    <a:pt x="21459" y="1723"/>
                  </a:cubicBezTo>
                  <a:cubicBezTo>
                    <a:pt x="21459" y="2041"/>
                    <a:pt x="21431" y="2292"/>
                    <a:pt x="21374" y="2510"/>
                  </a:cubicBezTo>
                  <a:cubicBezTo>
                    <a:pt x="21318" y="2727"/>
                    <a:pt x="21262" y="2895"/>
                    <a:pt x="21149" y="3028"/>
                  </a:cubicBezTo>
                  <a:cubicBezTo>
                    <a:pt x="21064" y="3162"/>
                    <a:pt x="20951" y="3263"/>
                    <a:pt x="20811" y="3313"/>
                  </a:cubicBezTo>
                  <a:cubicBezTo>
                    <a:pt x="20670" y="3380"/>
                    <a:pt x="20529" y="3413"/>
                    <a:pt x="20359" y="3413"/>
                  </a:cubicBezTo>
                  <a:lnTo>
                    <a:pt x="7360" y="3413"/>
                  </a:lnTo>
                  <a:lnTo>
                    <a:pt x="7360" y="8700"/>
                  </a:lnTo>
                  <a:lnTo>
                    <a:pt x="18385" y="8700"/>
                  </a:lnTo>
                  <a:cubicBezTo>
                    <a:pt x="18555" y="8700"/>
                    <a:pt x="18724" y="8734"/>
                    <a:pt x="18865" y="8801"/>
                  </a:cubicBezTo>
                  <a:cubicBezTo>
                    <a:pt x="19006" y="8868"/>
                    <a:pt x="19119" y="8951"/>
                    <a:pt x="19203" y="9085"/>
                  </a:cubicBezTo>
                  <a:cubicBezTo>
                    <a:pt x="19288" y="9219"/>
                    <a:pt x="19372" y="9386"/>
                    <a:pt x="19429" y="9604"/>
                  </a:cubicBezTo>
                  <a:cubicBezTo>
                    <a:pt x="19485" y="9821"/>
                    <a:pt x="19513" y="10089"/>
                    <a:pt x="19513" y="10390"/>
                  </a:cubicBezTo>
                  <a:cubicBezTo>
                    <a:pt x="19513" y="10708"/>
                    <a:pt x="19485" y="10976"/>
                    <a:pt x="19429" y="11193"/>
                  </a:cubicBezTo>
                  <a:cubicBezTo>
                    <a:pt x="19372" y="11411"/>
                    <a:pt x="19316" y="11578"/>
                    <a:pt x="19203" y="11695"/>
                  </a:cubicBezTo>
                  <a:cubicBezTo>
                    <a:pt x="19119" y="11829"/>
                    <a:pt x="19006" y="11913"/>
                    <a:pt x="18865" y="11980"/>
                  </a:cubicBezTo>
                  <a:cubicBezTo>
                    <a:pt x="18724" y="12047"/>
                    <a:pt x="18555" y="12063"/>
                    <a:pt x="18385" y="12063"/>
                  </a:cubicBezTo>
                  <a:lnTo>
                    <a:pt x="7360" y="12063"/>
                  </a:lnTo>
                  <a:lnTo>
                    <a:pt x="7360" y="18170"/>
                  </a:lnTo>
                  <a:lnTo>
                    <a:pt x="20472" y="18170"/>
                  </a:lnTo>
                  <a:cubicBezTo>
                    <a:pt x="20641" y="18170"/>
                    <a:pt x="20810" y="18204"/>
                    <a:pt x="20951" y="18254"/>
                  </a:cubicBezTo>
                  <a:cubicBezTo>
                    <a:pt x="21092" y="18304"/>
                    <a:pt x="21205" y="18404"/>
                    <a:pt x="21290" y="18538"/>
                  </a:cubicBezTo>
                  <a:cubicBezTo>
                    <a:pt x="21374" y="18672"/>
                    <a:pt x="21459" y="18839"/>
                    <a:pt x="21515" y="19057"/>
                  </a:cubicBezTo>
                  <a:cubicBezTo>
                    <a:pt x="21572" y="19274"/>
                    <a:pt x="21600" y="19592"/>
                    <a:pt x="21600" y="1991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745E6D6C-A6F4-4E7A-B893-EF8F823B9D0F}"/>
                </a:ext>
              </a:extLst>
            </p:cNvPr>
            <p:cNvSpPr/>
            <p:nvPr/>
          </p:nvSpPr>
          <p:spPr>
            <a:xfrm>
              <a:off x="3962400" y="4597399"/>
              <a:ext cx="121413" cy="16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8"/>
                  </a:moveTo>
                  <a:cubicBezTo>
                    <a:pt x="21600" y="18413"/>
                    <a:pt x="21600" y="18639"/>
                    <a:pt x="21555" y="18817"/>
                  </a:cubicBezTo>
                  <a:cubicBezTo>
                    <a:pt x="21532" y="19011"/>
                    <a:pt x="21510" y="19173"/>
                    <a:pt x="21464" y="19302"/>
                  </a:cubicBezTo>
                  <a:cubicBezTo>
                    <a:pt x="21419" y="19432"/>
                    <a:pt x="21351" y="19545"/>
                    <a:pt x="21284" y="19642"/>
                  </a:cubicBezTo>
                  <a:cubicBezTo>
                    <a:pt x="21216" y="19739"/>
                    <a:pt x="21080" y="19853"/>
                    <a:pt x="20922" y="19966"/>
                  </a:cubicBezTo>
                  <a:cubicBezTo>
                    <a:pt x="20764" y="20079"/>
                    <a:pt x="20448" y="20241"/>
                    <a:pt x="19973" y="20435"/>
                  </a:cubicBezTo>
                  <a:cubicBezTo>
                    <a:pt x="19499" y="20629"/>
                    <a:pt x="18911" y="20807"/>
                    <a:pt x="18233" y="20985"/>
                  </a:cubicBezTo>
                  <a:cubicBezTo>
                    <a:pt x="17556" y="21163"/>
                    <a:pt x="16765" y="21309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2"/>
                  </a:cubicBezTo>
                  <a:cubicBezTo>
                    <a:pt x="1649" y="4967"/>
                    <a:pt x="2576" y="3802"/>
                    <a:pt x="3773" y="2864"/>
                  </a:cubicBezTo>
                  <a:cubicBezTo>
                    <a:pt x="4971" y="1925"/>
                    <a:pt x="6394" y="1214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18"/>
                  </a:cubicBezTo>
                  <a:cubicBezTo>
                    <a:pt x="18595" y="680"/>
                    <a:pt x="19183" y="858"/>
                    <a:pt x="19680" y="1052"/>
                  </a:cubicBezTo>
                  <a:cubicBezTo>
                    <a:pt x="20199" y="1262"/>
                    <a:pt x="20538" y="1424"/>
                    <a:pt x="20742" y="1569"/>
                  </a:cubicBezTo>
                  <a:cubicBezTo>
                    <a:pt x="20945" y="1715"/>
                    <a:pt x="21080" y="1828"/>
                    <a:pt x="21171" y="1925"/>
                  </a:cubicBezTo>
                  <a:cubicBezTo>
                    <a:pt x="21239" y="2022"/>
                    <a:pt x="21306" y="2152"/>
                    <a:pt x="21352" y="2298"/>
                  </a:cubicBezTo>
                  <a:cubicBezTo>
                    <a:pt x="21397" y="2443"/>
                    <a:pt x="21442" y="2621"/>
                    <a:pt x="21465" y="2831"/>
                  </a:cubicBezTo>
                  <a:cubicBezTo>
                    <a:pt x="21487" y="3042"/>
                    <a:pt x="21487" y="3284"/>
                    <a:pt x="21487" y="3592"/>
                  </a:cubicBezTo>
                  <a:cubicBezTo>
                    <a:pt x="21487" y="3916"/>
                    <a:pt x="21465" y="4191"/>
                    <a:pt x="21442" y="4417"/>
                  </a:cubicBezTo>
                  <a:cubicBezTo>
                    <a:pt x="21419" y="4644"/>
                    <a:pt x="21352" y="4822"/>
                    <a:pt x="21284" y="4967"/>
                  </a:cubicBezTo>
                  <a:cubicBezTo>
                    <a:pt x="21216" y="5113"/>
                    <a:pt x="21126" y="5210"/>
                    <a:pt x="21013" y="5275"/>
                  </a:cubicBezTo>
                  <a:cubicBezTo>
                    <a:pt x="20900" y="5339"/>
                    <a:pt x="20787" y="5372"/>
                    <a:pt x="20651" y="5372"/>
                  </a:cubicBezTo>
                  <a:cubicBezTo>
                    <a:pt x="20425" y="5372"/>
                    <a:pt x="20131" y="5275"/>
                    <a:pt x="19793" y="5097"/>
                  </a:cubicBezTo>
                  <a:cubicBezTo>
                    <a:pt x="19454" y="4902"/>
                    <a:pt x="19002" y="4692"/>
                    <a:pt x="18460" y="4466"/>
                  </a:cubicBezTo>
                  <a:cubicBezTo>
                    <a:pt x="17917" y="4239"/>
                    <a:pt x="17262" y="4029"/>
                    <a:pt x="16494" y="3835"/>
                  </a:cubicBezTo>
                  <a:cubicBezTo>
                    <a:pt x="15726" y="3640"/>
                    <a:pt x="14822" y="3559"/>
                    <a:pt x="13783" y="3559"/>
                  </a:cubicBezTo>
                  <a:cubicBezTo>
                    <a:pt x="12630" y="3559"/>
                    <a:pt x="11591" y="3721"/>
                    <a:pt x="10687" y="4061"/>
                  </a:cubicBezTo>
                  <a:cubicBezTo>
                    <a:pt x="9783" y="4401"/>
                    <a:pt x="8993" y="4886"/>
                    <a:pt x="8360" y="5517"/>
                  </a:cubicBezTo>
                  <a:cubicBezTo>
                    <a:pt x="7727" y="6148"/>
                    <a:pt x="7230" y="6909"/>
                    <a:pt x="6914" y="7799"/>
                  </a:cubicBezTo>
                  <a:cubicBezTo>
                    <a:pt x="6575" y="8688"/>
                    <a:pt x="6417" y="9708"/>
                    <a:pt x="6417" y="10824"/>
                  </a:cubicBezTo>
                  <a:cubicBezTo>
                    <a:pt x="6417" y="12054"/>
                    <a:pt x="6598" y="13122"/>
                    <a:pt x="6959" y="14012"/>
                  </a:cubicBezTo>
                  <a:cubicBezTo>
                    <a:pt x="7321" y="14918"/>
                    <a:pt x="7818" y="15646"/>
                    <a:pt x="8473" y="16228"/>
                  </a:cubicBezTo>
                  <a:cubicBezTo>
                    <a:pt x="9128" y="16811"/>
                    <a:pt x="9919" y="17248"/>
                    <a:pt x="10845" y="17523"/>
                  </a:cubicBezTo>
                  <a:cubicBezTo>
                    <a:pt x="11772" y="17814"/>
                    <a:pt x="12811" y="17943"/>
                    <a:pt x="13963" y="17943"/>
                  </a:cubicBezTo>
                  <a:cubicBezTo>
                    <a:pt x="15025" y="17943"/>
                    <a:pt x="15929" y="17862"/>
                    <a:pt x="16697" y="17684"/>
                  </a:cubicBezTo>
                  <a:cubicBezTo>
                    <a:pt x="17465" y="17506"/>
                    <a:pt x="18121" y="17312"/>
                    <a:pt x="18663" y="17102"/>
                  </a:cubicBezTo>
                  <a:cubicBezTo>
                    <a:pt x="19205" y="16892"/>
                    <a:pt x="19657" y="16697"/>
                    <a:pt x="20018" y="16519"/>
                  </a:cubicBezTo>
                  <a:cubicBezTo>
                    <a:pt x="20380" y="16342"/>
                    <a:pt x="20651" y="16261"/>
                    <a:pt x="20832" y="16261"/>
                  </a:cubicBezTo>
                  <a:cubicBezTo>
                    <a:pt x="20990" y="16261"/>
                    <a:pt x="21103" y="16277"/>
                    <a:pt x="21193" y="16325"/>
                  </a:cubicBezTo>
                  <a:cubicBezTo>
                    <a:pt x="21284" y="16374"/>
                    <a:pt x="21351" y="16455"/>
                    <a:pt x="21419" y="16584"/>
                  </a:cubicBezTo>
                  <a:cubicBezTo>
                    <a:pt x="21487" y="16714"/>
                    <a:pt x="21532" y="16892"/>
                    <a:pt x="21555" y="17118"/>
                  </a:cubicBezTo>
                  <a:cubicBezTo>
                    <a:pt x="21600" y="17442"/>
                    <a:pt x="21600" y="17749"/>
                    <a:pt x="21600" y="1813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2" name="Shape">
              <a:extLst>
                <a:ext uri="{FF2B5EF4-FFF2-40B4-BE49-F238E27FC236}">
                  <a16:creationId xmlns:a16="http://schemas.microsoft.com/office/drawing/2014/main" id="{9BBE13F8-72B1-411C-849D-C517419B85A6}"/>
                </a:ext>
              </a:extLst>
            </p:cNvPr>
            <p:cNvSpPr/>
            <p:nvPr/>
          </p:nvSpPr>
          <p:spPr>
            <a:xfrm>
              <a:off x="4102099" y="4597399"/>
              <a:ext cx="127890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8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8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8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8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2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2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5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2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2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0C874D23-FFEA-4733-B2E8-E3D55294D6D6}"/>
                </a:ext>
              </a:extLst>
            </p:cNvPr>
            <p:cNvSpPr/>
            <p:nvPr/>
          </p:nvSpPr>
          <p:spPr>
            <a:xfrm>
              <a:off x="4267199" y="4597399"/>
              <a:ext cx="135511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59"/>
                  </a:moveTo>
                  <a:cubicBezTo>
                    <a:pt x="21600" y="20208"/>
                    <a:pt x="21539" y="20440"/>
                    <a:pt x="21438" y="20639"/>
                  </a:cubicBezTo>
                  <a:cubicBezTo>
                    <a:pt x="21337" y="20837"/>
                    <a:pt x="21195" y="21003"/>
                    <a:pt x="21013" y="21136"/>
                  </a:cubicBezTo>
                  <a:cubicBezTo>
                    <a:pt x="20831" y="21268"/>
                    <a:pt x="20608" y="21368"/>
                    <a:pt x="20365" y="21418"/>
                  </a:cubicBezTo>
                  <a:cubicBezTo>
                    <a:pt x="20122" y="21484"/>
                    <a:pt x="19859" y="21517"/>
                    <a:pt x="19596" y="21517"/>
                  </a:cubicBezTo>
                  <a:lnTo>
                    <a:pt x="17329" y="21517"/>
                  </a:lnTo>
                  <a:cubicBezTo>
                    <a:pt x="16863" y="21517"/>
                    <a:pt x="16458" y="21484"/>
                    <a:pt x="16114" y="21401"/>
                  </a:cubicBezTo>
                  <a:cubicBezTo>
                    <a:pt x="15770" y="21318"/>
                    <a:pt x="15446" y="21186"/>
                    <a:pt x="15162" y="20987"/>
                  </a:cubicBezTo>
                  <a:cubicBezTo>
                    <a:pt x="14879" y="20788"/>
                    <a:pt x="14596" y="20506"/>
                    <a:pt x="14312" y="20158"/>
                  </a:cubicBezTo>
                  <a:cubicBezTo>
                    <a:pt x="14049" y="19810"/>
                    <a:pt x="13745" y="19362"/>
                    <a:pt x="13401" y="18815"/>
                  </a:cubicBezTo>
                  <a:lnTo>
                    <a:pt x="6883" y="8802"/>
                  </a:lnTo>
                  <a:cubicBezTo>
                    <a:pt x="6498" y="8206"/>
                    <a:pt x="6113" y="7559"/>
                    <a:pt x="5729" y="6880"/>
                  </a:cubicBezTo>
                  <a:cubicBezTo>
                    <a:pt x="5344" y="6200"/>
                    <a:pt x="4980" y="5520"/>
                    <a:pt x="4676" y="4874"/>
                  </a:cubicBezTo>
                  <a:lnTo>
                    <a:pt x="4636" y="4874"/>
                  </a:lnTo>
                  <a:cubicBezTo>
                    <a:pt x="4696" y="5669"/>
                    <a:pt x="4737" y="6465"/>
                    <a:pt x="4757" y="7244"/>
                  </a:cubicBezTo>
                  <a:cubicBezTo>
                    <a:pt x="4777" y="8023"/>
                    <a:pt x="4798" y="8852"/>
                    <a:pt x="4798" y="9681"/>
                  </a:cubicBezTo>
                  <a:lnTo>
                    <a:pt x="4798" y="20887"/>
                  </a:lnTo>
                  <a:cubicBezTo>
                    <a:pt x="4798" y="21003"/>
                    <a:pt x="4757" y="21103"/>
                    <a:pt x="4676" y="21186"/>
                  </a:cubicBezTo>
                  <a:cubicBezTo>
                    <a:pt x="4595" y="21268"/>
                    <a:pt x="4474" y="21351"/>
                    <a:pt x="4292" y="21418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8"/>
                  </a:cubicBezTo>
                  <a:cubicBezTo>
                    <a:pt x="283" y="21368"/>
                    <a:pt x="162" y="21285"/>
                    <a:pt x="101" y="21186"/>
                  </a:cubicBezTo>
                  <a:cubicBezTo>
                    <a:pt x="40" y="21103"/>
                    <a:pt x="0" y="21003"/>
                    <a:pt x="0" y="20887"/>
                  </a:cubicBezTo>
                  <a:lnTo>
                    <a:pt x="0" y="1641"/>
                  </a:lnTo>
                  <a:cubicBezTo>
                    <a:pt x="0" y="1127"/>
                    <a:pt x="182" y="729"/>
                    <a:pt x="547" y="481"/>
                  </a:cubicBezTo>
                  <a:cubicBezTo>
                    <a:pt x="911" y="216"/>
                    <a:pt x="1377" y="100"/>
                    <a:pt x="1903" y="100"/>
                  </a:cubicBezTo>
                  <a:lnTo>
                    <a:pt x="4757" y="100"/>
                  </a:lnTo>
                  <a:cubicBezTo>
                    <a:pt x="5263" y="100"/>
                    <a:pt x="5709" y="133"/>
                    <a:pt x="6053" y="199"/>
                  </a:cubicBezTo>
                  <a:cubicBezTo>
                    <a:pt x="6397" y="265"/>
                    <a:pt x="6721" y="381"/>
                    <a:pt x="6984" y="547"/>
                  </a:cubicBezTo>
                  <a:cubicBezTo>
                    <a:pt x="7268" y="713"/>
                    <a:pt x="7510" y="945"/>
                    <a:pt x="7753" y="1227"/>
                  </a:cubicBezTo>
                  <a:cubicBezTo>
                    <a:pt x="7996" y="1525"/>
                    <a:pt x="8239" y="1873"/>
                    <a:pt x="8502" y="2304"/>
                  </a:cubicBezTo>
                  <a:lnTo>
                    <a:pt x="13604" y="10129"/>
                  </a:lnTo>
                  <a:cubicBezTo>
                    <a:pt x="13907" y="10609"/>
                    <a:pt x="14191" y="11074"/>
                    <a:pt x="14474" y="11521"/>
                  </a:cubicBezTo>
                  <a:cubicBezTo>
                    <a:pt x="14758" y="11985"/>
                    <a:pt x="15041" y="12433"/>
                    <a:pt x="15304" y="12897"/>
                  </a:cubicBezTo>
                  <a:cubicBezTo>
                    <a:pt x="15567" y="13361"/>
                    <a:pt x="15831" y="13809"/>
                    <a:pt x="16094" y="14240"/>
                  </a:cubicBezTo>
                  <a:cubicBezTo>
                    <a:pt x="16357" y="14687"/>
                    <a:pt x="16600" y="15118"/>
                    <a:pt x="16843" y="15566"/>
                  </a:cubicBezTo>
                  <a:lnTo>
                    <a:pt x="16863" y="15566"/>
                  </a:lnTo>
                  <a:cubicBezTo>
                    <a:pt x="16823" y="14787"/>
                    <a:pt x="16802" y="13991"/>
                    <a:pt x="16782" y="13146"/>
                  </a:cubicBezTo>
                  <a:cubicBezTo>
                    <a:pt x="16762" y="12300"/>
                    <a:pt x="16762" y="11505"/>
                    <a:pt x="16762" y="10742"/>
                  </a:cubicBezTo>
                  <a:lnTo>
                    <a:pt x="16762" y="696"/>
                  </a:lnTo>
                  <a:cubicBezTo>
                    <a:pt x="16762" y="580"/>
                    <a:pt x="16802" y="481"/>
                    <a:pt x="16883" y="398"/>
                  </a:cubicBezTo>
                  <a:cubicBezTo>
                    <a:pt x="16964" y="315"/>
                    <a:pt x="17106" y="232"/>
                    <a:pt x="17288" y="166"/>
                  </a:cubicBezTo>
                  <a:cubicBezTo>
                    <a:pt x="17470" y="99"/>
                    <a:pt x="17734" y="50"/>
                    <a:pt x="18037" y="33"/>
                  </a:cubicBezTo>
                  <a:cubicBezTo>
                    <a:pt x="18341" y="17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33"/>
                  </a:cubicBezTo>
                  <a:cubicBezTo>
                    <a:pt x="20689" y="66"/>
                    <a:pt x="20932" y="99"/>
                    <a:pt x="21094" y="166"/>
                  </a:cubicBezTo>
                  <a:cubicBezTo>
                    <a:pt x="21256" y="232"/>
                    <a:pt x="21377" y="315"/>
                    <a:pt x="21438" y="398"/>
                  </a:cubicBezTo>
                  <a:cubicBezTo>
                    <a:pt x="21499" y="481"/>
                    <a:pt x="21539" y="580"/>
                    <a:pt x="21539" y="696"/>
                  </a:cubicBezTo>
                  <a:lnTo>
                    <a:pt x="21539" y="1995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4" name="Shape">
              <a:extLst>
                <a:ext uri="{FF2B5EF4-FFF2-40B4-BE49-F238E27FC236}">
                  <a16:creationId xmlns:a16="http://schemas.microsoft.com/office/drawing/2014/main" id="{F318B667-C6D7-42EA-A4A2-E890C57D10EB}"/>
                </a:ext>
              </a:extLst>
            </p:cNvPr>
            <p:cNvSpPr/>
            <p:nvPr/>
          </p:nvSpPr>
          <p:spPr>
            <a:xfrm>
              <a:off x="44322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93020673-8402-4D8F-9085-EB0C2FA85698}"/>
                </a:ext>
              </a:extLst>
            </p:cNvPr>
            <p:cNvSpPr/>
            <p:nvPr/>
          </p:nvSpPr>
          <p:spPr>
            <a:xfrm>
              <a:off x="4610100" y="45973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85"/>
                  </a:moveTo>
                  <a:cubicBezTo>
                    <a:pt x="21600" y="20118"/>
                    <a:pt x="21569" y="20401"/>
                    <a:pt x="21508" y="20617"/>
                  </a:cubicBezTo>
                  <a:cubicBezTo>
                    <a:pt x="21447" y="20851"/>
                    <a:pt x="21386" y="21034"/>
                    <a:pt x="21295" y="21184"/>
                  </a:cubicBezTo>
                  <a:cubicBezTo>
                    <a:pt x="21203" y="21334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699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6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6"/>
                    <a:pt x="7780" y="400"/>
                  </a:cubicBezTo>
                  <a:cubicBezTo>
                    <a:pt x="7902" y="483"/>
                    <a:pt x="7993" y="583"/>
                    <a:pt x="7993" y="699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53"/>
                    <a:pt x="21173" y="18269"/>
                    <a:pt x="21264" y="18402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69" y="19185"/>
                    <a:pt x="21600" y="19452"/>
                    <a:pt x="21600" y="1978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10F2A67B-D3FB-427D-B008-747BCAE71767}"/>
                </a:ext>
              </a:extLst>
            </p:cNvPr>
            <p:cNvSpPr/>
            <p:nvPr/>
          </p:nvSpPr>
          <p:spPr>
            <a:xfrm>
              <a:off x="47116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833E2F00-6145-4844-A104-4DE9A30E9572}"/>
                </a:ext>
              </a:extLst>
            </p:cNvPr>
            <p:cNvSpPr/>
            <p:nvPr/>
          </p:nvSpPr>
          <p:spPr>
            <a:xfrm>
              <a:off x="4889500" y="4597400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70"/>
                  </a:moveTo>
                  <a:cubicBezTo>
                    <a:pt x="21600" y="3977"/>
                    <a:pt x="21580" y="4252"/>
                    <a:pt x="21561" y="4479"/>
                  </a:cubicBezTo>
                  <a:cubicBezTo>
                    <a:pt x="21522" y="4705"/>
                    <a:pt x="21483" y="4883"/>
                    <a:pt x="21424" y="5012"/>
                  </a:cubicBezTo>
                  <a:cubicBezTo>
                    <a:pt x="21366" y="5141"/>
                    <a:pt x="21288" y="5238"/>
                    <a:pt x="21209" y="5287"/>
                  </a:cubicBezTo>
                  <a:cubicBezTo>
                    <a:pt x="21131" y="5335"/>
                    <a:pt x="21014" y="5368"/>
                    <a:pt x="20897" y="5368"/>
                  </a:cubicBezTo>
                  <a:cubicBezTo>
                    <a:pt x="20721" y="5368"/>
                    <a:pt x="20448" y="5271"/>
                    <a:pt x="20077" y="5077"/>
                  </a:cubicBezTo>
                  <a:cubicBezTo>
                    <a:pt x="19706" y="4883"/>
                    <a:pt x="19198" y="4673"/>
                    <a:pt x="18573" y="4446"/>
                  </a:cubicBezTo>
                  <a:cubicBezTo>
                    <a:pt x="17948" y="4220"/>
                    <a:pt x="17206" y="4010"/>
                    <a:pt x="16346" y="3816"/>
                  </a:cubicBezTo>
                  <a:cubicBezTo>
                    <a:pt x="15487" y="3622"/>
                    <a:pt x="14472" y="3525"/>
                    <a:pt x="13339" y="3525"/>
                  </a:cubicBezTo>
                  <a:cubicBezTo>
                    <a:pt x="12108" y="3525"/>
                    <a:pt x="11015" y="3702"/>
                    <a:pt x="10019" y="4042"/>
                  </a:cubicBezTo>
                  <a:cubicBezTo>
                    <a:pt x="9023" y="4398"/>
                    <a:pt x="8183" y="4883"/>
                    <a:pt x="7480" y="5529"/>
                  </a:cubicBezTo>
                  <a:cubicBezTo>
                    <a:pt x="6777" y="6176"/>
                    <a:pt x="6230" y="6936"/>
                    <a:pt x="5859" y="7841"/>
                  </a:cubicBezTo>
                  <a:cubicBezTo>
                    <a:pt x="5488" y="8747"/>
                    <a:pt x="5293" y="9733"/>
                    <a:pt x="5293" y="10816"/>
                  </a:cubicBezTo>
                  <a:cubicBezTo>
                    <a:pt x="5293" y="12013"/>
                    <a:pt x="5488" y="13064"/>
                    <a:pt x="5859" y="13969"/>
                  </a:cubicBezTo>
                  <a:cubicBezTo>
                    <a:pt x="6250" y="14874"/>
                    <a:pt x="6777" y="15634"/>
                    <a:pt x="7460" y="16249"/>
                  </a:cubicBezTo>
                  <a:cubicBezTo>
                    <a:pt x="8144" y="16863"/>
                    <a:pt x="8984" y="17332"/>
                    <a:pt x="9941" y="17639"/>
                  </a:cubicBezTo>
                  <a:cubicBezTo>
                    <a:pt x="10917" y="17946"/>
                    <a:pt x="11972" y="18108"/>
                    <a:pt x="13144" y="18108"/>
                  </a:cubicBezTo>
                  <a:cubicBezTo>
                    <a:pt x="13710" y="18108"/>
                    <a:pt x="14276" y="18059"/>
                    <a:pt x="14843" y="17946"/>
                  </a:cubicBezTo>
                  <a:cubicBezTo>
                    <a:pt x="15409" y="17833"/>
                    <a:pt x="15917" y="17671"/>
                    <a:pt x="16405" y="17461"/>
                  </a:cubicBezTo>
                  <a:lnTo>
                    <a:pt x="16405" y="12611"/>
                  </a:lnTo>
                  <a:lnTo>
                    <a:pt x="11620" y="12611"/>
                  </a:lnTo>
                  <a:cubicBezTo>
                    <a:pt x="11386" y="12611"/>
                    <a:pt x="11210" y="12482"/>
                    <a:pt x="11073" y="12239"/>
                  </a:cubicBezTo>
                  <a:cubicBezTo>
                    <a:pt x="10937" y="11996"/>
                    <a:pt x="10878" y="11592"/>
                    <a:pt x="10878" y="11010"/>
                  </a:cubicBezTo>
                  <a:cubicBezTo>
                    <a:pt x="10878" y="10703"/>
                    <a:pt x="10898" y="10461"/>
                    <a:pt x="10937" y="10250"/>
                  </a:cubicBezTo>
                  <a:cubicBezTo>
                    <a:pt x="10976" y="10040"/>
                    <a:pt x="11015" y="9878"/>
                    <a:pt x="11073" y="9765"/>
                  </a:cubicBezTo>
                  <a:cubicBezTo>
                    <a:pt x="11132" y="9652"/>
                    <a:pt x="11210" y="9555"/>
                    <a:pt x="11308" y="9490"/>
                  </a:cubicBezTo>
                  <a:cubicBezTo>
                    <a:pt x="11405" y="9426"/>
                    <a:pt x="11503" y="9393"/>
                    <a:pt x="11620" y="9393"/>
                  </a:cubicBezTo>
                  <a:lnTo>
                    <a:pt x="20135" y="9393"/>
                  </a:lnTo>
                  <a:cubicBezTo>
                    <a:pt x="20350" y="9393"/>
                    <a:pt x="20526" y="9426"/>
                    <a:pt x="20682" y="9490"/>
                  </a:cubicBezTo>
                  <a:cubicBezTo>
                    <a:pt x="20838" y="9555"/>
                    <a:pt x="20995" y="9636"/>
                    <a:pt x="21112" y="9749"/>
                  </a:cubicBezTo>
                  <a:cubicBezTo>
                    <a:pt x="21229" y="9862"/>
                    <a:pt x="21326" y="10008"/>
                    <a:pt x="21385" y="10170"/>
                  </a:cubicBezTo>
                  <a:cubicBezTo>
                    <a:pt x="21444" y="10331"/>
                    <a:pt x="21483" y="10525"/>
                    <a:pt x="21483" y="10735"/>
                  </a:cubicBezTo>
                  <a:lnTo>
                    <a:pt x="21483" y="19046"/>
                  </a:lnTo>
                  <a:cubicBezTo>
                    <a:pt x="21483" y="19369"/>
                    <a:pt x="21424" y="19644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4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59" y="20404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3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78"/>
                  </a:cubicBezTo>
                  <a:cubicBezTo>
                    <a:pt x="17030" y="291"/>
                    <a:pt x="17811" y="453"/>
                    <a:pt x="18475" y="631"/>
                  </a:cubicBezTo>
                  <a:cubicBezTo>
                    <a:pt x="19139" y="808"/>
                    <a:pt x="19706" y="1002"/>
                    <a:pt x="20135" y="1196"/>
                  </a:cubicBezTo>
                  <a:cubicBezTo>
                    <a:pt x="20584" y="1407"/>
                    <a:pt x="20877" y="1584"/>
                    <a:pt x="21053" y="1730"/>
                  </a:cubicBezTo>
                  <a:cubicBezTo>
                    <a:pt x="21229" y="1875"/>
                    <a:pt x="21366" y="2086"/>
                    <a:pt x="21444" y="2360"/>
                  </a:cubicBezTo>
                  <a:cubicBezTo>
                    <a:pt x="21561" y="2716"/>
                    <a:pt x="21600" y="3120"/>
                    <a:pt x="21600" y="36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C4FB2112-2A87-46AB-A30B-75F5B5CB9044}"/>
                </a:ext>
              </a:extLst>
            </p:cNvPr>
            <p:cNvSpPr/>
            <p:nvPr/>
          </p:nvSpPr>
          <p:spPr>
            <a:xfrm>
              <a:off x="5041899" y="45973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49"/>
                  </a:cubicBezTo>
                  <a:cubicBezTo>
                    <a:pt x="5527" y="199"/>
                    <a:pt x="5695" y="282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5"/>
                  </a:lnTo>
                  <a:cubicBezTo>
                    <a:pt x="15631" y="663"/>
                    <a:pt x="15736" y="530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79616442-62EC-4F4E-886D-398EFF11F969}"/>
                </a:ext>
              </a:extLst>
            </p:cNvPr>
            <p:cNvSpPr/>
            <p:nvPr/>
          </p:nvSpPr>
          <p:spPr>
            <a:xfrm>
              <a:off x="1562099" y="5245100"/>
              <a:ext cx="164721" cy="1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8" y="0"/>
                  </a:moveTo>
                  <a:cubicBezTo>
                    <a:pt x="7744" y="0"/>
                    <a:pt x="8810" y="269"/>
                    <a:pt x="9742" y="831"/>
                  </a:cubicBezTo>
                  <a:cubicBezTo>
                    <a:pt x="10675" y="1393"/>
                    <a:pt x="11458" y="2199"/>
                    <a:pt x="12091" y="3250"/>
                  </a:cubicBezTo>
                  <a:cubicBezTo>
                    <a:pt x="12724" y="4300"/>
                    <a:pt x="13206" y="5595"/>
                    <a:pt x="13540" y="7135"/>
                  </a:cubicBezTo>
                  <a:cubicBezTo>
                    <a:pt x="13873" y="8674"/>
                    <a:pt x="14039" y="10482"/>
                    <a:pt x="14039" y="12559"/>
                  </a:cubicBezTo>
                  <a:lnTo>
                    <a:pt x="14039" y="15198"/>
                  </a:lnTo>
                  <a:lnTo>
                    <a:pt x="20901" y="15198"/>
                  </a:lnTo>
                  <a:cubicBezTo>
                    <a:pt x="21017" y="15198"/>
                    <a:pt x="21117" y="15247"/>
                    <a:pt x="21200" y="15369"/>
                  </a:cubicBezTo>
                  <a:cubicBezTo>
                    <a:pt x="21284" y="15491"/>
                    <a:pt x="21367" y="15662"/>
                    <a:pt x="21417" y="15882"/>
                  </a:cubicBezTo>
                  <a:cubicBezTo>
                    <a:pt x="21467" y="16102"/>
                    <a:pt x="21517" y="16444"/>
                    <a:pt x="21550" y="16860"/>
                  </a:cubicBezTo>
                  <a:cubicBezTo>
                    <a:pt x="21583" y="17275"/>
                    <a:pt x="21600" y="17788"/>
                    <a:pt x="21600" y="18424"/>
                  </a:cubicBezTo>
                  <a:cubicBezTo>
                    <a:pt x="21600" y="19034"/>
                    <a:pt x="21583" y="19548"/>
                    <a:pt x="21550" y="19963"/>
                  </a:cubicBezTo>
                  <a:cubicBezTo>
                    <a:pt x="21517" y="20378"/>
                    <a:pt x="21467" y="20696"/>
                    <a:pt x="21417" y="20940"/>
                  </a:cubicBezTo>
                  <a:cubicBezTo>
                    <a:pt x="21367" y="21185"/>
                    <a:pt x="21284" y="21356"/>
                    <a:pt x="21200" y="21453"/>
                  </a:cubicBezTo>
                  <a:cubicBezTo>
                    <a:pt x="21117" y="21551"/>
                    <a:pt x="21017" y="21600"/>
                    <a:pt x="20901" y="21600"/>
                  </a:cubicBezTo>
                  <a:lnTo>
                    <a:pt x="1549" y="21600"/>
                  </a:lnTo>
                  <a:cubicBezTo>
                    <a:pt x="1033" y="21600"/>
                    <a:pt x="633" y="21405"/>
                    <a:pt x="383" y="20989"/>
                  </a:cubicBezTo>
                  <a:cubicBezTo>
                    <a:pt x="117" y="20598"/>
                    <a:pt x="0" y="20061"/>
                    <a:pt x="0" y="19425"/>
                  </a:cubicBezTo>
                  <a:lnTo>
                    <a:pt x="0" y="11973"/>
                  </a:lnTo>
                  <a:cubicBezTo>
                    <a:pt x="0" y="11215"/>
                    <a:pt x="17" y="10507"/>
                    <a:pt x="50" y="9847"/>
                  </a:cubicBezTo>
                  <a:cubicBezTo>
                    <a:pt x="83" y="9163"/>
                    <a:pt x="167" y="8357"/>
                    <a:pt x="300" y="7428"/>
                  </a:cubicBezTo>
                  <a:cubicBezTo>
                    <a:pt x="433" y="6475"/>
                    <a:pt x="666" y="5522"/>
                    <a:pt x="999" y="4569"/>
                  </a:cubicBezTo>
                  <a:cubicBezTo>
                    <a:pt x="1349" y="3592"/>
                    <a:pt x="1782" y="2785"/>
                    <a:pt x="2298" y="2101"/>
                  </a:cubicBezTo>
                  <a:cubicBezTo>
                    <a:pt x="2831" y="1417"/>
                    <a:pt x="3447" y="904"/>
                    <a:pt x="4147" y="537"/>
                  </a:cubicBezTo>
                  <a:cubicBezTo>
                    <a:pt x="4846" y="171"/>
                    <a:pt x="5662" y="0"/>
                    <a:pt x="6528" y="0"/>
                  </a:cubicBezTo>
                  <a:close/>
                  <a:moveTo>
                    <a:pt x="6845" y="6695"/>
                  </a:moveTo>
                  <a:cubicBezTo>
                    <a:pt x="6095" y="6695"/>
                    <a:pt x="5462" y="6890"/>
                    <a:pt x="4979" y="7281"/>
                  </a:cubicBezTo>
                  <a:cubicBezTo>
                    <a:pt x="4497" y="7672"/>
                    <a:pt x="4130" y="8161"/>
                    <a:pt x="3897" y="8723"/>
                  </a:cubicBezTo>
                  <a:cubicBezTo>
                    <a:pt x="3664" y="9285"/>
                    <a:pt x="3514" y="9896"/>
                    <a:pt x="3464" y="10507"/>
                  </a:cubicBezTo>
                  <a:cubicBezTo>
                    <a:pt x="3397" y="11142"/>
                    <a:pt x="3381" y="11777"/>
                    <a:pt x="3381" y="12437"/>
                  </a:cubicBezTo>
                  <a:lnTo>
                    <a:pt x="3381" y="15174"/>
                  </a:lnTo>
                  <a:lnTo>
                    <a:pt x="10675" y="15174"/>
                  </a:lnTo>
                  <a:lnTo>
                    <a:pt x="10675" y="12291"/>
                  </a:lnTo>
                  <a:cubicBezTo>
                    <a:pt x="10675" y="11264"/>
                    <a:pt x="10575" y="10409"/>
                    <a:pt x="10392" y="9725"/>
                  </a:cubicBezTo>
                  <a:cubicBezTo>
                    <a:pt x="10209" y="9041"/>
                    <a:pt x="9942" y="8479"/>
                    <a:pt x="9609" y="8039"/>
                  </a:cubicBezTo>
                  <a:cubicBezTo>
                    <a:pt x="9276" y="7599"/>
                    <a:pt x="8860" y="7257"/>
                    <a:pt x="8394" y="7037"/>
                  </a:cubicBezTo>
                  <a:cubicBezTo>
                    <a:pt x="7911" y="6817"/>
                    <a:pt x="7411" y="6695"/>
                    <a:pt x="6845" y="669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1202FD01-3AE2-406D-AEC7-6CF7F9B330F7}"/>
                </a:ext>
              </a:extLst>
            </p:cNvPr>
            <p:cNvSpPr/>
            <p:nvPr/>
          </p:nvSpPr>
          <p:spPr>
            <a:xfrm>
              <a:off x="1562099" y="5092699"/>
              <a:ext cx="164720" cy="12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0"/>
                  </a:moveTo>
                  <a:cubicBezTo>
                    <a:pt x="21067" y="0"/>
                    <a:pt x="21167" y="23"/>
                    <a:pt x="21250" y="90"/>
                  </a:cubicBezTo>
                  <a:cubicBezTo>
                    <a:pt x="21334" y="158"/>
                    <a:pt x="21400" y="293"/>
                    <a:pt x="21450" y="519"/>
                  </a:cubicBezTo>
                  <a:cubicBezTo>
                    <a:pt x="21500" y="745"/>
                    <a:pt x="21550" y="1083"/>
                    <a:pt x="21567" y="1512"/>
                  </a:cubicBezTo>
                  <a:cubicBezTo>
                    <a:pt x="21583" y="1941"/>
                    <a:pt x="21600" y="2550"/>
                    <a:pt x="21600" y="3295"/>
                  </a:cubicBezTo>
                  <a:cubicBezTo>
                    <a:pt x="21600" y="3927"/>
                    <a:pt x="21583" y="4424"/>
                    <a:pt x="21567" y="4808"/>
                  </a:cubicBezTo>
                  <a:cubicBezTo>
                    <a:pt x="21550" y="5191"/>
                    <a:pt x="21500" y="5485"/>
                    <a:pt x="21433" y="5688"/>
                  </a:cubicBezTo>
                  <a:cubicBezTo>
                    <a:pt x="21367" y="5914"/>
                    <a:pt x="21300" y="6049"/>
                    <a:pt x="21200" y="6139"/>
                  </a:cubicBezTo>
                  <a:cubicBezTo>
                    <a:pt x="21100" y="6230"/>
                    <a:pt x="21000" y="6297"/>
                    <a:pt x="20867" y="6365"/>
                  </a:cubicBezTo>
                  <a:lnTo>
                    <a:pt x="16054" y="8983"/>
                  </a:lnTo>
                  <a:cubicBezTo>
                    <a:pt x="15505" y="9299"/>
                    <a:pt x="15022" y="9615"/>
                    <a:pt x="14605" y="9909"/>
                  </a:cubicBezTo>
                  <a:cubicBezTo>
                    <a:pt x="14189" y="10202"/>
                    <a:pt x="13839" y="10541"/>
                    <a:pt x="13556" y="10902"/>
                  </a:cubicBezTo>
                  <a:cubicBezTo>
                    <a:pt x="13273" y="11263"/>
                    <a:pt x="13057" y="11692"/>
                    <a:pt x="12923" y="12166"/>
                  </a:cubicBezTo>
                  <a:cubicBezTo>
                    <a:pt x="12773" y="12640"/>
                    <a:pt x="12707" y="13204"/>
                    <a:pt x="12707" y="13836"/>
                  </a:cubicBezTo>
                  <a:lnTo>
                    <a:pt x="12707" y="15687"/>
                  </a:lnTo>
                  <a:lnTo>
                    <a:pt x="20901" y="15687"/>
                  </a:lnTo>
                  <a:cubicBezTo>
                    <a:pt x="21017" y="15687"/>
                    <a:pt x="21117" y="15732"/>
                    <a:pt x="21200" y="15845"/>
                  </a:cubicBezTo>
                  <a:cubicBezTo>
                    <a:pt x="21284" y="15957"/>
                    <a:pt x="21367" y="16115"/>
                    <a:pt x="21417" y="16319"/>
                  </a:cubicBezTo>
                  <a:cubicBezTo>
                    <a:pt x="21467" y="16522"/>
                    <a:pt x="21517" y="16838"/>
                    <a:pt x="21550" y="17221"/>
                  </a:cubicBezTo>
                  <a:cubicBezTo>
                    <a:pt x="21583" y="17605"/>
                    <a:pt x="21600" y="18079"/>
                    <a:pt x="21600" y="18666"/>
                  </a:cubicBezTo>
                  <a:cubicBezTo>
                    <a:pt x="21600" y="19230"/>
                    <a:pt x="21583" y="19704"/>
                    <a:pt x="21550" y="20088"/>
                  </a:cubicBezTo>
                  <a:cubicBezTo>
                    <a:pt x="21517" y="20472"/>
                    <a:pt x="21467" y="20765"/>
                    <a:pt x="21417" y="20991"/>
                  </a:cubicBezTo>
                  <a:cubicBezTo>
                    <a:pt x="21367" y="21216"/>
                    <a:pt x="21284" y="21374"/>
                    <a:pt x="21200" y="21465"/>
                  </a:cubicBezTo>
                  <a:cubicBezTo>
                    <a:pt x="21117" y="21555"/>
                    <a:pt x="21017" y="21600"/>
                    <a:pt x="20901" y="21600"/>
                  </a:cubicBezTo>
                  <a:lnTo>
                    <a:pt x="1366" y="21600"/>
                  </a:lnTo>
                  <a:cubicBezTo>
                    <a:pt x="883" y="21600"/>
                    <a:pt x="533" y="21419"/>
                    <a:pt x="316" y="21103"/>
                  </a:cubicBezTo>
                  <a:cubicBezTo>
                    <a:pt x="100" y="20765"/>
                    <a:pt x="0" y="20359"/>
                    <a:pt x="0" y="19862"/>
                  </a:cubicBezTo>
                  <a:lnTo>
                    <a:pt x="0" y="12301"/>
                  </a:lnTo>
                  <a:cubicBezTo>
                    <a:pt x="0" y="11534"/>
                    <a:pt x="17" y="10902"/>
                    <a:pt x="33" y="10405"/>
                  </a:cubicBezTo>
                  <a:cubicBezTo>
                    <a:pt x="50" y="9909"/>
                    <a:pt x="83" y="9457"/>
                    <a:pt x="117" y="9051"/>
                  </a:cubicBezTo>
                  <a:cubicBezTo>
                    <a:pt x="233" y="7877"/>
                    <a:pt x="450" y="6816"/>
                    <a:pt x="749" y="5891"/>
                  </a:cubicBezTo>
                  <a:cubicBezTo>
                    <a:pt x="1049" y="4966"/>
                    <a:pt x="1432" y="4153"/>
                    <a:pt x="1915" y="3499"/>
                  </a:cubicBezTo>
                  <a:cubicBezTo>
                    <a:pt x="2398" y="2844"/>
                    <a:pt x="2964" y="2347"/>
                    <a:pt x="3631" y="2009"/>
                  </a:cubicBezTo>
                  <a:cubicBezTo>
                    <a:pt x="4297" y="1670"/>
                    <a:pt x="5046" y="1490"/>
                    <a:pt x="5895" y="1490"/>
                  </a:cubicBezTo>
                  <a:cubicBezTo>
                    <a:pt x="6612" y="1490"/>
                    <a:pt x="7278" y="1603"/>
                    <a:pt x="7861" y="1851"/>
                  </a:cubicBezTo>
                  <a:cubicBezTo>
                    <a:pt x="8460" y="2099"/>
                    <a:pt x="8976" y="2460"/>
                    <a:pt x="9443" y="2934"/>
                  </a:cubicBezTo>
                  <a:cubicBezTo>
                    <a:pt x="9909" y="3408"/>
                    <a:pt x="10309" y="4018"/>
                    <a:pt x="10658" y="4717"/>
                  </a:cubicBezTo>
                  <a:cubicBezTo>
                    <a:pt x="11008" y="5417"/>
                    <a:pt x="11275" y="6230"/>
                    <a:pt x="11491" y="7132"/>
                  </a:cubicBezTo>
                  <a:cubicBezTo>
                    <a:pt x="11641" y="6704"/>
                    <a:pt x="11841" y="6275"/>
                    <a:pt x="12057" y="5914"/>
                  </a:cubicBezTo>
                  <a:cubicBezTo>
                    <a:pt x="12274" y="5552"/>
                    <a:pt x="12540" y="5169"/>
                    <a:pt x="12857" y="4830"/>
                  </a:cubicBezTo>
                  <a:cubicBezTo>
                    <a:pt x="13173" y="4492"/>
                    <a:pt x="13540" y="4176"/>
                    <a:pt x="13939" y="3882"/>
                  </a:cubicBezTo>
                  <a:cubicBezTo>
                    <a:pt x="14339" y="3589"/>
                    <a:pt x="14805" y="3295"/>
                    <a:pt x="15305" y="3002"/>
                  </a:cubicBezTo>
                  <a:lnTo>
                    <a:pt x="19552" y="542"/>
                  </a:lnTo>
                  <a:cubicBezTo>
                    <a:pt x="19968" y="316"/>
                    <a:pt x="20284" y="158"/>
                    <a:pt x="20468" y="90"/>
                  </a:cubicBezTo>
                  <a:cubicBezTo>
                    <a:pt x="20684" y="45"/>
                    <a:pt x="20851" y="0"/>
                    <a:pt x="20951" y="0"/>
                  </a:cubicBezTo>
                  <a:close/>
                  <a:moveTo>
                    <a:pt x="6345" y="7651"/>
                  </a:moveTo>
                  <a:cubicBezTo>
                    <a:pt x="5629" y="7651"/>
                    <a:pt x="5029" y="7877"/>
                    <a:pt x="4547" y="8306"/>
                  </a:cubicBezTo>
                  <a:cubicBezTo>
                    <a:pt x="4064" y="8735"/>
                    <a:pt x="3714" y="9457"/>
                    <a:pt x="3514" y="10450"/>
                  </a:cubicBezTo>
                  <a:cubicBezTo>
                    <a:pt x="3464" y="10744"/>
                    <a:pt x="3414" y="11105"/>
                    <a:pt x="3381" y="11488"/>
                  </a:cubicBezTo>
                  <a:cubicBezTo>
                    <a:pt x="3347" y="11872"/>
                    <a:pt x="3331" y="12391"/>
                    <a:pt x="3331" y="13068"/>
                  </a:cubicBezTo>
                  <a:lnTo>
                    <a:pt x="3331" y="15732"/>
                  </a:lnTo>
                  <a:lnTo>
                    <a:pt x="9443" y="15732"/>
                  </a:lnTo>
                  <a:lnTo>
                    <a:pt x="9443" y="12707"/>
                  </a:lnTo>
                  <a:cubicBezTo>
                    <a:pt x="9443" y="11872"/>
                    <a:pt x="9376" y="11127"/>
                    <a:pt x="9226" y="10495"/>
                  </a:cubicBezTo>
                  <a:cubicBezTo>
                    <a:pt x="9076" y="9863"/>
                    <a:pt x="8860" y="9344"/>
                    <a:pt x="8593" y="8915"/>
                  </a:cubicBezTo>
                  <a:cubicBezTo>
                    <a:pt x="8327" y="8486"/>
                    <a:pt x="7994" y="8170"/>
                    <a:pt x="7627" y="7967"/>
                  </a:cubicBezTo>
                  <a:cubicBezTo>
                    <a:pt x="7244" y="7742"/>
                    <a:pt x="6811" y="7651"/>
                    <a:pt x="6345" y="765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0C0842AA-A3FE-404D-850C-5F4138F07994}"/>
                </a:ext>
              </a:extLst>
            </p:cNvPr>
            <p:cNvSpPr/>
            <p:nvPr/>
          </p:nvSpPr>
          <p:spPr>
            <a:xfrm>
              <a:off x="1562100" y="4927599"/>
              <a:ext cx="169927" cy="1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5" y="0"/>
                    <a:pt x="13835" y="230"/>
                    <a:pt x="15207" y="706"/>
                  </a:cubicBezTo>
                  <a:cubicBezTo>
                    <a:pt x="16579" y="1183"/>
                    <a:pt x="17726" y="1872"/>
                    <a:pt x="18678" y="2808"/>
                  </a:cubicBezTo>
                  <a:cubicBezTo>
                    <a:pt x="19630" y="3744"/>
                    <a:pt x="20357" y="4892"/>
                    <a:pt x="20857" y="6252"/>
                  </a:cubicBezTo>
                  <a:cubicBezTo>
                    <a:pt x="21358" y="7630"/>
                    <a:pt x="21600" y="9202"/>
                    <a:pt x="21600" y="11003"/>
                  </a:cubicBezTo>
                  <a:cubicBezTo>
                    <a:pt x="21600" y="12769"/>
                    <a:pt x="21390" y="14323"/>
                    <a:pt x="20970" y="15648"/>
                  </a:cubicBezTo>
                  <a:cubicBezTo>
                    <a:pt x="20551" y="16973"/>
                    <a:pt x="19905" y="18068"/>
                    <a:pt x="19033" y="18951"/>
                  </a:cubicBezTo>
                  <a:cubicBezTo>
                    <a:pt x="18161" y="19834"/>
                    <a:pt x="17048" y="20487"/>
                    <a:pt x="15708" y="20929"/>
                  </a:cubicBezTo>
                  <a:cubicBezTo>
                    <a:pt x="14368" y="21370"/>
                    <a:pt x="12770" y="21600"/>
                    <a:pt x="10929" y="21600"/>
                  </a:cubicBezTo>
                  <a:cubicBezTo>
                    <a:pt x="9250" y="21600"/>
                    <a:pt x="7717" y="21370"/>
                    <a:pt x="6377" y="20894"/>
                  </a:cubicBezTo>
                  <a:cubicBezTo>
                    <a:pt x="5021" y="20417"/>
                    <a:pt x="3874" y="19728"/>
                    <a:pt x="2938" y="18792"/>
                  </a:cubicBezTo>
                  <a:cubicBezTo>
                    <a:pt x="1986" y="17856"/>
                    <a:pt x="1259" y="16708"/>
                    <a:pt x="759" y="15348"/>
                  </a:cubicBezTo>
                  <a:cubicBezTo>
                    <a:pt x="258" y="13970"/>
                    <a:pt x="0" y="12381"/>
                    <a:pt x="0" y="10579"/>
                  </a:cubicBezTo>
                  <a:cubicBezTo>
                    <a:pt x="0" y="8848"/>
                    <a:pt x="210" y="7330"/>
                    <a:pt x="630" y="6005"/>
                  </a:cubicBezTo>
                  <a:cubicBezTo>
                    <a:pt x="1049" y="4680"/>
                    <a:pt x="1695" y="3585"/>
                    <a:pt x="2567" y="2685"/>
                  </a:cubicBezTo>
                  <a:cubicBezTo>
                    <a:pt x="3439" y="1801"/>
                    <a:pt x="4536" y="1130"/>
                    <a:pt x="5860" y="671"/>
                  </a:cubicBezTo>
                  <a:cubicBezTo>
                    <a:pt x="7184" y="230"/>
                    <a:pt x="8750" y="0"/>
                    <a:pt x="10558" y="0"/>
                  </a:cubicBezTo>
                  <a:close/>
                  <a:moveTo>
                    <a:pt x="10784" y="4875"/>
                  </a:moveTo>
                  <a:cubicBezTo>
                    <a:pt x="9686" y="4875"/>
                    <a:pt x="8685" y="4963"/>
                    <a:pt x="7797" y="5157"/>
                  </a:cubicBezTo>
                  <a:cubicBezTo>
                    <a:pt x="6893" y="5351"/>
                    <a:pt x="6135" y="5669"/>
                    <a:pt x="5489" y="6111"/>
                  </a:cubicBezTo>
                  <a:cubicBezTo>
                    <a:pt x="4843" y="6570"/>
                    <a:pt x="4359" y="7171"/>
                    <a:pt x="4004" y="7912"/>
                  </a:cubicBezTo>
                  <a:cubicBezTo>
                    <a:pt x="3648" y="8654"/>
                    <a:pt x="3487" y="9608"/>
                    <a:pt x="3487" y="10738"/>
                  </a:cubicBezTo>
                  <a:cubicBezTo>
                    <a:pt x="3487" y="11886"/>
                    <a:pt x="3681" y="12840"/>
                    <a:pt x="4068" y="13599"/>
                  </a:cubicBezTo>
                  <a:cubicBezTo>
                    <a:pt x="4456" y="14359"/>
                    <a:pt x="4988" y="14977"/>
                    <a:pt x="5634" y="15454"/>
                  </a:cubicBezTo>
                  <a:cubicBezTo>
                    <a:pt x="6280" y="15931"/>
                    <a:pt x="7055" y="16249"/>
                    <a:pt x="7926" y="16443"/>
                  </a:cubicBezTo>
                  <a:cubicBezTo>
                    <a:pt x="8798" y="16637"/>
                    <a:pt x="9735" y="16725"/>
                    <a:pt x="10703" y="16725"/>
                  </a:cubicBezTo>
                  <a:cubicBezTo>
                    <a:pt x="11849" y="16725"/>
                    <a:pt x="12866" y="16637"/>
                    <a:pt x="13770" y="16443"/>
                  </a:cubicBezTo>
                  <a:cubicBezTo>
                    <a:pt x="14674" y="16249"/>
                    <a:pt x="15449" y="15931"/>
                    <a:pt x="16095" y="15489"/>
                  </a:cubicBezTo>
                  <a:cubicBezTo>
                    <a:pt x="16741" y="15048"/>
                    <a:pt x="17225" y="14447"/>
                    <a:pt x="17564" y="13688"/>
                  </a:cubicBezTo>
                  <a:cubicBezTo>
                    <a:pt x="17903" y="12928"/>
                    <a:pt x="18065" y="11992"/>
                    <a:pt x="18065" y="10844"/>
                  </a:cubicBezTo>
                  <a:cubicBezTo>
                    <a:pt x="18065" y="9696"/>
                    <a:pt x="17871" y="8742"/>
                    <a:pt x="17483" y="7983"/>
                  </a:cubicBezTo>
                  <a:cubicBezTo>
                    <a:pt x="17096" y="7224"/>
                    <a:pt x="16563" y="6605"/>
                    <a:pt x="15901" y="6129"/>
                  </a:cubicBezTo>
                  <a:cubicBezTo>
                    <a:pt x="15239" y="5652"/>
                    <a:pt x="14465" y="5334"/>
                    <a:pt x="13577" y="5140"/>
                  </a:cubicBezTo>
                  <a:cubicBezTo>
                    <a:pt x="12721" y="4963"/>
                    <a:pt x="11785" y="4875"/>
                    <a:pt x="10784" y="487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2" name="Shape">
              <a:extLst>
                <a:ext uri="{FF2B5EF4-FFF2-40B4-BE49-F238E27FC236}">
                  <a16:creationId xmlns:a16="http://schemas.microsoft.com/office/drawing/2014/main" id="{D0AF3E09-853D-4B44-8584-564C6208E8C5}"/>
                </a:ext>
              </a:extLst>
            </p:cNvPr>
            <p:cNvSpPr/>
            <p:nvPr/>
          </p:nvSpPr>
          <p:spPr>
            <a:xfrm>
              <a:off x="1562099" y="4787900"/>
              <a:ext cx="169546" cy="12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8" y="0"/>
                  </a:moveTo>
                  <a:cubicBezTo>
                    <a:pt x="18413" y="0"/>
                    <a:pt x="18639" y="0"/>
                    <a:pt x="18817" y="45"/>
                  </a:cubicBezTo>
                  <a:cubicBezTo>
                    <a:pt x="19011" y="68"/>
                    <a:pt x="19173" y="90"/>
                    <a:pt x="19302" y="136"/>
                  </a:cubicBezTo>
                  <a:cubicBezTo>
                    <a:pt x="19432" y="181"/>
                    <a:pt x="19545" y="249"/>
                    <a:pt x="19642" y="316"/>
                  </a:cubicBezTo>
                  <a:cubicBezTo>
                    <a:pt x="19739" y="384"/>
                    <a:pt x="19853" y="520"/>
                    <a:pt x="19966" y="678"/>
                  </a:cubicBezTo>
                  <a:cubicBezTo>
                    <a:pt x="20079" y="836"/>
                    <a:pt x="20241" y="1152"/>
                    <a:pt x="20435" y="1627"/>
                  </a:cubicBezTo>
                  <a:cubicBezTo>
                    <a:pt x="20629" y="2101"/>
                    <a:pt x="20807" y="2689"/>
                    <a:pt x="20985" y="3367"/>
                  </a:cubicBezTo>
                  <a:cubicBezTo>
                    <a:pt x="21163" y="4044"/>
                    <a:pt x="21309" y="4835"/>
                    <a:pt x="21422" y="5716"/>
                  </a:cubicBezTo>
                  <a:cubicBezTo>
                    <a:pt x="21535" y="6598"/>
                    <a:pt x="21600" y="7546"/>
                    <a:pt x="21600" y="8563"/>
                  </a:cubicBezTo>
                  <a:cubicBezTo>
                    <a:pt x="21600" y="10574"/>
                    <a:pt x="21373" y="12359"/>
                    <a:pt x="20937" y="13986"/>
                  </a:cubicBezTo>
                  <a:cubicBezTo>
                    <a:pt x="20500" y="15590"/>
                    <a:pt x="19836" y="16968"/>
                    <a:pt x="18963" y="18098"/>
                  </a:cubicBezTo>
                  <a:cubicBezTo>
                    <a:pt x="18089" y="19228"/>
                    <a:pt x="16989" y="20086"/>
                    <a:pt x="15678" y="20696"/>
                  </a:cubicBezTo>
                  <a:cubicBezTo>
                    <a:pt x="14368" y="21306"/>
                    <a:pt x="12831" y="21600"/>
                    <a:pt x="11083" y="21600"/>
                  </a:cubicBezTo>
                  <a:cubicBezTo>
                    <a:pt x="9303" y="21600"/>
                    <a:pt x="7734" y="21261"/>
                    <a:pt x="6342" y="20606"/>
                  </a:cubicBezTo>
                  <a:cubicBezTo>
                    <a:pt x="4967" y="19951"/>
                    <a:pt x="3802" y="19024"/>
                    <a:pt x="2864" y="17827"/>
                  </a:cubicBezTo>
                  <a:cubicBezTo>
                    <a:pt x="1925" y="16629"/>
                    <a:pt x="1213" y="15206"/>
                    <a:pt x="728" y="13556"/>
                  </a:cubicBezTo>
                  <a:cubicBezTo>
                    <a:pt x="243" y="11884"/>
                    <a:pt x="0" y="10054"/>
                    <a:pt x="0" y="8066"/>
                  </a:cubicBezTo>
                  <a:cubicBezTo>
                    <a:pt x="0" y="7253"/>
                    <a:pt x="49" y="6462"/>
                    <a:pt x="146" y="5716"/>
                  </a:cubicBezTo>
                  <a:cubicBezTo>
                    <a:pt x="243" y="4971"/>
                    <a:pt x="372" y="4270"/>
                    <a:pt x="518" y="3638"/>
                  </a:cubicBezTo>
                  <a:cubicBezTo>
                    <a:pt x="680" y="3005"/>
                    <a:pt x="858" y="2417"/>
                    <a:pt x="1052" y="1920"/>
                  </a:cubicBezTo>
                  <a:cubicBezTo>
                    <a:pt x="1262" y="1401"/>
                    <a:pt x="1424" y="1062"/>
                    <a:pt x="1569" y="858"/>
                  </a:cubicBezTo>
                  <a:cubicBezTo>
                    <a:pt x="1715" y="655"/>
                    <a:pt x="1828" y="520"/>
                    <a:pt x="1925" y="429"/>
                  </a:cubicBezTo>
                  <a:cubicBezTo>
                    <a:pt x="2022" y="361"/>
                    <a:pt x="2152" y="294"/>
                    <a:pt x="2298" y="248"/>
                  </a:cubicBezTo>
                  <a:cubicBezTo>
                    <a:pt x="2443" y="203"/>
                    <a:pt x="2621" y="158"/>
                    <a:pt x="2831" y="135"/>
                  </a:cubicBezTo>
                  <a:cubicBezTo>
                    <a:pt x="3042" y="113"/>
                    <a:pt x="3285" y="113"/>
                    <a:pt x="3592" y="113"/>
                  </a:cubicBezTo>
                  <a:cubicBezTo>
                    <a:pt x="3916" y="113"/>
                    <a:pt x="4191" y="135"/>
                    <a:pt x="4417" y="158"/>
                  </a:cubicBezTo>
                  <a:cubicBezTo>
                    <a:pt x="4644" y="181"/>
                    <a:pt x="4822" y="248"/>
                    <a:pt x="4967" y="316"/>
                  </a:cubicBezTo>
                  <a:cubicBezTo>
                    <a:pt x="5113" y="384"/>
                    <a:pt x="5210" y="474"/>
                    <a:pt x="5275" y="587"/>
                  </a:cubicBezTo>
                  <a:cubicBezTo>
                    <a:pt x="5339" y="700"/>
                    <a:pt x="5372" y="813"/>
                    <a:pt x="5372" y="949"/>
                  </a:cubicBezTo>
                  <a:cubicBezTo>
                    <a:pt x="5372" y="1175"/>
                    <a:pt x="5275" y="1469"/>
                    <a:pt x="5097" y="1807"/>
                  </a:cubicBezTo>
                  <a:cubicBezTo>
                    <a:pt x="4902" y="2146"/>
                    <a:pt x="4692" y="2598"/>
                    <a:pt x="4466" y="3140"/>
                  </a:cubicBezTo>
                  <a:cubicBezTo>
                    <a:pt x="4239" y="3683"/>
                    <a:pt x="4029" y="4338"/>
                    <a:pt x="3835" y="5106"/>
                  </a:cubicBezTo>
                  <a:cubicBezTo>
                    <a:pt x="3640" y="5874"/>
                    <a:pt x="3560" y="6778"/>
                    <a:pt x="3560" y="7817"/>
                  </a:cubicBezTo>
                  <a:cubicBezTo>
                    <a:pt x="3560" y="8970"/>
                    <a:pt x="3721" y="10009"/>
                    <a:pt x="4061" y="10913"/>
                  </a:cubicBezTo>
                  <a:cubicBezTo>
                    <a:pt x="4401" y="11817"/>
                    <a:pt x="4886" y="12607"/>
                    <a:pt x="5517" y="13240"/>
                  </a:cubicBezTo>
                  <a:cubicBezTo>
                    <a:pt x="6148" y="13873"/>
                    <a:pt x="6909" y="14370"/>
                    <a:pt x="7799" y="14686"/>
                  </a:cubicBezTo>
                  <a:cubicBezTo>
                    <a:pt x="8689" y="15025"/>
                    <a:pt x="9708" y="15183"/>
                    <a:pt x="10824" y="15183"/>
                  </a:cubicBezTo>
                  <a:cubicBezTo>
                    <a:pt x="12054" y="15183"/>
                    <a:pt x="13122" y="15002"/>
                    <a:pt x="14012" y="14641"/>
                  </a:cubicBezTo>
                  <a:cubicBezTo>
                    <a:pt x="14918" y="14279"/>
                    <a:pt x="15646" y="13782"/>
                    <a:pt x="16228" y="13127"/>
                  </a:cubicBezTo>
                  <a:cubicBezTo>
                    <a:pt x="16811" y="12472"/>
                    <a:pt x="17248" y="11681"/>
                    <a:pt x="17523" y="10755"/>
                  </a:cubicBezTo>
                  <a:cubicBezTo>
                    <a:pt x="17814" y="9828"/>
                    <a:pt x="17943" y="8789"/>
                    <a:pt x="17943" y="7637"/>
                  </a:cubicBezTo>
                  <a:cubicBezTo>
                    <a:pt x="17943" y="6575"/>
                    <a:pt x="17862" y="5671"/>
                    <a:pt x="17684" y="4903"/>
                  </a:cubicBezTo>
                  <a:cubicBezTo>
                    <a:pt x="17507" y="4135"/>
                    <a:pt x="17312" y="3479"/>
                    <a:pt x="17102" y="2937"/>
                  </a:cubicBezTo>
                  <a:cubicBezTo>
                    <a:pt x="16892" y="2395"/>
                    <a:pt x="16698" y="1943"/>
                    <a:pt x="16520" y="1582"/>
                  </a:cubicBezTo>
                  <a:cubicBezTo>
                    <a:pt x="16342" y="1220"/>
                    <a:pt x="16261" y="949"/>
                    <a:pt x="16261" y="768"/>
                  </a:cubicBezTo>
                  <a:cubicBezTo>
                    <a:pt x="16261" y="610"/>
                    <a:pt x="16277" y="497"/>
                    <a:pt x="16325" y="407"/>
                  </a:cubicBezTo>
                  <a:cubicBezTo>
                    <a:pt x="16374" y="316"/>
                    <a:pt x="16455" y="249"/>
                    <a:pt x="16584" y="181"/>
                  </a:cubicBezTo>
                  <a:cubicBezTo>
                    <a:pt x="16714" y="113"/>
                    <a:pt x="16892" y="68"/>
                    <a:pt x="17118" y="45"/>
                  </a:cubicBezTo>
                  <a:cubicBezTo>
                    <a:pt x="17442" y="23"/>
                    <a:pt x="17749" y="0"/>
                    <a:pt x="1813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3" name="Shape">
              <a:extLst>
                <a:ext uri="{FF2B5EF4-FFF2-40B4-BE49-F238E27FC236}">
                  <a16:creationId xmlns:a16="http://schemas.microsoft.com/office/drawing/2014/main" id="{6A08037E-02A4-4D63-BDFA-2FDE02AAA382}"/>
                </a:ext>
              </a:extLst>
            </p:cNvPr>
            <p:cNvSpPr/>
            <p:nvPr/>
          </p:nvSpPr>
          <p:spPr>
            <a:xfrm>
              <a:off x="1562100" y="4660899"/>
              <a:ext cx="163957" cy="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0" y="0"/>
                  </a:moveTo>
                  <a:cubicBezTo>
                    <a:pt x="20228" y="0"/>
                    <a:pt x="20496" y="28"/>
                    <a:pt x="20713" y="85"/>
                  </a:cubicBezTo>
                  <a:cubicBezTo>
                    <a:pt x="20931" y="141"/>
                    <a:pt x="21098" y="197"/>
                    <a:pt x="21232" y="310"/>
                  </a:cubicBezTo>
                  <a:cubicBezTo>
                    <a:pt x="21366" y="395"/>
                    <a:pt x="21466" y="508"/>
                    <a:pt x="21516" y="649"/>
                  </a:cubicBezTo>
                  <a:cubicBezTo>
                    <a:pt x="21567" y="789"/>
                    <a:pt x="21600" y="959"/>
                    <a:pt x="21600" y="1128"/>
                  </a:cubicBezTo>
                  <a:lnTo>
                    <a:pt x="21600" y="19429"/>
                  </a:lnTo>
                  <a:cubicBezTo>
                    <a:pt x="21600" y="20049"/>
                    <a:pt x="21500" y="20585"/>
                    <a:pt x="21282" y="20980"/>
                  </a:cubicBezTo>
                  <a:cubicBezTo>
                    <a:pt x="21065" y="21374"/>
                    <a:pt x="20713" y="21600"/>
                    <a:pt x="20228" y="21600"/>
                  </a:cubicBezTo>
                  <a:lnTo>
                    <a:pt x="1372" y="21600"/>
                  </a:lnTo>
                  <a:cubicBezTo>
                    <a:pt x="887" y="21600"/>
                    <a:pt x="535" y="21374"/>
                    <a:pt x="318" y="20980"/>
                  </a:cubicBezTo>
                  <a:cubicBezTo>
                    <a:pt x="100" y="20557"/>
                    <a:pt x="0" y="20049"/>
                    <a:pt x="0" y="19429"/>
                  </a:cubicBezTo>
                  <a:lnTo>
                    <a:pt x="0" y="1241"/>
                  </a:lnTo>
                  <a:cubicBezTo>
                    <a:pt x="0" y="1071"/>
                    <a:pt x="33" y="931"/>
                    <a:pt x="84" y="789"/>
                  </a:cubicBezTo>
                  <a:cubicBezTo>
                    <a:pt x="134" y="649"/>
                    <a:pt x="234" y="536"/>
                    <a:pt x="368" y="451"/>
                  </a:cubicBezTo>
                  <a:cubicBezTo>
                    <a:pt x="502" y="367"/>
                    <a:pt x="686" y="282"/>
                    <a:pt x="903" y="226"/>
                  </a:cubicBezTo>
                  <a:cubicBezTo>
                    <a:pt x="1121" y="169"/>
                    <a:pt x="1389" y="141"/>
                    <a:pt x="1723" y="141"/>
                  </a:cubicBezTo>
                  <a:cubicBezTo>
                    <a:pt x="2041" y="141"/>
                    <a:pt x="2292" y="169"/>
                    <a:pt x="2510" y="226"/>
                  </a:cubicBezTo>
                  <a:cubicBezTo>
                    <a:pt x="2727" y="282"/>
                    <a:pt x="2895" y="338"/>
                    <a:pt x="3028" y="451"/>
                  </a:cubicBezTo>
                  <a:cubicBezTo>
                    <a:pt x="3162" y="536"/>
                    <a:pt x="3263" y="649"/>
                    <a:pt x="3313" y="789"/>
                  </a:cubicBezTo>
                  <a:cubicBezTo>
                    <a:pt x="3380" y="930"/>
                    <a:pt x="3413" y="1071"/>
                    <a:pt x="3413" y="1241"/>
                  </a:cubicBezTo>
                  <a:lnTo>
                    <a:pt x="3413" y="14240"/>
                  </a:lnTo>
                  <a:lnTo>
                    <a:pt x="8700" y="14240"/>
                  </a:lnTo>
                  <a:lnTo>
                    <a:pt x="8700" y="3215"/>
                  </a:lnTo>
                  <a:cubicBezTo>
                    <a:pt x="8700" y="3045"/>
                    <a:pt x="8734" y="2876"/>
                    <a:pt x="8801" y="2735"/>
                  </a:cubicBezTo>
                  <a:cubicBezTo>
                    <a:pt x="8868" y="2594"/>
                    <a:pt x="8951" y="2481"/>
                    <a:pt x="9085" y="2397"/>
                  </a:cubicBezTo>
                  <a:cubicBezTo>
                    <a:pt x="9219" y="2312"/>
                    <a:pt x="9386" y="2228"/>
                    <a:pt x="9604" y="2171"/>
                  </a:cubicBezTo>
                  <a:cubicBezTo>
                    <a:pt x="9821" y="2115"/>
                    <a:pt x="10089" y="2087"/>
                    <a:pt x="10390" y="2087"/>
                  </a:cubicBezTo>
                  <a:cubicBezTo>
                    <a:pt x="10708" y="2087"/>
                    <a:pt x="10976" y="2115"/>
                    <a:pt x="11193" y="2171"/>
                  </a:cubicBezTo>
                  <a:cubicBezTo>
                    <a:pt x="11411" y="2228"/>
                    <a:pt x="11578" y="2284"/>
                    <a:pt x="11695" y="2397"/>
                  </a:cubicBezTo>
                  <a:cubicBezTo>
                    <a:pt x="11829" y="2481"/>
                    <a:pt x="11913" y="2594"/>
                    <a:pt x="11980" y="2735"/>
                  </a:cubicBezTo>
                  <a:cubicBezTo>
                    <a:pt x="12046" y="2876"/>
                    <a:pt x="12063" y="3045"/>
                    <a:pt x="12063" y="3215"/>
                  </a:cubicBezTo>
                  <a:lnTo>
                    <a:pt x="12063" y="14240"/>
                  </a:lnTo>
                  <a:lnTo>
                    <a:pt x="18170" y="14240"/>
                  </a:lnTo>
                  <a:lnTo>
                    <a:pt x="18170" y="1128"/>
                  </a:lnTo>
                  <a:cubicBezTo>
                    <a:pt x="18170" y="959"/>
                    <a:pt x="18204" y="789"/>
                    <a:pt x="18254" y="648"/>
                  </a:cubicBezTo>
                  <a:cubicBezTo>
                    <a:pt x="18304" y="507"/>
                    <a:pt x="18404" y="395"/>
                    <a:pt x="18538" y="310"/>
                  </a:cubicBezTo>
                  <a:cubicBezTo>
                    <a:pt x="18672" y="225"/>
                    <a:pt x="18839" y="141"/>
                    <a:pt x="19057" y="85"/>
                  </a:cubicBezTo>
                  <a:cubicBezTo>
                    <a:pt x="19274" y="28"/>
                    <a:pt x="19592" y="0"/>
                    <a:pt x="1991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4" name="Shape">
              <a:extLst>
                <a:ext uri="{FF2B5EF4-FFF2-40B4-BE49-F238E27FC236}">
                  <a16:creationId xmlns:a16="http://schemas.microsoft.com/office/drawing/2014/main" id="{1499D59A-C1B4-4ED8-A3FE-0CD42D922667}"/>
                </a:ext>
              </a:extLst>
            </p:cNvPr>
            <p:cNvSpPr/>
            <p:nvPr/>
          </p:nvSpPr>
          <p:spPr>
            <a:xfrm>
              <a:off x="1562099" y="45338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5" name="Shape">
              <a:extLst>
                <a:ext uri="{FF2B5EF4-FFF2-40B4-BE49-F238E27FC236}">
                  <a16:creationId xmlns:a16="http://schemas.microsoft.com/office/drawing/2014/main" id="{D7AF72C1-9F28-4DA1-A8B4-A52405C9EBCF}"/>
                </a:ext>
              </a:extLst>
            </p:cNvPr>
            <p:cNvSpPr/>
            <p:nvPr/>
          </p:nvSpPr>
          <p:spPr>
            <a:xfrm>
              <a:off x="1562099" y="44195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6" name="Shape">
              <a:extLst>
                <a:ext uri="{FF2B5EF4-FFF2-40B4-BE49-F238E27FC236}">
                  <a16:creationId xmlns:a16="http://schemas.microsoft.com/office/drawing/2014/main" id="{359DEAF2-E7B9-4B4B-AAB6-6F3246044221}"/>
                </a:ext>
              </a:extLst>
            </p:cNvPr>
            <p:cNvSpPr/>
            <p:nvPr/>
          </p:nvSpPr>
          <p:spPr>
            <a:xfrm>
              <a:off x="37083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7" name="Shape">
              <a:extLst>
                <a:ext uri="{FF2B5EF4-FFF2-40B4-BE49-F238E27FC236}">
                  <a16:creationId xmlns:a16="http://schemas.microsoft.com/office/drawing/2014/main" id="{7D0F90A0-234C-44A7-812B-FB77591BEF2F}"/>
                </a:ext>
              </a:extLst>
            </p:cNvPr>
            <p:cNvSpPr/>
            <p:nvPr/>
          </p:nvSpPr>
          <p:spPr>
            <a:xfrm>
              <a:off x="38353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8" name="Shape">
              <a:extLst>
                <a:ext uri="{FF2B5EF4-FFF2-40B4-BE49-F238E27FC236}">
                  <a16:creationId xmlns:a16="http://schemas.microsoft.com/office/drawing/2014/main" id="{6A705D12-DE9E-4A4E-A97F-CA21A283D586}"/>
                </a:ext>
              </a:extLst>
            </p:cNvPr>
            <p:cNvSpPr/>
            <p:nvPr/>
          </p:nvSpPr>
          <p:spPr>
            <a:xfrm>
              <a:off x="3936999" y="3187699"/>
              <a:ext cx="91315" cy="1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9"/>
                  </a:moveTo>
                  <a:cubicBezTo>
                    <a:pt x="21600" y="16096"/>
                    <a:pt x="21270" y="17061"/>
                    <a:pt x="20639" y="17874"/>
                  </a:cubicBezTo>
                  <a:cubicBezTo>
                    <a:pt x="19978" y="18706"/>
                    <a:pt x="19106" y="19387"/>
                    <a:pt x="17995" y="19936"/>
                  </a:cubicBezTo>
                  <a:cubicBezTo>
                    <a:pt x="16883" y="20484"/>
                    <a:pt x="15592" y="20900"/>
                    <a:pt x="14120" y="21184"/>
                  </a:cubicBezTo>
                  <a:cubicBezTo>
                    <a:pt x="12647" y="21468"/>
                    <a:pt x="11055" y="21600"/>
                    <a:pt x="9373" y="21600"/>
                  </a:cubicBezTo>
                  <a:cubicBezTo>
                    <a:pt x="8231" y="21600"/>
                    <a:pt x="7180" y="21543"/>
                    <a:pt x="6189" y="21430"/>
                  </a:cubicBezTo>
                  <a:cubicBezTo>
                    <a:pt x="5197" y="21316"/>
                    <a:pt x="4356" y="21165"/>
                    <a:pt x="3605" y="20995"/>
                  </a:cubicBezTo>
                  <a:cubicBezTo>
                    <a:pt x="2854" y="20825"/>
                    <a:pt x="2223" y="20654"/>
                    <a:pt x="1712" y="20465"/>
                  </a:cubicBezTo>
                  <a:cubicBezTo>
                    <a:pt x="1202" y="20276"/>
                    <a:pt x="841" y="20125"/>
                    <a:pt x="631" y="19973"/>
                  </a:cubicBezTo>
                  <a:cubicBezTo>
                    <a:pt x="421" y="19841"/>
                    <a:pt x="240" y="19633"/>
                    <a:pt x="150" y="19368"/>
                  </a:cubicBezTo>
                  <a:cubicBezTo>
                    <a:pt x="60" y="19103"/>
                    <a:pt x="0" y="18725"/>
                    <a:pt x="0" y="18233"/>
                  </a:cubicBezTo>
                  <a:cubicBezTo>
                    <a:pt x="0" y="17893"/>
                    <a:pt x="30" y="17628"/>
                    <a:pt x="60" y="17401"/>
                  </a:cubicBezTo>
                  <a:cubicBezTo>
                    <a:pt x="90" y="17174"/>
                    <a:pt x="150" y="17004"/>
                    <a:pt x="240" y="16852"/>
                  </a:cubicBezTo>
                  <a:cubicBezTo>
                    <a:pt x="330" y="16720"/>
                    <a:pt x="421" y="16607"/>
                    <a:pt x="541" y="16550"/>
                  </a:cubicBezTo>
                  <a:cubicBezTo>
                    <a:pt x="661" y="16493"/>
                    <a:pt x="811" y="16455"/>
                    <a:pt x="991" y="16455"/>
                  </a:cubicBezTo>
                  <a:cubicBezTo>
                    <a:pt x="1232" y="16455"/>
                    <a:pt x="1562" y="16550"/>
                    <a:pt x="2013" y="16720"/>
                  </a:cubicBezTo>
                  <a:cubicBezTo>
                    <a:pt x="2433" y="16890"/>
                    <a:pt x="3004" y="17098"/>
                    <a:pt x="3695" y="17306"/>
                  </a:cubicBezTo>
                  <a:cubicBezTo>
                    <a:pt x="4386" y="17514"/>
                    <a:pt x="5197" y="17723"/>
                    <a:pt x="6128" y="17893"/>
                  </a:cubicBezTo>
                  <a:cubicBezTo>
                    <a:pt x="7060" y="18063"/>
                    <a:pt x="8171" y="18158"/>
                    <a:pt x="9403" y="18158"/>
                  </a:cubicBezTo>
                  <a:cubicBezTo>
                    <a:pt x="10214" y="18158"/>
                    <a:pt x="10965" y="18101"/>
                    <a:pt x="11596" y="17968"/>
                  </a:cubicBezTo>
                  <a:cubicBezTo>
                    <a:pt x="12257" y="17836"/>
                    <a:pt x="12798" y="17666"/>
                    <a:pt x="13248" y="17439"/>
                  </a:cubicBezTo>
                  <a:cubicBezTo>
                    <a:pt x="13699" y="17212"/>
                    <a:pt x="14059" y="16928"/>
                    <a:pt x="14270" y="16607"/>
                  </a:cubicBezTo>
                  <a:cubicBezTo>
                    <a:pt x="14510" y="16266"/>
                    <a:pt x="14630" y="15907"/>
                    <a:pt x="14630" y="15491"/>
                  </a:cubicBezTo>
                  <a:cubicBezTo>
                    <a:pt x="14630" y="15018"/>
                    <a:pt x="14420" y="14621"/>
                    <a:pt x="14029" y="14280"/>
                  </a:cubicBezTo>
                  <a:cubicBezTo>
                    <a:pt x="13609" y="13940"/>
                    <a:pt x="13098" y="13637"/>
                    <a:pt x="12437" y="13372"/>
                  </a:cubicBezTo>
                  <a:cubicBezTo>
                    <a:pt x="11776" y="13107"/>
                    <a:pt x="11025" y="12862"/>
                    <a:pt x="10214" y="12635"/>
                  </a:cubicBezTo>
                  <a:cubicBezTo>
                    <a:pt x="9373" y="12408"/>
                    <a:pt x="8532" y="12162"/>
                    <a:pt x="7631" y="11897"/>
                  </a:cubicBezTo>
                  <a:cubicBezTo>
                    <a:pt x="6729" y="11632"/>
                    <a:pt x="5888" y="11348"/>
                    <a:pt x="5047" y="11027"/>
                  </a:cubicBezTo>
                  <a:cubicBezTo>
                    <a:pt x="4206" y="10705"/>
                    <a:pt x="3455" y="10308"/>
                    <a:pt x="2824" y="9854"/>
                  </a:cubicBezTo>
                  <a:cubicBezTo>
                    <a:pt x="2193" y="9400"/>
                    <a:pt x="1622" y="8852"/>
                    <a:pt x="1232" y="8247"/>
                  </a:cubicBezTo>
                  <a:cubicBezTo>
                    <a:pt x="841" y="7641"/>
                    <a:pt x="631" y="6885"/>
                    <a:pt x="631" y="6015"/>
                  </a:cubicBezTo>
                  <a:cubicBezTo>
                    <a:pt x="631" y="5012"/>
                    <a:pt x="931" y="4142"/>
                    <a:pt x="1502" y="3386"/>
                  </a:cubicBezTo>
                  <a:cubicBezTo>
                    <a:pt x="2103" y="2629"/>
                    <a:pt x="2884" y="2005"/>
                    <a:pt x="3875" y="1494"/>
                  </a:cubicBezTo>
                  <a:cubicBezTo>
                    <a:pt x="4867" y="1002"/>
                    <a:pt x="6038" y="624"/>
                    <a:pt x="7390" y="378"/>
                  </a:cubicBezTo>
                  <a:cubicBezTo>
                    <a:pt x="8742" y="132"/>
                    <a:pt x="10184" y="0"/>
                    <a:pt x="11686" y="0"/>
                  </a:cubicBezTo>
                  <a:cubicBezTo>
                    <a:pt x="12467" y="0"/>
                    <a:pt x="13248" y="38"/>
                    <a:pt x="14030" y="113"/>
                  </a:cubicBezTo>
                  <a:cubicBezTo>
                    <a:pt x="14811" y="189"/>
                    <a:pt x="15532" y="284"/>
                    <a:pt x="16223" y="416"/>
                  </a:cubicBezTo>
                  <a:cubicBezTo>
                    <a:pt x="16914" y="549"/>
                    <a:pt x="17514" y="700"/>
                    <a:pt x="18025" y="851"/>
                  </a:cubicBezTo>
                  <a:cubicBezTo>
                    <a:pt x="18536" y="1002"/>
                    <a:pt x="18896" y="1154"/>
                    <a:pt x="19077" y="1248"/>
                  </a:cubicBezTo>
                  <a:cubicBezTo>
                    <a:pt x="19257" y="1362"/>
                    <a:pt x="19377" y="1456"/>
                    <a:pt x="19437" y="1532"/>
                  </a:cubicBezTo>
                  <a:cubicBezTo>
                    <a:pt x="19497" y="1608"/>
                    <a:pt x="19557" y="1702"/>
                    <a:pt x="19587" y="1835"/>
                  </a:cubicBezTo>
                  <a:cubicBezTo>
                    <a:pt x="19617" y="1967"/>
                    <a:pt x="19647" y="2118"/>
                    <a:pt x="19677" y="2308"/>
                  </a:cubicBezTo>
                  <a:cubicBezTo>
                    <a:pt x="19708" y="2497"/>
                    <a:pt x="19708" y="2724"/>
                    <a:pt x="19708" y="3007"/>
                  </a:cubicBezTo>
                  <a:cubicBezTo>
                    <a:pt x="19708" y="3329"/>
                    <a:pt x="19708" y="3575"/>
                    <a:pt x="19677" y="3802"/>
                  </a:cubicBezTo>
                  <a:cubicBezTo>
                    <a:pt x="19647" y="4010"/>
                    <a:pt x="19617" y="4199"/>
                    <a:pt x="19557" y="4331"/>
                  </a:cubicBezTo>
                  <a:cubicBezTo>
                    <a:pt x="19497" y="4464"/>
                    <a:pt x="19407" y="4577"/>
                    <a:pt x="19317" y="4634"/>
                  </a:cubicBezTo>
                  <a:cubicBezTo>
                    <a:pt x="19197" y="4691"/>
                    <a:pt x="19047" y="4729"/>
                    <a:pt x="18866" y="4729"/>
                  </a:cubicBezTo>
                  <a:cubicBezTo>
                    <a:pt x="18686" y="4729"/>
                    <a:pt x="18386" y="4653"/>
                    <a:pt x="17965" y="4502"/>
                  </a:cubicBezTo>
                  <a:cubicBezTo>
                    <a:pt x="17545" y="4350"/>
                    <a:pt x="17064" y="4180"/>
                    <a:pt x="16463" y="4010"/>
                  </a:cubicBezTo>
                  <a:cubicBezTo>
                    <a:pt x="15862" y="3840"/>
                    <a:pt x="15171" y="3669"/>
                    <a:pt x="14390" y="3537"/>
                  </a:cubicBezTo>
                  <a:cubicBezTo>
                    <a:pt x="13609" y="3386"/>
                    <a:pt x="12738" y="3310"/>
                    <a:pt x="11807" y="3310"/>
                  </a:cubicBezTo>
                  <a:cubicBezTo>
                    <a:pt x="11086" y="3310"/>
                    <a:pt x="10425" y="3367"/>
                    <a:pt x="9884" y="3480"/>
                  </a:cubicBezTo>
                  <a:cubicBezTo>
                    <a:pt x="9343" y="3594"/>
                    <a:pt x="8893" y="3745"/>
                    <a:pt x="8502" y="3953"/>
                  </a:cubicBezTo>
                  <a:cubicBezTo>
                    <a:pt x="8141" y="4161"/>
                    <a:pt x="7871" y="4388"/>
                    <a:pt x="7691" y="4672"/>
                  </a:cubicBezTo>
                  <a:cubicBezTo>
                    <a:pt x="7511" y="4956"/>
                    <a:pt x="7421" y="5239"/>
                    <a:pt x="7421" y="5561"/>
                  </a:cubicBezTo>
                  <a:cubicBezTo>
                    <a:pt x="7421" y="6015"/>
                    <a:pt x="7631" y="6431"/>
                    <a:pt x="8021" y="6752"/>
                  </a:cubicBezTo>
                  <a:cubicBezTo>
                    <a:pt x="8412" y="7074"/>
                    <a:pt x="8953" y="7395"/>
                    <a:pt x="9644" y="7660"/>
                  </a:cubicBezTo>
                  <a:cubicBezTo>
                    <a:pt x="10305" y="7925"/>
                    <a:pt x="11086" y="8171"/>
                    <a:pt x="11927" y="8398"/>
                  </a:cubicBezTo>
                  <a:cubicBezTo>
                    <a:pt x="12768" y="8625"/>
                    <a:pt x="13639" y="8871"/>
                    <a:pt x="14541" y="9136"/>
                  </a:cubicBezTo>
                  <a:cubicBezTo>
                    <a:pt x="15442" y="9400"/>
                    <a:pt x="16283" y="9684"/>
                    <a:pt x="17154" y="10006"/>
                  </a:cubicBezTo>
                  <a:cubicBezTo>
                    <a:pt x="17995" y="10327"/>
                    <a:pt x="18776" y="10724"/>
                    <a:pt x="19437" y="11178"/>
                  </a:cubicBezTo>
                  <a:cubicBezTo>
                    <a:pt x="20098" y="11632"/>
                    <a:pt x="20639" y="12162"/>
                    <a:pt x="21060" y="12786"/>
                  </a:cubicBezTo>
                  <a:cubicBezTo>
                    <a:pt x="21480" y="13410"/>
                    <a:pt x="21600" y="14167"/>
                    <a:pt x="21600" y="149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9" name="Shape">
              <a:extLst>
                <a:ext uri="{FF2B5EF4-FFF2-40B4-BE49-F238E27FC236}">
                  <a16:creationId xmlns:a16="http://schemas.microsoft.com/office/drawing/2014/main" id="{F827549D-73BF-4AFE-83E9-D9A1D9F4B31E}"/>
                </a:ext>
              </a:extLst>
            </p:cNvPr>
            <p:cNvSpPr/>
            <p:nvPr/>
          </p:nvSpPr>
          <p:spPr>
            <a:xfrm>
              <a:off x="40512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0" name="Shape">
              <a:extLst>
                <a:ext uri="{FF2B5EF4-FFF2-40B4-BE49-F238E27FC236}">
                  <a16:creationId xmlns:a16="http://schemas.microsoft.com/office/drawing/2014/main" id="{9D356CD0-E8D6-482B-B18D-55C682BE04DA}"/>
                </a:ext>
              </a:extLst>
            </p:cNvPr>
            <p:cNvSpPr/>
            <p:nvPr/>
          </p:nvSpPr>
          <p:spPr>
            <a:xfrm>
              <a:off x="4140200" y="3187700"/>
              <a:ext cx="128697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1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5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2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518" y="4196"/>
                  </a:moveTo>
                  <a:lnTo>
                    <a:pt x="10518" y="4196"/>
                  </a:lnTo>
                  <a:lnTo>
                    <a:pt x="7180" y="13286"/>
                  </a:lnTo>
                  <a:lnTo>
                    <a:pt x="13813" y="13286"/>
                  </a:lnTo>
                  <a:lnTo>
                    <a:pt x="10518" y="41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1" name="Shape">
              <a:extLst>
                <a:ext uri="{FF2B5EF4-FFF2-40B4-BE49-F238E27FC236}">
                  <a16:creationId xmlns:a16="http://schemas.microsoft.com/office/drawing/2014/main" id="{D2200977-E38C-486B-8C10-21EA93D0BEDF}"/>
                </a:ext>
              </a:extLst>
            </p:cNvPr>
            <p:cNvSpPr/>
            <p:nvPr/>
          </p:nvSpPr>
          <p:spPr>
            <a:xfrm>
              <a:off x="42798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2" name="Shape">
              <a:extLst>
                <a:ext uri="{FF2B5EF4-FFF2-40B4-BE49-F238E27FC236}">
                  <a16:creationId xmlns:a16="http://schemas.microsoft.com/office/drawing/2014/main" id="{E83E46CF-7972-4CA1-A163-0036EAD5BAB3}"/>
                </a:ext>
              </a:extLst>
            </p:cNvPr>
            <p:cNvSpPr/>
            <p:nvPr/>
          </p:nvSpPr>
          <p:spPr>
            <a:xfrm>
              <a:off x="4394199" y="3187700"/>
              <a:ext cx="103507" cy="1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9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7" y="19299"/>
                  </a:cubicBezTo>
                  <a:cubicBezTo>
                    <a:pt x="21414" y="19432"/>
                    <a:pt x="21361" y="19546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8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4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1" y="14356"/>
                    <a:pt x="0" y="12815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6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2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5" y="1597"/>
                  </a:cubicBezTo>
                  <a:cubicBezTo>
                    <a:pt x="20937" y="1749"/>
                    <a:pt x="21070" y="1863"/>
                    <a:pt x="21149" y="1958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4" y="2662"/>
                    <a:pt x="21441" y="2871"/>
                  </a:cubicBezTo>
                  <a:cubicBezTo>
                    <a:pt x="21467" y="3080"/>
                    <a:pt x="21467" y="3327"/>
                    <a:pt x="21467" y="3632"/>
                  </a:cubicBezTo>
                  <a:cubicBezTo>
                    <a:pt x="21467" y="3955"/>
                    <a:pt x="21441" y="4221"/>
                    <a:pt x="21414" y="4449"/>
                  </a:cubicBezTo>
                  <a:cubicBezTo>
                    <a:pt x="21388" y="4677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4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5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9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6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7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1"/>
                  </a:cubicBezTo>
                  <a:cubicBezTo>
                    <a:pt x="7209" y="14945"/>
                    <a:pt x="7712" y="15686"/>
                    <a:pt x="8375" y="16276"/>
                  </a:cubicBezTo>
                  <a:cubicBezTo>
                    <a:pt x="9038" y="16865"/>
                    <a:pt x="9806" y="17284"/>
                    <a:pt x="10734" y="17569"/>
                  </a:cubicBezTo>
                  <a:cubicBezTo>
                    <a:pt x="11661" y="17854"/>
                    <a:pt x="12695" y="18006"/>
                    <a:pt x="13861" y="18006"/>
                  </a:cubicBezTo>
                  <a:cubicBezTo>
                    <a:pt x="14921" y="18006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1"/>
                    <a:pt x="19559" y="16751"/>
                    <a:pt x="19904" y="16561"/>
                  </a:cubicBezTo>
                  <a:cubicBezTo>
                    <a:pt x="20248" y="16371"/>
                    <a:pt x="20540" y="16295"/>
                    <a:pt x="20725" y="16295"/>
                  </a:cubicBezTo>
                  <a:cubicBezTo>
                    <a:pt x="20884" y="16295"/>
                    <a:pt x="20990" y="16314"/>
                    <a:pt x="21096" y="16352"/>
                  </a:cubicBezTo>
                  <a:cubicBezTo>
                    <a:pt x="21202" y="16390"/>
                    <a:pt x="21255" y="16485"/>
                    <a:pt x="21308" y="16618"/>
                  </a:cubicBezTo>
                  <a:cubicBezTo>
                    <a:pt x="21361" y="16751"/>
                    <a:pt x="21414" y="16922"/>
                    <a:pt x="21441" y="17151"/>
                  </a:cubicBezTo>
                  <a:cubicBezTo>
                    <a:pt x="21600" y="17436"/>
                    <a:pt x="21600" y="17740"/>
                    <a:pt x="21600" y="181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3" name="Shape">
              <a:extLst>
                <a:ext uri="{FF2B5EF4-FFF2-40B4-BE49-F238E27FC236}">
                  <a16:creationId xmlns:a16="http://schemas.microsoft.com/office/drawing/2014/main" id="{CB5DB751-8271-4F63-8064-C541D3EF2B50}"/>
                </a:ext>
              </a:extLst>
            </p:cNvPr>
            <p:cNvSpPr/>
            <p:nvPr/>
          </p:nvSpPr>
          <p:spPr>
            <a:xfrm>
              <a:off x="4521200" y="3187700"/>
              <a:ext cx="109219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17"/>
                    <a:pt x="21550" y="21114"/>
                    <a:pt x="21449" y="21192"/>
                  </a:cubicBezTo>
                  <a:cubicBezTo>
                    <a:pt x="21349" y="21289"/>
                    <a:pt x="21198" y="21347"/>
                    <a:pt x="20997" y="21406"/>
                  </a:cubicBezTo>
                  <a:cubicBezTo>
                    <a:pt x="20796" y="21464"/>
                    <a:pt x="20495" y="21503"/>
                    <a:pt x="20143" y="21542"/>
                  </a:cubicBezTo>
                  <a:cubicBezTo>
                    <a:pt x="19792" y="21581"/>
                    <a:pt x="19340" y="21600"/>
                    <a:pt x="18787" y="21600"/>
                  </a:cubicBezTo>
                  <a:cubicBezTo>
                    <a:pt x="18234" y="21600"/>
                    <a:pt x="17782" y="21581"/>
                    <a:pt x="17406" y="21542"/>
                  </a:cubicBezTo>
                  <a:cubicBezTo>
                    <a:pt x="17054" y="21503"/>
                    <a:pt x="16753" y="21464"/>
                    <a:pt x="16552" y="21406"/>
                  </a:cubicBezTo>
                  <a:cubicBezTo>
                    <a:pt x="16351" y="21347"/>
                    <a:pt x="16200" y="21289"/>
                    <a:pt x="16100" y="21192"/>
                  </a:cubicBezTo>
                  <a:cubicBezTo>
                    <a:pt x="15999" y="21114"/>
                    <a:pt x="15949" y="20998"/>
                    <a:pt x="15949" y="20901"/>
                  </a:cubicBezTo>
                  <a:lnTo>
                    <a:pt x="15949" y="12257"/>
                  </a:lnTo>
                  <a:lnTo>
                    <a:pt x="5601" y="12257"/>
                  </a:lnTo>
                  <a:lnTo>
                    <a:pt x="5601" y="20901"/>
                  </a:lnTo>
                  <a:cubicBezTo>
                    <a:pt x="5601" y="21017"/>
                    <a:pt x="5551" y="21114"/>
                    <a:pt x="5475" y="21192"/>
                  </a:cubicBezTo>
                  <a:cubicBezTo>
                    <a:pt x="5400" y="21289"/>
                    <a:pt x="5249" y="21347"/>
                    <a:pt x="5023" y="21406"/>
                  </a:cubicBezTo>
                  <a:cubicBezTo>
                    <a:pt x="4822" y="21464"/>
                    <a:pt x="4521" y="21503"/>
                    <a:pt x="4169" y="21542"/>
                  </a:cubicBezTo>
                  <a:cubicBezTo>
                    <a:pt x="3818" y="21581"/>
                    <a:pt x="3366" y="21600"/>
                    <a:pt x="2813" y="21600"/>
                  </a:cubicBezTo>
                  <a:cubicBezTo>
                    <a:pt x="2260" y="21600"/>
                    <a:pt x="1808" y="21581"/>
                    <a:pt x="1457" y="21542"/>
                  </a:cubicBezTo>
                  <a:cubicBezTo>
                    <a:pt x="1105" y="21503"/>
                    <a:pt x="804" y="21464"/>
                    <a:pt x="603" y="21406"/>
                  </a:cubicBezTo>
                  <a:cubicBezTo>
                    <a:pt x="402" y="21347"/>
                    <a:pt x="226" y="21289"/>
                    <a:pt x="151" y="21192"/>
                  </a:cubicBezTo>
                  <a:cubicBezTo>
                    <a:pt x="50" y="21114"/>
                    <a:pt x="0" y="2099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50" y="486"/>
                    <a:pt x="151" y="408"/>
                  </a:cubicBezTo>
                  <a:cubicBezTo>
                    <a:pt x="251" y="330"/>
                    <a:pt x="402" y="253"/>
                    <a:pt x="603" y="194"/>
                  </a:cubicBezTo>
                  <a:cubicBezTo>
                    <a:pt x="804" y="136"/>
                    <a:pt x="1105" y="97"/>
                    <a:pt x="1457" y="58"/>
                  </a:cubicBezTo>
                  <a:cubicBezTo>
                    <a:pt x="1833" y="19"/>
                    <a:pt x="2260" y="0"/>
                    <a:pt x="2813" y="0"/>
                  </a:cubicBezTo>
                  <a:cubicBezTo>
                    <a:pt x="3366" y="0"/>
                    <a:pt x="3818" y="19"/>
                    <a:pt x="4169" y="58"/>
                  </a:cubicBezTo>
                  <a:cubicBezTo>
                    <a:pt x="4521" y="97"/>
                    <a:pt x="4822" y="136"/>
                    <a:pt x="5023" y="194"/>
                  </a:cubicBezTo>
                  <a:cubicBezTo>
                    <a:pt x="5224" y="253"/>
                    <a:pt x="5375" y="330"/>
                    <a:pt x="5475" y="408"/>
                  </a:cubicBezTo>
                  <a:cubicBezTo>
                    <a:pt x="5551" y="505"/>
                    <a:pt x="5601" y="602"/>
                    <a:pt x="5601" y="699"/>
                  </a:cubicBezTo>
                  <a:lnTo>
                    <a:pt x="5601" y="8547"/>
                  </a:lnTo>
                  <a:lnTo>
                    <a:pt x="15949" y="8547"/>
                  </a:lnTo>
                  <a:lnTo>
                    <a:pt x="15949" y="699"/>
                  </a:lnTo>
                  <a:cubicBezTo>
                    <a:pt x="15949" y="583"/>
                    <a:pt x="15999" y="486"/>
                    <a:pt x="16100" y="408"/>
                  </a:cubicBezTo>
                  <a:cubicBezTo>
                    <a:pt x="16200" y="330"/>
                    <a:pt x="16351" y="253"/>
                    <a:pt x="16552" y="194"/>
                  </a:cubicBezTo>
                  <a:cubicBezTo>
                    <a:pt x="16753" y="136"/>
                    <a:pt x="17054" y="97"/>
                    <a:pt x="17406" y="58"/>
                  </a:cubicBezTo>
                  <a:cubicBezTo>
                    <a:pt x="17757" y="19"/>
                    <a:pt x="18234" y="0"/>
                    <a:pt x="18787" y="0"/>
                  </a:cubicBezTo>
                  <a:cubicBezTo>
                    <a:pt x="19340" y="0"/>
                    <a:pt x="19767" y="19"/>
                    <a:pt x="20143" y="58"/>
                  </a:cubicBezTo>
                  <a:cubicBezTo>
                    <a:pt x="20495" y="97"/>
                    <a:pt x="20796" y="136"/>
                    <a:pt x="20997" y="194"/>
                  </a:cubicBezTo>
                  <a:cubicBezTo>
                    <a:pt x="21198" y="253"/>
                    <a:pt x="21374" y="330"/>
                    <a:pt x="21449" y="408"/>
                  </a:cubicBezTo>
                  <a:cubicBezTo>
                    <a:pt x="21550" y="505"/>
                    <a:pt x="21600" y="60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4" name="Shape">
              <a:extLst>
                <a:ext uri="{FF2B5EF4-FFF2-40B4-BE49-F238E27FC236}">
                  <a16:creationId xmlns:a16="http://schemas.microsoft.com/office/drawing/2014/main" id="{FC8F698D-85CE-4F44-9646-F70EE9D1839C}"/>
                </a:ext>
              </a:extLst>
            </p:cNvPr>
            <p:cNvSpPr/>
            <p:nvPr/>
          </p:nvSpPr>
          <p:spPr>
            <a:xfrm>
              <a:off x="1752600" y="3416300"/>
              <a:ext cx="240030" cy="15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1" y="0"/>
                  </a:moveTo>
                  <a:cubicBezTo>
                    <a:pt x="16069" y="0"/>
                    <a:pt x="17029" y="326"/>
                    <a:pt x="17863" y="979"/>
                  </a:cubicBezTo>
                  <a:cubicBezTo>
                    <a:pt x="18697" y="1631"/>
                    <a:pt x="19383" y="2501"/>
                    <a:pt x="19931" y="3606"/>
                  </a:cubicBezTo>
                  <a:cubicBezTo>
                    <a:pt x="20480" y="4711"/>
                    <a:pt x="20903" y="6016"/>
                    <a:pt x="21177" y="7484"/>
                  </a:cubicBezTo>
                  <a:cubicBezTo>
                    <a:pt x="21451" y="8970"/>
                    <a:pt x="21600" y="10546"/>
                    <a:pt x="21600" y="12232"/>
                  </a:cubicBezTo>
                  <a:cubicBezTo>
                    <a:pt x="21600" y="13373"/>
                    <a:pt x="21543" y="14442"/>
                    <a:pt x="21417" y="15421"/>
                  </a:cubicBezTo>
                  <a:cubicBezTo>
                    <a:pt x="21303" y="16399"/>
                    <a:pt x="21154" y="17269"/>
                    <a:pt x="20994" y="18012"/>
                  </a:cubicBezTo>
                  <a:cubicBezTo>
                    <a:pt x="20823" y="18755"/>
                    <a:pt x="20651" y="19389"/>
                    <a:pt x="20469" y="19897"/>
                  </a:cubicBezTo>
                  <a:cubicBezTo>
                    <a:pt x="20286" y="20404"/>
                    <a:pt x="20126" y="20766"/>
                    <a:pt x="19989" y="20984"/>
                  </a:cubicBezTo>
                  <a:cubicBezTo>
                    <a:pt x="19851" y="21201"/>
                    <a:pt x="19646" y="21364"/>
                    <a:pt x="19383" y="21455"/>
                  </a:cubicBezTo>
                  <a:cubicBezTo>
                    <a:pt x="19120" y="21546"/>
                    <a:pt x="18743" y="21600"/>
                    <a:pt x="18251" y="21600"/>
                  </a:cubicBezTo>
                  <a:cubicBezTo>
                    <a:pt x="17920" y="21600"/>
                    <a:pt x="17634" y="21582"/>
                    <a:pt x="17417" y="21546"/>
                  </a:cubicBezTo>
                  <a:cubicBezTo>
                    <a:pt x="17189" y="21509"/>
                    <a:pt x="17006" y="21455"/>
                    <a:pt x="16869" y="21383"/>
                  </a:cubicBezTo>
                  <a:cubicBezTo>
                    <a:pt x="16731" y="21310"/>
                    <a:pt x="16629" y="21201"/>
                    <a:pt x="16571" y="21074"/>
                  </a:cubicBezTo>
                  <a:cubicBezTo>
                    <a:pt x="16514" y="20948"/>
                    <a:pt x="16480" y="20803"/>
                    <a:pt x="16480" y="20621"/>
                  </a:cubicBezTo>
                  <a:cubicBezTo>
                    <a:pt x="16480" y="20386"/>
                    <a:pt x="16571" y="20042"/>
                    <a:pt x="16743" y="19607"/>
                  </a:cubicBezTo>
                  <a:cubicBezTo>
                    <a:pt x="16914" y="19172"/>
                    <a:pt x="17120" y="18610"/>
                    <a:pt x="17326" y="17940"/>
                  </a:cubicBezTo>
                  <a:cubicBezTo>
                    <a:pt x="17543" y="17251"/>
                    <a:pt x="17737" y="16436"/>
                    <a:pt x="17920" y="15493"/>
                  </a:cubicBezTo>
                  <a:cubicBezTo>
                    <a:pt x="18103" y="14551"/>
                    <a:pt x="18183" y="13446"/>
                    <a:pt x="18183" y="12213"/>
                  </a:cubicBezTo>
                  <a:cubicBezTo>
                    <a:pt x="18183" y="11398"/>
                    <a:pt x="18126" y="10655"/>
                    <a:pt x="18000" y="10021"/>
                  </a:cubicBezTo>
                  <a:cubicBezTo>
                    <a:pt x="17874" y="9369"/>
                    <a:pt x="17703" y="8825"/>
                    <a:pt x="17474" y="8372"/>
                  </a:cubicBezTo>
                  <a:cubicBezTo>
                    <a:pt x="17246" y="7919"/>
                    <a:pt x="16971" y="7575"/>
                    <a:pt x="16640" y="7339"/>
                  </a:cubicBezTo>
                  <a:cubicBezTo>
                    <a:pt x="16309" y="7103"/>
                    <a:pt x="15931" y="6976"/>
                    <a:pt x="15531" y="6976"/>
                  </a:cubicBezTo>
                  <a:cubicBezTo>
                    <a:pt x="15063" y="6976"/>
                    <a:pt x="14651" y="7176"/>
                    <a:pt x="14309" y="7593"/>
                  </a:cubicBezTo>
                  <a:cubicBezTo>
                    <a:pt x="13966" y="8009"/>
                    <a:pt x="13669" y="8535"/>
                    <a:pt x="13406" y="9187"/>
                  </a:cubicBezTo>
                  <a:cubicBezTo>
                    <a:pt x="13143" y="9840"/>
                    <a:pt x="12891" y="10583"/>
                    <a:pt x="12663" y="11434"/>
                  </a:cubicBezTo>
                  <a:cubicBezTo>
                    <a:pt x="12434" y="12268"/>
                    <a:pt x="12183" y="13138"/>
                    <a:pt x="11931" y="14007"/>
                  </a:cubicBezTo>
                  <a:cubicBezTo>
                    <a:pt x="11669" y="14895"/>
                    <a:pt x="11383" y="15747"/>
                    <a:pt x="11051" y="16581"/>
                  </a:cubicBezTo>
                  <a:cubicBezTo>
                    <a:pt x="10720" y="17414"/>
                    <a:pt x="10331" y="18157"/>
                    <a:pt x="9874" y="18809"/>
                  </a:cubicBezTo>
                  <a:cubicBezTo>
                    <a:pt x="9417" y="19462"/>
                    <a:pt x="8880" y="20005"/>
                    <a:pt x="8251" y="20404"/>
                  </a:cubicBezTo>
                  <a:cubicBezTo>
                    <a:pt x="7623" y="20821"/>
                    <a:pt x="6880" y="21020"/>
                    <a:pt x="6011" y="21020"/>
                  </a:cubicBezTo>
                  <a:cubicBezTo>
                    <a:pt x="5006" y="21020"/>
                    <a:pt x="4137" y="20730"/>
                    <a:pt x="3371" y="20132"/>
                  </a:cubicBezTo>
                  <a:cubicBezTo>
                    <a:pt x="2617" y="19534"/>
                    <a:pt x="1989" y="18755"/>
                    <a:pt x="1486" y="17758"/>
                  </a:cubicBezTo>
                  <a:cubicBezTo>
                    <a:pt x="983" y="16762"/>
                    <a:pt x="617" y="15584"/>
                    <a:pt x="366" y="14225"/>
                  </a:cubicBezTo>
                  <a:cubicBezTo>
                    <a:pt x="114" y="12866"/>
                    <a:pt x="0" y="11434"/>
                    <a:pt x="0" y="9912"/>
                  </a:cubicBezTo>
                  <a:cubicBezTo>
                    <a:pt x="0" y="9133"/>
                    <a:pt x="34" y="8336"/>
                    <a:pt x="114" y="7556"/>
                  </a:cubicBezTo>
                  <a:cubicBezTo>
                    <a:pt x="194" y="6777"/>
                    <a:pt x="297" y="6034"/>
                    <a:pt x="423" y="5364"/>
                  </a:cubicBezTo>
                  <a:cubicBezTo>
                    <a:pt x="549" y="4693"/>
                    <a:pt x="697" y="4077"/>
                    <a:pt x="857" y="3552"/>
                  </a:cubicBezTo>
                  <a:cubicBezTo>
                    <a:pt x="1017" y="3026"/>
                    <a:pt x="1154" y="2682"/>
                    <a:pt x="1257" y="2501"/>
                  </a:cubicBezTo>
                  <a:cubicBezTo>
                    <a:pt x="1360" y="2338"/>
                    <a:pt x="1451" y="2211"/>
                    <a:pt x="1531" y="2156"/>
                  </a:cubicBezTo>
                  <a:cubicBezTo>
                    <a:pt x="1611" y="2102"/>
                    <a:pt x="1703" y="2048"/>
                    <a:pt x="1829" y="2012"/>
                  </a:cubicBezTo>
                  <a:cubicBezTo>
                    <a:pt x="1954" y="1975"/>
                    <a:pt x="2114" y="1939"/>
                    <a:pt x="2297" y="1921"/>
                  </a:cubicBezTo>
                  <a:cubicBezTo>
                    <a:pt x="2491" y="1903"/>
                    <a:pt x="2720" y="1903"/>
                    <a:pt x="2994" y="1903"/>
                  </a:cubicBezTo>
                  <a:cubicBezTo>
                    <a:pt x="3303" y="1903"/>
                    <a:pt x="3566" y="1921"/>
                    <a:pt x="3783" y="1939"/>
                  </a:cubicBezTo>
                  <a:cubicBezTo>
                    <a:pt x="4000" y="1957"/>
                    <a:pt x="4171" y="2012"/>
                    <a:pt x="4320" y="2066"/>
                  </a:cubicBezTo>
                  <a:cubicBezTo>
                    <a:pt x="4469" y="2120"/>
                    <a:pt x="4560" y="2211"/>
                    <a:pt x="4629" y="2320"/>
                  </a:cubicBezTo>
                  <a:cubicBezTo>
                    <a:pt x="4697" y="2428"/>
                    <a:pt x="4720" y="2573"/>
                    <a:pt x="4720" y="2773"/>
                  </a:cubicBezTo>
                  <a:cubicBezTo>
                    <a:pt x="4720" y="2972"/>
                    <a:pt x="4640" y="3262"/>
                    <a:pt x="4491" y="3661"/>
                  </a:cubicBezTo>
                  <a:cubicBezTo>
                    <a:pt x="4343" y="4059"/>
                    <a:pt x="4171" y="4567"/>
                    <a:pt x="4000" y="5165"/>
                  </a:cubicBezTo>
                  <a:cubicBezTo>
                    <a:pt x="3817" y="5762"/>
                    <a:pt x="3657" y="6451"/>
                    <a:pt x="3520" y="7230"/>
                  </a:cubicBezTo>
                  <a:cubicBezTo>
                    <a:pt x="3383" y="8010"/>
                    <a:pt x="3303" y="8879"/>
                    <a:pt x="3303" y="9803"/>
                  </a:cubicBezTo>
                  <a:cubicBezTo>
                    <a:pt x="3303" y="10528"/>
                    <a:pt x="3360" y="11181"/>
                    <a:pt x="3474" y="11724"/>
                  </a:cubicBezTo>
                  <a:cubicBezTo>
                    <a:pt x="3589" y="12268"/>
                    <a:pt x="3737" y="12721"/>
                    <a:pt x="3943" y="13083"/>
                  </a:cubicBezTo>
                  <a:cubicBezTo>
                    <a:pt x="4137" y="13446"/>
                    <a:pt x="4377" y="13718"/>
                    <a:pt x="4663" y="13899"/>
                  </a:cubicBezTo>
                  <a:cubicBezTo>
                    <a:pt x="4949" y="14080"/>
                    <a:pt x="5234" y="14171"/>
                    <a:pt x="5554" y="14171"/>
                  </a:cubicBezTo>
                  <a:cubicBezTo>
                    <a:pt x="6011" y="14171"/>
                    <a:pt x="6411" y="13971"/>
                    <a:pt x="6754" y="13573"/>
                  </a:cubicBezTo>
                  <a:cubicBezTo>
                    <a:pt x="7097" y="13174"/>
                    <a:pt x="7394" y="12630"/>
                    <a:pt x="7657" y="11960"/>
                  </a:cubicBezTo>
                  <a:cubicBezTo>
                    <a:pt x="7920" y="11289"/>
                    <a:pt x="8171" y="10528"/>
                    <a:pt x="8400" y="9677"/>
                  </a:cubicBezTo>
                  <a:cubicBezTo>
                    <a:pt x="8629" y="8825"/>
                    <a:pt x="8880" y="7955"/>
                    <a:pt x="9131" y="7067"/>
                  </a:cubicBezTo>
                  <a:cubicBezTo>
                    <a:pt x="9394" y="6179"/>
                    <a:pt x="9680" y="5310"/>
                    <a:pt x="10011" y="4458"/>
                  </a:cubicBezTo>
                  <a:cubicBezTo>
                    <a:pt x="10343" y="3606"/>
                    <a:pt x="10731" y="2845"/>
                    <a:pt x="11189" y="2175"/>
                  </a:cubicBezTo>
                  <a:cubicBezTo>
                    <a:pt x="11646" y="1504"/>
                    <a:pt x="12183" y="979"/>
                    <a:pt x="12800" y="562"/>
                  </a:cubicBezTo>
                  <a:cubicBezTo>
                    <a:pt x="13406" y="217"/>
                    <a:pt x="14137" y="0"/>
                    <a:pt x="1497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5" name="Shape">
              <a:extLst>
                <a:ext uri="{FF2B5EF4-FFF2-40B4-BE49-F238E27FC236}">
                  <a16:creationId xmlns:a16="http://schemas.microsoft.com/office/drawing/2014/main" id="{B6C0FA5D-50C1-413B-B281-2E541E5F432B}"/>
                </a:ext>
              </a:extLst>
            </p:cNvPr>
            <p:cNvSpPr/>
            <p:nvPr/>
          </p:nvSpPr>
          <p:spPr>
            <a:xfrm>
              <a:off x="1765300" y="3238499"/>
              <a:ext cx="232029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6" y="0"/>
                  </a:moveTo>
                  <a:cubicBezTo>
                    <a:pt x="20205" y="0"/>
                    <a:pt x="20477" y="20"/>
                    <a:pt x="20690" y="80"/>
                  </a:cubicBezTo>
                  <a:cubicBezTo>
                    <a:pt x="20902" y="120"/>
                    <a:pt x="21080" y="199"/>
                    <a:pt x="21210" y="299"/>
                  </a:cubicBezTo>
                  <a:cubicBezTo>
                    <a:pt x="21340" y="399"/>
                    <a:pt x="21446" y="519"/>
                    <a:pt x="21505" y="658"/>
                  </a:cubicBezTo>
                  <a:cubicBezTo>
                    <a:pt x="21565" y="798"/>
                    <a:pt x="21600" y="957"/>
                    <a:pt x="21600" y="1117"/>
                  </a:cubicBezTo>
                  <a:lnTo>
                    <a:pt x="21600" y="19406"/>
                  </a:lnTo>
                  <a:cubicBezTo>
                    <a:pt x="21600" y="20024"/>
                    <a:pt x="21494" y="20543"/>
                    <a:pt x="21281" y="20962"/>
                  </a:cubicBezTo>
                  <a:cubicBezTo>
                    <a:pt x="21068" y="21381"/>
                    <a:pt x="20713" y="21600"/>
                    <a:pt x="20217" y="21600"/>
                  </a:cubicBezTo>
                  <a:lnTo>
                    <a:pt x="1395" y="21600"/>
                  </a:lnTo>
                  <a:cubicBezTo>
                    <a:pt x="910" y="21600"/>
                    <a:pt x="556" y="21381"/>
                    <a:pt x="331" y="20962"/>
                  </a:cubicBezTo>
                  <a:cubicBezTo>
                    <a:pt x="118" y="20543"/>
                    <a:pt x="0" y="20024"/>
                    <a:pt x="0" y="19406"/>
                  </a:cubicBezTo>
                  <a:lnTo>
                    <a:pt x="0" y="1237"/>
                  </a:lnTo>
                  <a:cubicBezTo>
                    <a:pt x="0" y="1077"/>
                    <a:pt x="24" y="917"/>
                    <a:pt x="83" y="778"/>
                  </a:cubicBezTo>
                  <a:cubicBezTo>
                    <a:pt x="142" y="638"/>
                    <a:pt x="236" y="539"/>
                    <a:pt x="378" y="439"/>
                  </a:cubicBezTo>
                  <a:cubicBezTo>
                    <a:pt x="520" y="339"/>
                    <a:pt x="698" y="279"/>
                    <a:pt x="910" y="219"/>
                  </a:cubicBezTo>
                  <a:cubicBezTo>
                    <a:pt x="1123" y="179"/>
                    <a:pt x="1407" y="140"/>
                    <a:pt x="1738" y="140"/>
                  </a:cubicBezTo>
                  <a:cubicBezTo>
                    <a:pt x="2045" y="140"/>
                    <a:pt x="2317" y="160"/>
                    <a:pt x="2530" y="219"/>
                  </a:cubicBezTo>
                  <a:cubicBezTo>
                    <a:pt x="2743" y="279"/>
                    <a:pt x="2920" y="339"/>
                    <a:pt x="3050" y="439"/>
                  </a:cubicBezTo>
                  <a:cubicBezTo>
                    <a:pt x="3180" y="539"/>
                    <a:pt x="3287" y="638"/>
                    <a:pt x="3346" y="778"/>
                  </a:cubicBezTo>
                  <a:cubicBezTo>
                    <a:pt x="3405" y="917"/>
                    <a:pt x="3440" y="1057"/>
                    <a:pt x="3440" y="1237"/>
                  </a:cubicBezTo>
                  <a:lnTo>
                    <a:pt x="3440" y="14240"/>
                  </a:lnTo>
                  <a:lnTo>
                    <a:pt x="8713" y="14240"/>
                  </a:lnTo>
                  <a:lnTo>
                    <a:pt x="8713" y="3231"/>
                  </a:lnTo>
                  <a:cubicBezTo>
                    <a:pt x="8713" y="3072"/>
                    <a:pt x="8749" y="2912"/>
                    <a:pt x="8808" y="2772"/>
                  </a:cubicBezTo>
                  <a:cubicBezTo>
                    <a:pt x="8867" y="2633"/>
                    <a:pt x="8962" y="2513"/>
                    <a:pt x="9092" y="2413"/>
                  </a:cubicBezTo>
                  <a:cubicBezTo>
                    <a:pt x="9222" y="2314"/>
                    <a:pt x="9387" y="2254"/>
                    <a:pt x="9612" y="2194"/>
                  </a:cubicBezTo>
                  <a:cubicBezTo>
                    <a:pt x="9825" y="2154"/>
                    <a:pt x="10097" y="2114"/>
                    <a:pt x="10404" y="2114"/>
                  </a:cubicBezTo>
                  <a:cubicBezTo>
                    <a:pt x="10723" y="2114"/>
                    <a:pt x="10995" y="2134"/>
                    <a:pt x="11208" y="2194"/>
                  </a:cubicBezTo>
                  <a:cubicBezTo>
                    <a:pt x="11421" y="2254"/>
                    <a:pt x="11586" y="2314"/>
                    <a:pt x="11716" y="2413"/>
                  </a:cubicBezTo>
                  <a:cubicBezTo>
                    <a:pt x="11846" y="2513"/>
                    <a:pt x="11941" y="2633"/>
                    <a:pt x="11988" y="2772"/>
                  </a:cubicBezTo>
                  <a:cubicBezTo>
                    <a:pt x="12047" y="2912"/>
                    <a:pt x="12071" y="3071"/>
                    <a:pt x="12071" y="3231"/>
                  </a:cubicBezTo>
                  <a:lnTo>
                    <a:pt x="12071" y="14240"/>
                  </a:lnTo>
                  <a:lnTo>
                    <a:pt x="18160" y="14240"/>
                  </a:lnTo>
                  <a:lnTo>
                    <a:pt x="18160" y="1117"/>
                  </a:lnTo>
                  <a:cubicBezTo>
                    <a:pt x="18160" y="957"/>
                    <a:pt x="18195" y="798"/>
                    <a:pt x="18254" y="658"/>
                  </a:cubicBezTo>
                  <a:cubicBezTo>
                    <a:pt x="18313" y="519"/>
                    <a:pt x="18408" y="399"/>
                    <a:pt x="18550" y="299"/>
                  </a:cubicBezTo>
                  <a:cubicBezTo>
                    <a:pt x="18692" y="199"/>
                    <a:pt x="18857" y="140"/>
                    <a:pt x="19070" y="80"/>
                  </a:cubicBezTo>
                  <a:cubicBezTo>
                    <a:pt x="19295" y="20"/>
                    <a:pt x="19566" y="0"/>
                    <a:pt x="1988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6" name="Shape">
              <a:extLst>
                <a:ext uri="{FF2B5EF4-FFF2-40B4-BE49-F238E27FC236}">
                  <a16:creationId xmlns:a16="http://schemas.microsoft.com/office/drawing/2014/main" id="{877CA6D3-6527-401B-AE69-E4ACBE1DA86E}"/>
                </a:ext>
              </a:extLst>
            </p:cNvPr>
            <p:cNvSpPr/>
            <p:nvPr/>
          </p:nvSpPr>
          <p:spPr>
            <a:xfrm>
              <a:off x="1752600" y="2997200"/>
              <a:ext cx="240157" cy="21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6" y="0"/>
                  </a:moveTo>
                  <a:cubicBezTo>
                    <a:pt x="12291" y="0"/>
                    <a:pt x="13844" y="237"/>
                    <a:pt x="15203" y="700"/>
                  </a:cubicBezTo>
                  <a:cubicBezTo>
                    <a:pt x="16563" y="1174"/>
                    <a:pt x="17728" y="1874"/>
                    <a:pt x="18676" y="2798"/>
                  </a:cubicBezTo>
                  <a:cubicBezTo>
                    <a:pt x="19624" y="3723"/>
                    <a:pt x="20355" y="4872"/>
                    <a:pt x="20846" y="6246"/>
                  </a:cubicBezTo>
                  <a:cubicBezTo>
                    <a:pt x="21349" y="7621"/>
                    <a:pt x="21600" y="9195"/>
                    <a:pt x="21600" y="10994"/>
                  </a:cubicBezTo>
                  <a:cubicBezTo>
                    <a:pt x="21600" y="12768"/>
                    <a:pt x="21383" y="14317"/>
                    <a:pt x="20960" y="15641"/>
                  </a:cubicBezTo>
                  <a:cubicBezTo>
                    <a:pt x="20538" y="16965"/>
                    <a:pt x="19887" y="18065"/>
                    <a:pt x="19019" y="18952"/>
                  </a:cubicBezTo>
                  <a:cubicBezTo>
                    <a:pt x="18150" y="19839"/>
                    <a:pt x="17042" y="20488"/>
                    <a:pt x="15695" y="20938"/>
                  </a:cubicBezTo>
                  <a:cubicBezTo>
                    <a:pt x="14347" y="21375"/>
                    <a:pt x="12759" y="21600"/>
                    <a:pt x="10920" y="21600"/>
                  </a:cubicBezTo>
                  <a:cubicBezTo>
                    <a:pt x="9229" y="21600"/>
                    <a:pt x="7710" y="21363"/>
                    <a:pt x="6362" y="20900"/>
                  </a:cubicBezTo>
                  <a:cubicBezTo>
                    <a:pt x="5014" y="20426"/>
                    <a:pt x="3872" y="19726"/>
                    <a:pt x="2924" y="18802"/>
                  </a:cubicBezTo>
                  <a:cubicBezTo>
                    <a:pt x="1976" y="17877"/>
                    <a:pt x="1256" y="16728"/>
                    <a:pt x="754" y="15354"/>
                  </a:cubicBezTo>
                  <a:cubicBezTo>
                    <a:pt x="251" y="13992"/>
                    <a:pt x="0" y="12393"/>
                    <a:pt x="0" y="10581"/>
                  </a:cubicBezTo>
                  <a:cubicBezTo>
                    <a:pt x="0" y="8857"/>
                    <a:pt x="206" y="7333"/>
                    <a:pt x="628" y="6009"/>
                  </a:cubicBezTo>
                  <a:cubicBezTo>
                    <a:pt x="1051" y="4685"/>
                    <a:pt x="1691" y="3585"/>
                    <a:pt x="2559" y="2698"/>
                  </a:cubicBezTo>
                  <a:cubicBezTo>
                    <a:pt x="3427" y="1811"/>
                    <a:pt x="4523" y="1137"/>
                    <a:pt x="5860" y="687"/>
                  </a:cubicBezTo>
                  <a:cubicBezTo>
                    <a:pt x="7196" y="225"/>
                    <a:pt x="8761" y="0"/>
                    <a:pt x="10566" y="0"/>
                  </a:cubicBezTo>
                  <a:close/>
                  <a:moveTo>
                    <a:pt x="10783" y="4872"/>
                  </a:moveTo>
                  <a:cubicBezTo>
                    <a:pt x="9686" y="4872"/>
                    <a:pt x="8693" y="4972"/>
                    <a:pt x="7790" y="5160"/>
                  </a:cubicBezTo>
                  <a:cubicBezTo>
                    <a:pt x="6888" y="5347"/>
                    <a:pt x="6122" y="5672"/>
                    <a:pt x="5483" y="6121"/>
                  </a:cubicBezTo>
                  <a:cubicBezTo>
                    <a:pt x="4843" y="6571"/>
                    <a:pt x="4352" y="7171"/>
                    <a:pt x="3998" y="7933"/>
                  </a:cubicBezTo>
                  <a:cubicBezTo>
                    <a:pt x="3644" y="8683"/>
                    <a:pt x="3472" y="9619"/>
                    <a:pt x="3472" y="10756"/>
                  </a:cubicBezTo>
                  <a:cubicBezTo>
                    <a:pt x="3472" y="11893"/>
                    <a:pt x="3667" y="12843"/>
                    <a:pt x="4066" y="13617"/>
                  </a:cubicBezTo>
                  <a:cubicBezTo>
                    <a:pt x="4466" y="14392"/>
                    <a:pt x="4980" y="15004"/>
                    <a:pt x="5643" y="15466"/>
                  </a:cubicBezTo>
                  <a:cubicBezTo>
                    <a:pt x="6305" y="15928"/>
                    <a:pt x="7059" y="16266"/>
                    <a:pt x="7939" y="16465"/>
                  </a:cubicBezTo>
                  <a:cubicBezTo>
                    <a:pt x="8818" y="16665"/>
                    <a:pt x="9743" y="16753"/>
                    <a:pt x="10714" y="16753"/>
                  </a:cubicBezTo>
                  <a:cubicBezTo>
                    <a:pt x="11857" y="16753"/>
                    <a:pt x="12873" y="16653"/>
                    <a:pt x="13787" y="16465"/>
                  </a:cubicBezTo>
                  <a:cubicBezTo>
                    <a:pt x="14689" y="16278"/>
                    <a:pt x="15466" y="15966"/>
                    <a:pt x="16117" y="15516"/>
                  </a:cubicBezTo>
                  <a:cubicBezTo>
                    <a:pt x="16768" y="15066"/>
                    <a:pt x="17248" y="14467"/>
                    <a:pt x="17591" y="13717"/>
                  </a:cubicBezTo>
                  <a:cubicBezTo>
                    <a:pt x="17933" y="12967"/>
                    <a:pt x="18093" y="12018"/>
                    <a:pt x="18093" y="10881"/>
                  </a:cubicBezTo>
                  <a:cubicBezTo>
                    <a:pt x="18093" y="9744"/>
                    <a:pt x="17899" y="8795"/>
                    <a:pt x="17511" y="8020"/>
                  </a:cubicBezTo>
                  <a:cubicBezTo>
                    <a:pt x="17122" y="7258"/>
                    <a:pt x="16597" y="6634"/>
                    <a:pt x="15934" y="6171"/>
                  </a:cubicBezTo>
                  <a:cubicBezTo>
                    <a:pt x="15272" y="5697"/>
                    <a:pt x="14495" y="5372"/>
                    <a:pt x="13604" y="5172"/>
                  </a:cubicBezTo>
                  <a:cubicBezTo>
                    <a:pt x="12713" y="4972"/>
                    <a:pt x="11788" y="4872"/>
                    <a:pt x="10783" y="487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7" name="Shape">
              <a:extLst>
                <a:ext uri="{FF2B5EF4-FFF2-40B4-BE49-F238E27FC236}">
                  <a16:creationId xmlns:a16="http://schemas.microsoft.com/office/drawing/2014/main" id="{C3F37A42-171A-4E02-A168-D9D9814DA799}"/>
                </a:ext>
              </a:extLst>
            </p:cNvPr>
            <p:cNvSpPr/>
            <p:nvPr/>
          </p:nvSpPr>
          <p:spPr>
            <a:xfrm>
              <a:off x="37084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8" name="Shape">
              <a:extLst>
                <a:ext uri="{FF2B5EF4-FFF2-40B4-BE49-F238E27FC236}">
                  <a16:creationId xmlns:a16="http://schemas.microsoft.com/office/drawing/2014/main" id="{7A5532D8-3540-4CC2-8E7D-A85301238B49}"/>
                </a:ext>
              </a:extLst>
            </p:cNvPr>
            <p:cNvSpPr/>
            <p:nvPr/>
          </p:nvSpPr>
          <p:spPr>
            <a:xfrm>
              <a:off x="3848099" y="4838700"/>
              <a:ext cx="84712" cy="10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70"/>
                  </a:moveTo>
                  <a:cubicBezTo>
                    <a:pt x="21567" y="14668"/>
                    <a:pt x="21341" y="15837"/>
                    <a:pt x="20855" y="16849"/>
                  </a:cubicBezTo>
                  <a:cubicBezTo>
                    <a:pt x="20369" y="17862"/>
                    <a:pt x="19689" y="18744"/>
                    <a:pt x="18750" y="19445"/>
                  </a:cubicBezTo>
                  <a:cubicBezTo>
                    <a:pt x="17811" y="20146"/>
                    <a:pt x="16677" y="20691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69"/>
                    <a:pt x="3724" y="20276"/>
                    <a:pt x="2817" y="19601"/>
                  </a:cubicBezTo>
                  <a:cubicBezTo>
                    <a:pt x="1911" y="18926"/>
                    <a:pt x="1198" y="18095"/>
                    <a:pt x="712" y="17083"/>
                  </a:cubicBezTo>
                  <a:cubicBezTo>
                    <a:pt x="227" y="16070"/>
                    <a:pt x="0" y="14902"/>
                    <a:pt x="0" y="13552"/>
                  </a:cubicBezTo>
                  <a:lnTo>
                    <a:pt x="0" y="675"/>
                  </a:lnTo>
                  <a:cubicBezTo>
                    <a:pt x="0" y="571"/>
                    <a:pt x="32" y="467"/>
                    <a:pt x="130" y="389"/>
                  </a:cubicBezTo>
                  <a:cubicBezTo>
                    <a:pt x="227" y="312"/>
                    <a:pt x="356" y="234"/>
                    <a:pt x="583" y="182"/>
                  </a:cubicBezTo>
                  <a:cubicBezTo>
                    <a:pt x="777" y="130"/>
                    <a:pt x="1069" y="78"/>
                    <a:pt x="1393" y="52"/>
                  </a:cubicBezTo>
                  <a:cubicBezTo>
                    <a:pt x="1716" y="26"/>
                    <a:pt x="2170" y="0"/>
                    <a:pt x="2688" y="0"/>
                  </a:cubicBezTo>
                  <a:cubicBezTo>
                    <a:pt x="3206" y="0"/>
                    <a:pt x="3627" y="26"/>
                    <a:pt x="3983" y="52"/>
                  </a:cubicBezTo>
                  <a:cubicBezTo>
                    <a:pt x="4339" y="78"/>
                    <a:pt x="4598" y="130"/>
                    <a:pt x="4793" y="182"/>
                  </a:cubicBezTo>
                  <a:cubicBezTo>
                    <a:pt x="4987" y="234"/>
                    <a:pt x="5149" y="312"/>
                    <a:pt x="5246" y="389"/>
                  </a:cubicBezTo>
                  <a:cubicBezTo>
                    <a:pt x="5343" y="467"/>
                    <a:pt x="5376" y="571"/>
                    <a:pt x="5376" y="675"/>
                  </a:cubicBezTo>
                  <a:lnTo>
                    <a:pt x="5376" y="13188"/>
                  </a:lnTo>
                  <a:cubicBezTo>
                    <a:pt x="5376" y="14019"/>
                    <a:pt x="5505" y="14746"/>
                    <a:pt x="5764" y="15369"/>
                  </a:cubicBezTo>
                  <a:cubicBezTo>
                    <a:pt x="6023" y="15992"/>
                    <a:pt x="6380" y="16486"/>
                    <a:pt x="6865" y="16901"/>
                  </a:cubicBezTo>
                  <a:cubicBezTo>
                    <a:pt x="7351" y="17316"/>
                    <a:pt x="7934" y="17602"/>
                    <a:pt x="8614" y="17810"/>
                  </a:cubicBezTo>
                  <a:cubicBezTo>
                    <a:pt x="9294" y="18017"/>
                    <a:pt x="10039" y="18121"/>
                    <a:pt x="10881" y="18121"/>
                  </a:cubicBezTo>
                  <a:cubicBezTo>
                    <a:pt x="11723" y="18121"/>
                    <a:pt x="12468" y="18017"/>
                    <a:pt x="13148" y="17810"/>
                  </a:cubicBezTo>
                  <a:cubicBezTo>
                    <a:pt x="13828" y="17602"/>
                    <a:pt x="14378" y="17290"/>
                    <a:pt x="14832" y="16901"/>
                  </a:cubicBezTo>
                  <a:cubicBezTo>
                    <a:pt x="15285" y="16512"/>
                    <a:pt x="15641" y="16018"/>
                    <a:pt x="15900" y="15421"/>
                  </a:cubicBezTo>
                  <a:cubicBezTo>
                    <a:pt x="16159" y="14824"/>
                    <a:pt x="16289" y="14175"/>
                    <a:pt x="16289" y="13422"/>
                  </a:cubicBezTo>
                  <a:lnTo>
                    <a:pt x="16289" y="675"/>
                  </a:lnTo>
                  <a:cubicBezTo>
                    <a:pt x="16289" y="571"/>
                    <a:pt x="16321" y="467"/>
                    <a:pt x="16419" y="389"/>
                  </a:cubicBezTo>
                  <a:cubicBezTo>
                    <a:pt x="16516" y="311"/>
                    <a:pt x="16645" y="234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49" y="182"/>
                  </a:cubicBezTo>
                  <a:cubicBezTo>
                    <a:pt x="21244" y="234"/>
                    <a:pt x="21406" y="311"/>
                    <a:pt x="21470" y="389"/>
                  </a:cubicBezTo>
                  <a:cubicBezTo>
                    <a:pt x="21535" y="467"/>
                    <a:pt x="21600" y="571"/>
                    <a:pt x="21600" y="675"/>
                  </a:cubicBezTo>
                  <a:lnTo>
                    <a:pt x="21600" y="1337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9" name="Shape">
              <a:extLst>
                <a:ext uri="{FF2B5EF4-FFF2-40B4-BE49-F238E27FC236}">
                  <a16:creationId xmlns:a16="http://schemas.microsoft.com/office/drawing/2014/main" id="{74E4221B-0362-4008-940C-7592533005C8}"/>
                </a:ext>
              </a:extLst>
            </p:cNvPr>
            <p:cNvSpPr/>
            <p:nvPr/>
          </p:nvSpPr>
          <p:spPr>
            <a:xfrm>
              <a:off x="3962400" y="4838700"/>
              <a:ext cx="57023" cy="1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7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47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6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5" y="53"/>
                  </a:cubicBezTo>
                  <a:cubicBezTo>
                    <a:pt x="6447" y="79"/>
                    <a:pt x="6879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6"/>
                  </a:cubicBezTo>
                  <a:lnTo>
                    <a:pt x="8034" y="18009"/>
                  </a:lnTo>
                  <a:lnTo>
                    <a:pt x="20350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44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0" name="Shape">
              <a:extLst>
                <a:ext uri="{FF2B5EF4-FFF2-40B4-BE49-F238E27FC236}">
                  <a16:creationId xmlns:a16="http://schemas.microsoft.com/office/drawing/2014/main" id="{247888AD-8258-48C5-8888-7A9F731197B6}"/>
                </a:ext>
              </a:extLst>
            </p:cNvPr>
            <p:cNvSpPr/>
            <p:nvPr/>
          </p:nvSpPr>
          <p:spPr>
            <a:xfrm>
              <a:off x="4000500" y="48387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6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1" name="Shape">
              <a:extLst>
                <a:ext uri="{FF2B5EF4-FFF2-40B4-BE49-F238E27FC236}">
                  <a16:creationId xmlns:a16="http://schemas.microsoft.com/office/drawing/2014/main" id="{68EA3880-3BD9-47DA-B3BC-E5C1BBBD4319}"/>
                </a:ext>
              </a:extLst>
            </p:cNvPr>
            <p:cNvSpPr/>
            <p:nvPr/>
          </p:nvSpPr>
          <p:spPr>
            <a:xfrm>
              <a:off x="4089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2" name="Shape">
              <a:extLst>
                <a:ext uri="{FF2B5EF4-FFF2-40B4-BE49-F238E27FC236}">
                  <a16:creationId xmlns:a16="http://schemas.microsoft.com/office/drawing/2014/main" id="{6C39AC77-1511-40A2-A665-428E2AC8E2FD}"/>
                </a:ext>
              </a:extLst>
            </p:cNvPr>
            <p:cNvSpPr/>
            <p:nvPr/>
          </p:nvSpPr>
          <p:spPr>
            <a:xfrm>
              <a:off x="41402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3" name="Shape">
              <a:extLst>
                <a:ext uri="{FF2B5EF4-FFF2-40B4-BE49-F238E27FC236}">
                  <a16:creationId xmlns:a16="http://schemas.microsoft.com/office/drawing/2014/main" id="{27853962-E60D-4405-A95E-C4071FB62319}"/>
                </a:ext>
              </a:extLst>
            </p:cNvPr>
            <p:cNvSpPr/>
            <p:nvPr/>
          </p:nvSpPr>
          <p:spPr>
            <a:xfrm>
              <a:off x="4279899" y="48386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2"/>
                    <a:pt x="21064" y="239"/>
                    <a:pt x="21198" y="371"/>
                  </a:cubicBezTo>
                  <a:cubicBezTo>
                    <a:pt x="21287" y="503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52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4" name="Shape">
              <a:extLst>
                <a:ext uri="{FF2B5EF4-FFF2-40B4-BE49-F238E27FC236}">
                  <a16:creationId xmlns:a16="http://schemas.microsoft.com/office/drawing/2014/main" id="{1FE3AE90-805D-4294-896D-BEB0FB043899}"/>
                </a:ext>
              </a:extLst>
            </p:cNvPr>
            <p:cNvSpPr/>
            <p:nvPr/>
          </p:nvSpPr>
          <p:spPr>
            <a:xfrm>
              <a:off x="4356100" y="4838699"/>
              <a:ext cx="85980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69"/>
                  </a:moveTo>
                  <a:cubicBezTo>
                    <a:pt x="21600" y="12456"/>
                    <a:pt x="21281" y="14153"/>
                    <a:pt x="20675" y="15557"/>
                  </a:cubicBezTo>
                  <a:cubicBezTo>
                    <a:pt x="20069" y="16962"/>
                    <a:pt x="19143" y="18102"/>
                    <a:pt x="17995" y="19003"/>
                  </a:cubicBezTo>
                  <a:cubicBezTo>
                    <a:pt x="16846" y="19904"/>
                    <a:pt x="15410" y="20540"/>
                    <a:pt x="13751" y="20964"/>
                  </a:cubicBezTo>
                  <a:cubicBezTo>
                    <a:pt x="12092" y="21388"/>
                    <a:pt x="10082" y="21600"/>
                    <a:pt x="7785" y="21600"/>
                  </a:cubicBezTo>
                  <a:lnTo>
                    <a:pt x="1563" y="21600"/>
                  </a:lnTo>
                  <a:cubicBezTo>
                    <a:pt x="1117" y="21600"/>
                    <a:pt x="766" y="21494"/>
                    <a:pt x="447" y="21282"/>
                  </a:cubicBezTo>
                  <a:cubicBezTo>
                    <a:pt x="160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159" y="530"/>
                    <a:pt x="447" y="318"/>
                  </a:cubicBezTo>
                  <a:cubicBezTo>
                    <a:pt x="734" y="106"/>
                    <a:pt x="1117" y="0"/>
                    <a:pt x="1563" y="0"/>
                  </a:cubicBezTo>
                  <a:lnTo>
                    <a:pt x="8232" y="0"/>
                  </a:lnTo>
                  <a:cubicBezTo>
                    <a:pt x="10561" y="0"/>
                    <a:pt x="12507" y="212"/>
                    <a:pt x="14134" y="689"/>
                  </a:cubicBezTo>
                  <a:cubicBezTo>
                    <a:pt x="15761" y="1140"/>
                    <a:pt x="17101" y="1802"/>
                    <a:pt x="18218" y="2703"/>
                  </a:cubicBezTo>
                  <a:cubicBezTo>
                    <a:pt x="19335" y="3578"/>
                    <a:pt x="20164" y="4691"/>
                    <a:pt x="20739" y="5990"/>
                  </a:cubicBezTo>
                  <a:cubicBezTo>
                    <a:pt x="21313" y="7288"/>
                    <a:pt x="21600" y="8772"/>
                    <a:pt x="21600" y="10469"/>
                  </a:cubicBezTo>
                  <a:close/>
                  <a:moveTo>
                    <a:pt x="16112" y="10628"/>
                  </a:moveTo>
                  <a:cubicBezTo>
                    <a:pt x="16112" y="9594"/>
                    <a:pt x="15985" y="8640"/>
                    <a:pt x="15666" y="7765"/>
                  </a:cubicBezTo>
                  <a:cubicBezTo>
                    <a:pt x="15378" y="6891"/>
                    <a:pt x="14900" y="6122"/>
                    <a:pt x="14294" y="5486"/>
                  </a:cubicBezTo>
                  <a:cubicBezTo>
                    <a:pt x="13655" y="4850"/>
                    <a:pt x="12826" y="4347"/>
                    <a:pt x="11837" y="3975"/>
                  </a:cubicBezTo>
                  <a:cubicBezTo>
                    <a:pt x="10848" y="3604"/>
                    <a:pt x="9540" y="3419"/>
                    <a:pt x="7913" y="3419"/>
                  </a:cubicBezTo>
                  <a:lnTo>
                    <a:pt x="5233" y="3419"/>
                  </a:lnTo>
                  <a:lnTo>
                    <a:pt x="5233" y="18102"/>
                  </a:lnTo>
                  <a:lnTo>
                    <a:pt x="7976" y="18102"/>
                  </a:lnTo>
                  <a:cubicBezTo>
                    <a:pt x="9412" y="18102"/>
                    <a:pt x="10656" y="17943"/>
                    <a:pt x="11645" y="17625"/>
                  </a:cubicBezTo>
                  <a:cubicBezTo>
                    <a:pt x="12635" y="17307"/>
                    <a:pt x="13464" y="16856"/>
                    <a:pt x="14134" y="16220"/>
                  </a:cubicBezTo>
                  <a:cubicBezTo>
                    <a:pt x="14804" y="15584"/>
                    <a:pt x="15283" y="14815"/>
                    <a:pt x="15634" y="13861"/>
                  </a:cubicBezTo>
                  <a:cubicBezTo>
                    <a:pt x="15953" y="12960"/>
                    <a:pt x="16112" y="11873"/>
                    <a:pt x="16112" y="1062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5" name="Shape">
              <a:extLst>
                <a:ext uri="{FF2B5EF4-FFF2-40B4-BE49-F238E27FC236}">
                  <a16:creationId xmlns:a16="http://schemas.microsoft.com/office/drawing/2014/main" id="{D8D521BD-E011-439D-BEC1-6ECF703905A1}"/>
                </a:ext>
              </a:extLst>
            </p:cNvPr>
            <p:cNvSpPr/>
            <p:nvPr/>
          </p:nvSpPr>
          <p:spPr>
            <a:xfrm>
              <a:off x="4470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6" name="Shape">
              <a:extLst>
                <a:ext uri="{FF2B5EF4-FFF2-40B4-BE49-F238E27FC236}">
                  <a16:creationId xmlns:a16="http://schemas.microsoft.com/office/drawing/2014/main" id="{DB82A6AB-4F8D-42D7-9348-AB663B4B2EB7}"/>
                </a:ext>
              </a:extLst>
            </p:cNvPr>
            <p:cNvSpPr/>
            <p:nvPr/>
          </p:nvSpPr>
          <p:spPr>
            <a:xfrm>
              <a:off x="4495800" y="4838699"/>
              <a:ext cx="95394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2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50" y="21443"/>
                    <a:pt x="21020" y="21521"/>
                    <a:pt x="20676" y="21548"/>
                  </a:cubicBezTo>
                  <a:cubicBezTo>
                    <a:pt x="20332" y="21574"/>
                    <a:pt x="19873" y="21600"/>
                    <a:pt x="19270" y="21600"/>
                  </a:cubicBezTo>
                  <a:cubicBezTo>
                    <a:pt x="18668" y="21600"/>
                    <a:pt x="18180" y="21600"/>
                    <a:pt x="17836" y="21574"/>
                  </a:cubicBezTo>
                  <a:cubicBezTo>
                    <a:pt x="17492" y="21547"/>
                    <a:pt x="17234" y="21521"/>
                    <a:pt x="17061" y="21469"/>
                  </a:cubicBezTo>
                  <a:cubicBezTo>
                    <a:pt x="16889" y="21416"/>
                    <a:pt x="16746" y="21364"/>
                    <a:pt x="16689" y="21259"/>
                  </a:cubicBezTo>
                  <a:cubicBezTo>
                    <a:pt x="16603" y="21180"/>
                    <a:pt x="16545" y="21049"/>
                    <a:pt x="16516" y="20918"/>
                  </a:cubicBezTo>
                  <a:lnTo>
                    <a:pt x="14939" y="16613"/>
                  </a:lnTo>
                  <a:lnTo>
                    <a:pt x="6161" y="16613"/>
                  </a:lnTo>
                  <a:lnTo>
                    <a:pt x="4670" y="20786"/>
                  </a:lnTo>
                  <a:cubicBezTo>
                    <a:pt x="4612" y="20944"/>
                    <a:pt x="4555" y="21075"/>
                    <a:pt x="4469" y="21180"/>
                  </a:cubicBezTo>
                  <a:cubicBezTo>
                    <a:pt x="4383" y="21285"/>
                    <a:pt x="4268" y="21364"/>
                    <a:pt x="4096" y="21416"/>
                  </a:cubicBezTo>
                  <a:cubicBezTo>
                    <a:pt x="3924" y="21469"/>
                    <a:pt x="3666" y="21521"/>
                    <a:pt x="3350" y="21547"/>
                  </a:cubicBezTo>
                  <a:cubicBezTo>
                    <a:pt x="3034" y="21574"/>
                    <a:pt x="2604" y="21574"/>
                    <a:pt x="2088" y="21574"/>
                  </a:cubicBezTo>
                  <a:cubicBezTo>
                    <a:pt x="1543" y="21574"/>
                    <a:pt x="1112" y="21547"/>
                    <a:pt x="797" y="21521"/>
                  </a:cubicBezTo>
                  <a:cubicBezTo>
                    <a:pt x="481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51" y="20498"/>
                    <a:pt x="137" y="20183"/>
                    <a:pt x="280" y="19815"/>
                  </a:cubicBezTo>
                  <a:lnTo>
                    <a:pt x="7481" y="840"/>
                  </a:lnTo>
                  <a:cubicBezTo>
                    <a:pt x="7567" y="656"/>
                    <a:pt x="7624" y="499"/>
                    <a:pt x="7739" y="394"/>
                  </a:cubicBezTo>
                  <a:cubicBezTo>
                    <a:pt x="7853" y="289"/>
                    <a:pt x="7997" y="184"/>
                    <a:pt x="8198" y="131"/>
                  </a:cubicBezTo>
                  <a:cubicBezTo>
                    <a:pt x="8398" y="79"/>
                    <a:pt x="8714" y="26"/>
                    <a:pt x="9087" y="26"/>
                  </a:cubicBezTo>
                  <a:cubicBezTo>
                    <a:pt x="9460" y="0"/>
                    <a:pt x="9947" y="0"/>
                    <a:pt x="10578" y="0"/>
                  </a:cubicBezTo>
                  <a:cubicBezTo>
                    <a:pt x="11296" y="0"/>
                    <a:pt x="11869" y="0"/>
                    <a:pt x="12271" y="26"/>
                  </a:cubicBezTo>
                  <a:cubicBezTo>
                    <a:pt x="12701" y="53"/>
                    <a:pt x="13017" y="79"/>
                    <a:pt x="13246" y="131"/>
                  </a:cubicBezTo>
                  <a:cubicBezTo>
                    <a:pt x="13476" y="184"/>
                    <a:pt x="13648" y="289"/>
                    <a:pt x="13763" y="394"/>
                  </a:cubicBezTo>
                  <a:cubicBezTo>
                    <a:pt x="13877" y="499"/>
                    <a:pt x="13963" y="682"/>
                    <a:pt x="14021" y="892"/>
                  </a:cubicBezTo>
                  <a:lnTo>
                    <a:pt x="21278" y="19868"/>
                  </a:lnTo>
                  <a:close/>
                  <a:moveTo>
                    <a:pt x="10550" y="4173"/>
                  </a:moveTo>
                  <a:lnTo>
                    <a:pt x="10550" y="4173"/>
                  </a:lnTo>
                  <a:lnTo>
                    <a:pt x="7222" y="13254"/>
                  </a:lnTo>
                  <a:lnTo>
                    <a:pt x="13849" y="13254"/>
                  </a:lnTo>
                  <a:lnTo>
                    <a:pt x="10550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7" name="Shape">
              <a:extLst>
                <a:ext uri="{FF2B5EF4-FFF2-40B4-BE49-F238E27FC236}">
                  <a16:creationId xmlns:a16="http://schemas.microsoft.com/office/drawing/2014/main" id="{6F442C17-2A40-42CC-9463-65C1A36FCACF}"/>
                </a:ext>
              </a:extLst>
            </p:cNvPr>
            <p:cNvSpPr/>
            <p:nvPr/>
          </p:nvSpPr>
          <p:spPr>
            <a:xfrm>
              <a:off x="5575299" y="4889499"/>
              <a:ext cx="95268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8" name="Shape">
              <a:extLst>
                <a:ext uri="{FF2B5EF4-FFF2-40B4-BE49-F238E27FC236}">
                  <a16:creationId xmlns:a16="http://schemas.microsoft.com/office/drawing/2014/main" id="{31D77A73-B7DC-4A5E-9AF5-D437C8A24DF6}"/>
                </a:ext>
              </a:extLst>
            </p:cNvPr>
            <p:cNvSpPr/>
            <p:nvPr/>
          </p:nvSpPr>
          <p:spPr>
            <a:xfrm>
              <a:off x="5689599" y="4889500"/>
              <a:ext cx="21083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4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9"/>
                    <a:pt x="2342" y="21416"/>
                  </a:cubicBezTo>
                  <a:cubicBezTo>
                    <a:pt x="1562" y="21364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6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1"/>
                    <a:pt x="19388" y="184"/>
                  </a:cubicBezTo>
                  <a:cubicBezTo>
                    <a:pt x="20168" y="236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9" name="Shape">
              <a:extLst>
                <a:ext uri="{FF2B5EF4-FFF2-40B4-BE49-F238E27FC236}">
                  <a16:creationId xmlns:a16="http://schemas.microsoft.com/office/drawing/2014/main" id="{E4C33E3C-E5D1-465F-A5A8-B7E27143532D}"/>
                </a:ext>
              </a:extLst>
            </p:cNvPr>
            <p:cNvSpPr/>
            <p:nvPr/>
          </p:nvSpPr>
          <p:spPr>
            <a:xfrm>
              <a:off x="1320799" y="3657599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2"/>
                  </a:cubicBezTo>
                  <a:cubicBezTo>
                    <a:pt x="19979" y="18689"/>
                    <a:pt x="19087" y="19379"/>
                    <a:pt x="17993" y="19940"/>
                  </a:cubicBezTo>
                  <a:cubicBezTo>
                    <a:pt x="16899" y="20502"/>
                    <a:pt x="15602" y="20911"/>
                    <a:pt x="14103" y="21191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1"/>
                  </a:cubicBezTo>
                  <a:cubicBezTo>
                    <a:pt x="405" y="19838"/>
                    <a:pt x="284" y="19659"/>
                    <a:pt x="162" y="19379"/>
                  </a:cubicBezTo>
                  <a:cubicBezTo>
                    <a:pt x="81" y="19123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2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7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5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9"/>
                    <a:pt x="14022" y="16928"/>
                    <a:pt x="14265" y="16596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30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9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1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1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9"/>
                  </a:cubicBezTo>
                  <a:cubicBezTo>
                    <a:pt x="16940" y="536"/>
                    <a:pt x="17547" y="689"/>
                    <a:pt x="18074" y="843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9"/>
                    <a:pt x="19574" y="1711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7"/>
                    <a:pt x="19736" y="2732"/>
                    <a:pt x="19736" y="2987"/>
                  </a:cubicBezTo>
                  <a:cubicBezTo>
                    <a:pt x="19736" y="3294"/>
                    <a:pt x="19736" y="3549"/>
                    <a:pt x="19695" y="3779"/>
                  </a:cubicBezTo>
                  <a:cubicBezTo>
                    <a:pt x="19655" y="3983"/>
                    <a:pt x="19614" y="4162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7"/>
                    <a:pt x="17993" y="4494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30"/>
                    <a:pt x="15197" y="3677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8"/>
                  </a:cubicBezTo>
                  <a:cubicBezTo>
                    <a:pt x="9402" y="3600"/>
                    <a:pt x="8916" y="3779"/>
                    <a:pt x="8551" y="3957"/>
                  </a:cubicBezTo>
                  <a:cubicBezTo>
                    <a:pt x="8186" y="4162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6"/>
                    <a:pt x="7659" y="6434"/>
                    <a:pt x="8065" y="6766"/>
                  </a:cubicBezTo>
                  <a:cubicBezTo>
                    <a:pt x="8470" y="7098"/>
                    <a:pt x="8997" y="7404"/>
                    <a:pt x="9686" y="7660"/>
                  </a:cubicBezTo>
                  <a:cubicBezTo>
                    <a:pt x="10375" y="7915"/>
                    <a:pt x="11104" y="8170"/>
                    <a:pt x="11955" y="8400"/>
                  </a:cubicBezTo>
                  <a:cubicBezTo>
                    <a:pt x="12806" y="8630"/>
                    <a:pt x="13657" y="8885"/>
                    <a:pt x="14549" y="9140"/>
                  </a:cubicBezTo>
                  <a:cubicBezTo>
                    <a:pt x="15440" y="9396"/>
                    <a:pt x="16291" y="9677"/>
                    <a:pt x="17142" y="10009"/>
                  </a:cubicBezTo>
                  <a:cubicBezTo>
                    <a:pt x="17993" y="10340"/>
                    <a:pt x="18763" y="10723"/>
                    <a:pt x="19412" y="11183"/>
                  </a:cubicBezTo>
                  <a:cubicBezTo>
                    <a:pt x="20060" y="11643"/>
                    <a:pt x="20627" y="12179"/>
                    <a:pt x="21033" y="12792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0" name="Shape">
              <a:extLst>
                <a:ext uri="{FF2B5EF4-FFF2-40B4-BE49-F238E27FC236}">
                  <a16:creationId xmlns:a16="http://schemas.microsoft.com/office/drawing/2014/main" id="{856D77A9-A0BD-4EE9-AB54-36A9D3B12C13}"/>
                </a:ext>
              </a:extLst>
            </p:cNvPr>
            <p:cNvSpPr/>
            <p:nvPr/>
          </p:nvSpPr>
          <p:spPr>
            <a:xfrm>
              <a:off x="1397000" y="36576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1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1" name="Shape">
              <a:extLst>
                <a:ext uri="{FF2B5EF4-FFF2-40B4-BE49-F238E27FC236}">
                  <a16:creationId xmlns:a16="http://schemas.microsoft.com/office/drawing/2014/main" id="{24FCAFB1-447E-44B1-8CE3-48C8108300AB}"/>
                </a:ext>
              </a:extLst>
            </p:cNvPr>
            <p:cNvSpPr/>
            <p:nvPr/>
          </p:nvSpPr>
          <p:spPr>
            <a:xfrm>
              <a:off x="1485900" y="3657599"/>
              <a:ext cx="76962" cy="10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40" y="21600"/>
                    <a:pt x="19034" y="21600"/>
                    <a:pt x="18285" y="21600"/>
                  </a:cubicBezTo>
                  <a:cubicBezTo>
                    <a:pt x="17644" y="21600"/>
                    <a:pt x="17145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4"/>
                    <a:pt x="3493" y="21600"/>
                    <a:pt x="2923" y="21600"/>
                  </a:cubicBezTo>
                  <a:cubicBezTo>
                    <a:pt x="2352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3" y="21204"/>
                  </a:cubicBezTo>
                  <a:cubicBezTo>
                    <a:pt x="71" y="21125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7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7"/>
                    <a:pt x="19568" y="3618"/>
                  </a:cubicBezTo>
                  <a:cubicBezTo>
                    <a:pt x="19925" y="4278"/>
                    <a:pt x="20103" y="5044"/>
                    <a:pt x="20103" y="5888"/>
                  </a:cubicBezTo>
                  <a:cubicBezTo>
                    <a:pt x="20103" y="6601"/>
                    <a:pt x="19960" y="7262"/>
                    <a:pt x="19747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9"/>
                    <a:pt x="17572" y="10325"/>
                    <a:pt x="16859" y="10668"/>
                  </a:cubicBezTo>
                  <a:cubicBezTo>
                    <a:pt x="16147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2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6"/>
                    <a:pt x="21457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7"/>
                  </a:moveTo>
                  <a:cubicBezTo>
                    <a:pt x="13972" y="5624"/>
                    <a:pt x="13758" y="5017"/>
                    <a:pt x="13331" y="4542"/>
                  </a:cubicBezTo>
                  <a:cubicBezTo>
                    <a:pt x="12903" y="4066"/>
                    <a:pt x="12190" y="3697"/>
                    <a:pt x="11192" y="3512"/>
                  </a:cubicBezTo>
                  <a:cubicBezTo>
                    <a:pt x="10907" y="3459"/>
                    <a:pt x="10550" y="3406"/>
                    <a:pt x="10158" y="3380"/>
                  </a:cubicBezTo>
                  <a:cubicBezTo>
                    <a:pt x="9766" y="3353"/>
                    <a:pt x="9267" y="3327"/>
                    <a:pt x="8590" y="3327"/>
                  </a:cubicBezTo>
                  <a:lnTo>
                    <a:pt x="5952" y="3327"/>
                  </a:lnTo>
                  <a:lnTo>
                    <a:pt x="5952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6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2" y="8318"/>
                    <a:pt x="13473" y="7975"/>
                    <a:pt x="13651" y="7605"/>
                  </a:cubicBezTo>
                  <a:cubicBezTo>
                    <a:pt x="13865" y="7209"/>
                    <a:pt x="13972" y="6786"/>
                    <a:pt x="13972" y="633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2" name="Shape">
              <a:extLst>
                <a:ext uri="{FF2B5EF4-FFF2-40B4-BE49-F238E27FC236}">
                  <a16:creationId xmlns:a16="http://schemas.microsoft.com/office/drawing/2014/main" id="{32246FA6-895D-47FC-9C88-DF4DE2A070A3}"/>
                </a:ext>
              </a:extLst>
            </p:cNvPr>
            <p:cNvSpPr/>
            <p:nvPr/>
          </p:nvSpPr>
          <p:spPr>
            <a:xfrm>
              <a:off x="1562100" y="3657599"/>
              <a:ext cx="95267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6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8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8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1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8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3" name="Shape">
              <a:extLst>
                <a:ext uri="{FF2B5EF4-FFF2-40B4-BE49-F238E27FC236}">
                  <a16:creationId xmlns:a16="http://schemas.microsoft.com/office/drawing/2014/main" id="{D664A1E3-9723-40E2-A732-AF3465EE5F38}"/>
                </a:ext>
              </a:extLst>
            </p:cNvPr>
            <p:cNvSpPr/>
            <p:nvPr/>
          </p:nvSpPr>
          <p:spPr>
            <a:xfrm>
              <a:off x="1650999" y="3657600"/>
              <a:ext cx="79377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1" y="3481"/>
                  </a:cubicBezTo>
                  <a:cubicBezTo>
                    <a:pt x="20978" y="3560"/>
                    <a:pt x="20839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7" y="21204"/>
                  </a:cubicBezTo>
                  <a:cubicBezTo>
                    <a:pt x="13444" y="21284"/>
                    <a:pt x="13305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0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4" name="Shape">
              <a:extLst>
                <a:ext uri="{FF2B5EF4-FFF2-40B4-BE49-F238E27FC236}">
                  <a16:creationId xmlns:a16="http://schemas.microsoft.com/office/drawing/2014/main" id="{7164A48E-FF99-4EF9-9C2A-13367AF14E71}"/>
                </a:ext>
              </a:extLst>
            </p:cNvPr>
            <p:cNvSpPr/>
            <p:nvPr/>
          </p:nvSpPr>
          <p:spPr>
            <a:xfrm>
              <a:off x="1739899" y="36575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9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2"/>
                    <a:pt x="21063" y="239"/>
                    <a:pt x="21198" y="371"/>
                  </a:cubicBezTo>
                  <a:cubicBezTo>
                    <a:pt x="21287" y="503"/>
                    <a:pt x="21376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1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79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555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5" name="Shape">
              <a:extLst>
                <a:ext uri="{FF2B5EF4-FFF2-40B4-BE49-F238E27FC236}">
                  <a16:creationId xmlns:a16="http://schemas.microsoft.com/office/drawing/2014/main" id="{663AB1D9-279A-4A56-89F6-B3BDA2071270}"/>
                </a:ext>
              </a:extLst>
            </p:cNvPr>
            <p:cNvSpPr/>
            <p:nvPr/>
          </p:nvSpPr>
          <p:spPr>
            <a:xfrm>
              <a:off x="1816099" y="3657599"/>
              <a:ext cx="88394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90"/>
                  </a:moveTo>
                  <a:cubicBezTo>
                    <a:pt x="21600" y="3997"/>
                    <a:pt x="21569" y="4279"/>
                    <a:pt x="21538" y="4484"/>
                  </a:cubicBezTo>
                  <a:cubicBezTo>
                    <a:pt x="21507" y="4715"/>
                    <a:pt x="21445" y="4894"/>
                    <a:pt x="21414" y="5022"/>
                  </a:cubicBezTo>
                  <a:cubicBezTo>
                    <a:pt x="21352" y="5150"/>
                    <a:pt x="21290" y="5253"/>
                    <a:pt x="21197" y="5304"/>
                  </a:cubicBezTo>
                  <a:cubicBezTo>
                    <a:pt x="21103" y="5355"/>
                    <a:pt x="21010" y="5381"/>
                    <a:pt x="20886" y="5381"/>
                  </a:cubicBezTo>
                  <a:cubicBezTo>
                    <a:pt x="20731" y="5381"/>
                    <a:pt x="20452" y="5278"/>
                    <a:pt x="20079" y="5099"/>
                  </a:cubicBezTo>
                  <a:cubicBezTo>
                    <a:pt x="19707" y="4894"/>
                    <a:pt x="19210" y="4689"/>
                    <a:pt x="18559" y="4458"/>
                  </a:cubicBezTo>
                  <a:cubicBezTo>
                    <a:pt x="17907" y="4228"/>
                    <a:pt x="17193" y="4023"/>
                    <a:pt x="16324" y="3818"/>
                  </a:cubicBezTo>
                  <a:cubicBezTo>
                    <a:pt x="15455" y="3613"/>
                    <a:pt x="14462" y="3536"/>
                    <a:pt x="13314" y="3536"/>
                  </a:cubicBezTo>
                  <a:cubicBezTo>
                    <a:pt x="12103" y="3536"/>
                    <a:pt x="10986" y="3715"/>
                    <a:pt x="9993" y="4074"/>
                  </a:cubicBezTo>
                  <a:cubicBezTo>
                    <a:pt x="9000" y="4433"/>
                    <a:pt x="8162" y="4919"/>
                    <a:pt x="7448" y="5560"/>
                  </a:cubicBezTo>
                  <a:cubicBezTo>
                    <a:pt x="6734" y="6201"/>
                    <a:pt x="6207" y="6969"/>
                    <a:pt x="5834" y="7866"/>
                  </a:cubicBezTo>
                  <a:cubicBezTo>
                    <a:pt x="5462" y="8763"/>
                    <a:pt x="5276" y="9762"/>
                    <a:pt x="5276" y="10838"/>
                  </a:cubicBezTo>
                  <a:cubicBezTo>
                    <a:pt x="5276" y="12043"/>
                    <a:pt x="5462" y="13093"/>
                    <a:pt x="5865" y="13990"/>
                  </a:cubicBezTo>
                  <a:cubicBezTo>
                    <a:pt x="6238" y="14887"/>
                    <a:pt x="6797" y="15655"/>
                    <a:pt x="7479" y="16270"/>
                  </a:cubicBezTo>
                  <a:cubicBezTo>
                    <a:pt x="8162" y="16885"/>
                    <a:pt x="9000" y="17347"/>
                    <a:pt x="9962" y="17654"/>
                  </a:cubicBezTo>
                  <a:cubicBezTo>
                    <a:pt x="10924" y="17962"/>
                    <a:pt x="12010" y="18115"/>
                    <a:pt x="13190" y="18115"/>
                  </a:cubicBezTo>
                  <a:cubicBezTo>
                    <a:pt x="13779" y="18115"/>
                    <a:pt x="14338" y="18064"/>
                    <a:pt x="14896" y="17962"/>
                  </a:cubicBezTo>
                  <a:cubicBezTo>
                    <a:pt x="15455" y="17859"/>
                    <a:pt x="15983" y="17680"/>
                    <a:pt x="16448" y="17475"/>
                  </a:cubicBezTo>
                  <a:lnTo>
                    <a:pt x="16448" y="12632"/>
                  </a:lnTo>
                  <a:lnTo>
                    <a:pt x="11669" y="12632"/>
                  </a:lnTo>
                  <a:cubicBezTo>
                    <a:pt x="11421" y="12632"/>
                    <a:pt x="11265" y="12504"/>
                    <a:pt x="11110" y="12273"/>
                  </a:cubicBezTo>
                  <a:cubicBezTo>
                    <a:pt x="10955" y="12043"/>
                    <a:pt x="10924" y="11633"/>
                    <a:pt x="10924" y="11043"/>
                  </a:cubicBezTo>
                  <a:cubicBezTo>
                    <a:pt x="10924" y="10736"/>
                    <a:pt x="10924" y="10480"/>
                    <a:pt x="10986" y="10275"/>
                  </a:cubicBezTo>
                  <a:cubicBezTo>
                    <a:pt x="11017" y="10070"/>
                    <a:pt x="11079" y="9916"/>
                    <a:pt x="11141" y="9788"/>
                  </a:cubicBezTo>
                  <a:cubicBezTo>
                    <a:pt x="11203" y="9660"/>
                    <a:pt x="11297" y="9583"/>
                    <a:pt x="11390" y="9506"/>
                  </a:cubicBezTo>
                  <a:cubicBezTo>
                    <a:pt x="11483" y="9429"/>
                    <a:pt x="11576" y="9429"/>
                    <a:pt x="11700" y="9429"/>
                  </a:cubicBezTo>
                  <a:lnTo>
                    <a:pt x="20235" y="9429"/>
                  </a:lnTo>
                  <a:cubicBezTo>
                    <a:pt x="20452" y="9429"/>
                    <a:pt x="20638" y="9455"/>
                    <a:pt x="20793" y="9506"/>
                  </a:cubicBezTo>
                  <a:cubicBezTo>
                    <a:pt x="20948" y="9557"/>
                    <a:pt x="21103" y="9660"/>
                    <a:pt x="21228" y="9762"/>
                  </a:cubicBezTo>
                  <a:cubicBezTo>
                    <a:pt x="21352" y="9890"/>
                    <a:pt x="21445" y="10018"/>
                    <a:pt x="21507" y="10198"/>
                  </a:cubicBezTo>
                  <a:cubicBezTo>
                    <a:pt x="21569" y="10377"/>
                    <a:pt x="21600" y="10557"/>
                    <a:pt x="21600" y="10762"/>
                  </a:cubicBezTo>
                  <a:lnTo>
                    <a:pt x="21600" y="19063"/>
                  </a:lnTo>
                  <a:cubicBezTo>
                    <a:pt x="21600" y="19396"/>
                    <a:pt x="21538" y="19678"/>
                    <a:pt x="21383" y="19909"/>
                  </a:cubicBezTo>
                  <a:cubicBezTo>
                    <a:pt x="21228" y="20139"/>
                    <a:pt x="20979" y="20345"/>
                    <a:pt x="20545" y="20473"/>
                  </a:cubicBezTo>
                  <a:cubicBezTo>
                    <a:pt x="20110" y="20601"/>
                    <a:pt x="19614" y="20754"/>
                    <a:pt x="18962" y="20908"/>
                  </a:cubicBezTo>
                  <a:cubicBezTo>
                    <a:pt x="18341" y="21062"/>
                    <a:pt x="17690" y="21190"/>
                    <a:pt x="17007" y="21293"/>
                  </a:cubicBezTo>
                  <a:cubicBezTo>
                    <a:pt x="16324" y="21395"/>
                    <a:pt x="15672" y="21472"/>
                    <a:pt x="14990" y="21523"/>
                  </a:cubicBezTo>
                  <a:cubicBezTo>
                    <a:pt x="14307" y="21574"/>
                    <a:pt x="13624" y="21600"/>
                    <a:pt x="12910" y="21600"/>
                  </a:cubicBezTo>
                  <a:cubicBezTo>
                    <a:pt x="10893" y="21600"/>
                    <a:pt x="9093" y="21369"/>
                    <a:pt x="7479" y="20883"/>
                  </a:cubicBezTo>
                  <a:cubicBezTo>
                    <a:pt x="5866" y="20396"/>
                    <a:pt x="4531" y="19704"/>
                    <a:pt x="3414" y="18807"/>
                  </a:cubicBezTo>
                  <a:cubicBezTo>
                    <a:pt x="2297" y="17885"/>
                    <a:pt x="1459" y="16783"/>
                    <a:pt x="869" y="15476"/>
                  </a:cubicBezTo>
                  <a:cubicBezTo>
                    <a:pt x="279" y="14169"/>
                    <a:pt x="0" y="12683"/>
                    <a:pt x="0" y="11018"/>
                  </a:cubicBezTo>
                  <a:cubicBezTo>
                    <a:pt x="0" y="9301"/>
                    <a:pt x="310" y="7764"/>
                    <a:pt x="931" y="6406"/>
                  </a:cubicBezTo>
                  <a:cubicBezTo>
                    <a:pt x="1552" y="5048"/>
                    <a:pt x="2452" y="3895"/>
                    <a:pt x="3600" y="2947"/>
                  </a:cubicBezTo>
                  <a:cubicBezTo>
                    <a:pt x="4748" y="1999"/>
                    <a:pt x="6145" y="1255"/>
                    <a:pt x="7759" y="769"/>
                  </a:cubicBezTo>
                  <a:cubicBezTo>
                    <a:pt x="9372" y="256"/>
                    <a:pt x="11203" y="0"/>
                    <a:pt x="13190" y="0"/>
                  </a:cubicBezTo>
                  <a:cubicBezTo>
                    <a:pt x="14276" y="0"/>
                    <a:pt x="15269" y="51"/>
                    <a:pt x="16169" y="179"/>
                  </a:cubicBezTo>
                  <a:cubicBezTo>
                    <a:pt x="17069" y="307"/>
                    <a:pt x="17845" y="461"/>
                    <a:pt x="18528" y="641"/>
                  </a:cubicBezTo>
                  <a:cubicBezTo>
                    <a:pt x="19210" y="820"/>
                    <a:pt x="19769" y="999"/>
                    <a:pt x="20203" y="1204"/>
                  </a:cubicBezTo>
                  <a:cubicBezTo>
                    <a:pt x="20638" y="1409"/>
                    <a:pt x="20948" y="1589"/>
                    <a:pt x="21134" y="1742"/>
                  </a:cubicBezTo>
                  <a:cubicBezTo>
                    <a:pt x="21321" y="1896"/>
                    <a:pt x="21445" y="2101"/>
                    <a:pt x="21507" y="2383"/>
                  </a:cubicBezTo>
                  <a:cubicBezTo>
                    <a:pt x="21569" y="2665"/>
                    <a:pt x="21600" y="3151"/>
                    <a:pt x="21600" y="36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6" name="Shape">
              <a:extLst>
                <a:ext uri="{FF2B5EF4-FFF2-40B4-BE49-F238E27FC236}">
                  <a16:creationId xmlns:a16="http://schemas.microsoft.com/office/drawing/2014/main" id="{6E1925C5-8DD7-460D-9DF2-AFD0C2D2D0BE}"/>
                </a:ext>
              </a:extLst>
            </p:cNvPr>
            <p:cNvSpPr/>
            <p:nvPr/>
          </p:nvSpPr>
          <p:spPr>
            <a:xfrm>
              <a:off x="1917700" y="3657600"/>
              <a:ext cx="81871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8"/>
                  </a:cubicBezTo>
                  <a:cubicBezTo>
                    <a:pt x="11750" y="21574"/>
                    <a:pt x="11282" y="21600"/>
                    <a:pt x="10748" y="21600"/>
                  </a:cubicBezTo>
                  <a:cubicBezTo>
                    <a:pt x="10214" y="21600"/>
                    <a:pt x="9747" y="21574"/>
                    <a:pt x="9413" y="21548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8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3" y="1732"/>
                  </a:lnTo>
                  <a:cubicBezTo>
                    <a:pt x="265" y="1312"/>
                    <a:pt x="99" y="997"/>
                    <a:pt x="32" y="787"/>
                  </a:cubicBezTo>
                  <a:cubicBezTo>
                    <a:pt x="-35" y="551"/>
                    <a:pt x="-2" y="394"/>
                    <a:pt x="165" y="262"/>
                  </a:cubicBezTo>
                  <a:cubicBezTo>
                    <a:pt x="332" y="157"/>
                    <a:pt x="633" y="79"/>
                    <a:pt x="1067" y="52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7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8" y="499"/>
                    <a:pt x="6008" y="630"/>
                    <a:pt x="6108" y="787"/>
                  </a:cubicBezTo>
                  <a:lnTo>
                    <a:pt x="9146" y="6036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7"/>
                  </a:cubicBezTo>
                  <a:cubicBezTo>
                    <a:pt x="16491" y="79"/>
                    <a:pt x="16791" y="52"/>
                    <a:pt x="17158" y="26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2"/>
                  </a:cubicBezTo>
                  <a:cubicBezTo>
                    <a:pt x="20897" y="79"/>
                    <a:pt x="21198" y="157"/>
                    <a:pt x="21365" y="262"/>
                  </a:cubicBezTo>
                  <a:cubicBezTo>
                    <a:pt x="21532" y="367"/>
                    <a:pt x="21565" y="551"/>
                    <a:pt x="21465" y="787"/>
                  </a:cubicBezTo>
                  <a:cubicBezTo>
                    <a:pt x="21365" y="1024"/>
                    <a:pt x="21198" y="1338"/>
                    <a:pt x="20964" y="1732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7" name="Shape">
              <a:extLst>
                <a:ext uri="{FF2B5EF4-FFF2-40B4-BE49-F238E27FC236}">
                  <a16:creationId xmlns:a16="http://schemas.microsoft.com/office/drawing/2014/main" id="{3DAD694A-9B68-4523-8E0B-D070E17C5A5C}"/>
                </a:ext>
              </a:extLst>
            </p:cNvPr>
            <p:cNvSpPr/>
            <p:nvPr/>
          </p:nvSpPr>
          <p:spPr>
            <a:xfrm>
              <a:off x="393699" y="4152900"/>
              <a:ext cx="116206" cy="14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3" y="19974"/>
                  </a:moveTo>
                  <a:cubicBezTo>
                    <a:pt x="21553" y="20226"/>
                    <a:pt x="21506" y="20458"/>
                    <a:pt x="21388" y="20652"/>
                  </a:cubicBezTo>
                  <a:cubicBezTo>
                    <a:pt x="21270" y="20845"/>
                    <a:pt x="21128" y="21019"/>
                    <a:pt x="20963" y="21155"/>
                  </a:cubicBezTo>
                  <a:cubicBezTo>
                    <a:pt x="20797" y="21290"/>
                    <a:pt x="20561" y="21387"/>
                    <a:pt x="20325" y="21445"/>
                  </a:cubicBezTo>
                  <a:cubicBezTo>
                    <a:pt x="20066" y="21503"/>
                    <a:pt x="19830" y="21542"/>
                    <a:pt x="19570" y="21542"/>
                  </a:cubicBezTo>
                  <a:lnTo>
                    <a:pt x="17304" y="21542"/>
                  </a:lnTo>
                  <a:cubicBezTo>
                    <a:pt x="16831" y="21542"/>
                    <a:pt x="16430" y="21503"/>
                    <a:pt x="16076" y="21426"/>
                  </a:cubicBezTo>
                  <a:cubicBezTo>
                    <a:pt x="15722" y="21348"/>
                    <a:pt x="15415" y="21213"/>
                    <a:pt x="15132" y="21000"/>
                  </a:cubicBezTo>
                  <a:cubicBezTo>
                    <a:pt x="14849" y="20787"/>
                    <a:pt x="14565" y="20516"/>
                    <a:pt x="14282" y="20168"/>
                  </a:cubicBezTo>
                  <a:cubicBezTo>
                    <a:pt x="13999" y="19819"/>
                    <a:pt x="13715" y="19374"/>
                    <a:pt x="13361" y="18813"/>
                  </a:cubicBezTo>
                  <a:lnTo>
                    <a:pt x="6846" y="8787"/>
                  </a:lnTo>
                  <a:cubicBezTo>
                    <a:pt x="6468" y="8187"/>
                    <a:pt x="6090" y="7548"/>
                    <a:pt x="5689" y="6852"/>
                  </a:cubicBezTo>
                  <a:cubicBezTo>
                    <a:pt x="5288" y="6155"/>
                    <a:pt x="4957" y="5497"/>
                    <a:pt x="4627" y="4839"/>
                  </a:cubicBezTo>
                  <a:lnTo>
                    <a:pt x="4603" y="4839"/>
                  </a:lnTo>
                  <a:cubicBezTo>
                    <a:pt x="4650" y="5632"/>
                    <a:pt x="4698" y="6426"/>
                    <a:pt x="4721" y="7219"/>
                  </a:cubicBezTo>
                  <a:cubicBezTo>
                    <a:pt x="4745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1" y="21097"/>
                    <a:pt x="4650" y="21174"/>
                  </a:cubicBezTo>
                  <a:cubicBezTo>
                    <a:pt x="4580" y="21271"/>
                    <a:pt x="4438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7" y="21581"/>
                    <a:pt x="1180" y="21542"/>
                  </a:cubicBezTo>
                  <a:cubicBezTo>
                    <a:pt x="873" y="21503"/>
                    <a:pt x="637" y="21465"/>
                    <a:pt x="449" y="21406"/>
                  </a:cubicBezTo>
                  <a:cubicBezTo>
                    <a:pt x="260" y="21348"/>
                    <a:pt x="165" y="21271"/>
                    <a:pt x="94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1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10" y="1877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1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7" y="14710"/>
                    <a:pt x="16666" y="15155"/>
                    <a:pt x="16926" y="15581"/>
                  </a:cubicBezTo>
                  <a:lnTo>
                    <a:pt x="16950" y="15581"/>
                  </a:lnTo>
                  <a:cubicBezTo>
                    <a:pt x="16902" y="14806"/>
                    <a:pt x="16879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9" y="484"/>
                    <a:pt x="16950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40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7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7" y="232"/>
                    <a:pt x="21435" y="310"/>
                    <a:pt x="21506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8" name="Shape">
              <a:extLst>
                <a:ext uri="{FF2B5EF4-FFF2-40B4-BE49-F238E27FC236}">
                  <a16:creationId xmlns:a16="http://schemas.microsoft.com/office/drawing/2014/main" id="{D4148E59-DB83-4FD6-B8A4-CCDE3576C332}"/>
                </a:ext>
              </a:extLst>
            </p:cNvPr>
            <p:cNvSpPr/>
            <p:nvPr/>
          </p:nvSpPr>
          <p:spPr>
            <a:xfrm>
              <a:off x="546099" y="4152900"/>
              <a:ext cx="83441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40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7" y="8753"/>
                    <a:pt x="18838" y="8811"/>
                  </a:cubicBezTo>
                  <a:cubicBezTo>
                    <a:pt x="18970" y="8870"/>
                    <a:pt x="19101" y="8967"/>
                    <a:pt x="19200" y="9104"/>
                  </a:cubicBezTo>
                  <a:cubicBezTo>
                    <a:pt x="19299" y="9240"/>
                    <a:pt x="19364" y="9396"/>
                    <a:pt x="19397" y="9630"/>
                  </a:cubicBezTo>
                  <a:cubicBezTo>
                    <a:pt x="19430" y="9845"/>
                    <a:pt x="19463" y="10118"/>
                    <a:pt x="19463" y="10429"/>
                  </a:cubicBezTo>
                  <a:cubicBezTo>
                    <a:pt x="19463" y="10761"/>
                    <a:pt x="19430" y="11014"/>
                    <a:pt x="19397" y="11229"/>
                  </a:cubicBezTo>
                  <a:cubicBezTo>
                    <a:pt x="19364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2" y="12087"/>
                    <a:pt x="18378" y="12087"/>
                  </a:cubicBezTo>
                  <a:lnTo>
                    <a:pt x="7364" y="12087"/>
                  </a:lnTo>
                  <a:lnTo>
                    <a:pt x="7364" y="18188"/>
                  </a:lnTo>
                  <a:lnTo>
                    <a:pt x="20482" y="18188"/>
                  </a:lnTo>
                  <a:cubicBezTo>
                    <a:pt x="20647" y="18188"/>
                    <a:pt x="20811" y="18227"/>
                    <a:pt x="20942" y="18286"/>
                  </a:cubicBezTo>
                  <a:cubicBezTo>
                    <a:pt x="21074" y="18344"/>
                    <a:pt x="21205" y="18442"/>
                    <a:pt x="21304" y="18578"/>
                  </a:cubicBezTo>
                  <a:cubicBezTo>
                    <a:pt x="21403" y="18715"/>
                    <a:pt x="21468" y="18890"/>
                    <a:pt x="21501" y="19105"/>
                  </a:cubicBezTo>
                  <a:cubicBezTo>
                    <a:pt x="21534" y="19319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9" name="Shape">
              <a:extLst>
                <a:ext uri="{FF2B5EF4-FFF2-40B4-BE49-F238E27FC236}">
                  <a16:creationId xmlns:a16="http://schemas.microsoft.com/office/drawing/2014/main" id="{79C8BE8A-AC63-4454-AA74-43D3393E0637}"/>
                </a:ext>
              </a:extLst>
            </p:cNvPr>
            <p:cNvSpPr/>
            <p:nvPr/>
          </p:nvSpPr>
          <p:spPr>
            <a:xfrm>
              <a:off x="634999" y="4152900"/>
              <a:ext cx="107571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5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8" y="3552"/>
                    <a:pt x="20886" y="3571"/>
                    <a:pt x="20758" y="3571"/>
                  </a:cubicBezTo>
                  <a:lnTo>
                    <a:pt x="13694" y="3571"/>
                  </a:lnTo>
                  <a:lnTo>
                    <a:pt x="13694" y="20901"/>
                  </a:lnTo>
                  <a:cubicBezTo>
                    <a:pt x="13694" y="21018"/>
                    <a:pt x="13643" y="21115"/>
                    <a:pt x="13541" y="21192"/>
                  </a:cubicBezTo>
                  <a:cubicBezTo>
                    <a:pt x="13439" y="21270"/>
                    <a:pt x="13286" y="21348"/>
                    <a:pt x="13082" y="21406"/>
                  </a:cubicBezTo>
                  <a:cubicBezTo>
                    <a:pt x="12878" y="21464"/>
                    <a:pt x="12572" y="21503"/>
                    <a:pt x="12190" y="21542"/>
                  </a:cubicBezTo>
                  <a:cubicBezTo>
                    <a:pt x="11807" y="21581"/>
                    <a:pt x="11348" y="21600"/>
                    <a:pt x="10813" y="21600"/>
                  </a:cubicBezTo>
                  <a:cubicBezTo>
                    <a:pt x="10277" y="21600"/>
                    <a:pt x="9793" y="21581"/>
                    <a:pt x="9436" y="21542"/>
                  </a:cubicBezTo>
                  <a:cubicBezTo>
                    <a:pt x="9053" y="21503"/>
                    <a:pt x="8773" y="21464"/>
                    <a:pt x="8543" y="21406"/>
                  </a:cubicBezTo>
                  <a:cubicBezTo>
                    <a:pt x="8339" y="21348"/>
                    <a:pt x="8161" y="21270"/>
                    <a:pt x="8084" y="21192"/>
                  </a:cubicBezTo>
                  <a:cubicBezTo>
                    <a:pt x="8008" y="21115"/>
                    <a:pt x="7931" y="20998"/>
                    <a:pt x="7931" y="20901"/>
                  </a:cubicBezTo>
                  <a:lnTo>
                    <a:pt x="7931" y="3571"/>
                  </a:lnTo>
                  <a:lnTo>
                    <a:pt x="842" y="3571"/>
                  </a:lnTo>
                  <a:cubicBezTo>
                    <a:pt x="689" y="3571"/>
                    <a:pt x="561" y="3532"/>
                    <a:pt x="459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5" y="2407"/>
                    <a:pt x="0" y="2115"/>
                    <a:pt x="0" y="1805"/>
                  </a:cubicBezTo>
                  <a:cubicBezTo>
                    <a:pt x="0" y="1475"/>
                    <a:pt x="25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55" y="252"/>
                    <a:pt x="357" y="155"/>
                    <a:pt x="459" y="97"/>
                  </a:cubicBezTo>
                  <a:cubicBezTo>
                    <a:pt x="561" y="39"/>
                    <a:pt x="689" y="0"/>
                    <a:pt x="842" y="0"/>
                  </a:cubicBezTo>
                  <a:lnTo>
                    <a:pt x="20758" y="0"/>
                  </a:lnTo>
                  <a:cubicBezTo>
                    <a:pt x="20886" y="0"/>
                    <a:pt x="21013" y="39"/>
                    <a:pt x="21115" y="97"/>
                  </a:cubicBezTo>
                  <a:cubicBezTo>
                    <a:pt x="21217" y="155"/>
                    <a:pt x="21319" y="252"/>
                    <a:pt x="21396" y="388"/>
                  </a:cubicBezTo>
                  <a:cubicBezTo>
                    <a:pt x="21472" y="524"/>
                    <a:pt x="21523" y="718"/>
                    <a:pt x="21549" y="951"/>
                  </a:cubicBezTo>
                  <a:cubicBezTo>
                    <a:pt x="21574" y="1184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0" name="Shape">
              <a:extLst>
                <a:ext uri="{FF2B5EF4-FFF2-40B4-BE49-F238E27FC236}">
                  <a16:creationId xmlns:a16="http://schemas.microsoft.com/office/drawing/2014/main" id="{923C7FEC-1B20-46D7-B37C-7F6A70230748}"/>
                </a:ext>
              </a:extLst>
            </p:cNvPr>
            <p:cNvSpPr/>
            <p:nvPr/>
          </p:nvSpPr>
          <p:spPr>
            <a:xfrm>
              <a:off x="749299" y="4152899"/>
              <a:ext cx="192069" cy="1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7"/>
                    <a:pt x="8206" y="20849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2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3"/>
                    <a:pt x="3983" y="21157"/>
                    <a:pt x="3911" y="21003"/>
                  </a:cubicBezTo>
                  <a:cubicBezTo>
                    <a:pt x="3840" y="20849"/>
                    <a:pt x="3783" y="20637"/>
                    <a:pt x="3726" y="20367"/>
                  </a:cubicBezTo>
                  <a:lnTo>
                    <a:pt x="131" y="1734"/>
                  </a:lnTo>
                  <a:cubicBezTo>
                    <a:pt x="59" y="1329"/>
                    <a:pt x="17" y="1021"/>
                    <a:pt x="2" y="809"/>
                  </a:cubicBezTo>
                  <a:cubicBezTo>
                    <a:pt x="-12" y="597"/>
                    <a:pt x="45" y="405"/>
                    <a:pt x="145" y="289"/>
                  </a:cubicBezTo>
                  <a:cubicBezTo>
                    <a:pt x="245" y="173"/>
                    <a:pt x="416" y="96"/>
                    <a:pt x="644" y="58"/>
                  </a:cubicBezTo>
                  <a:cubicBezTo>
                    <a:pt x="873" y="38"/>
                    <a:pt x="1201" y="19"/>
                    <a:pt x="1614" y="19"/>
                  </a:cubicBezTo>
                  <a:cubicBezTo>
                    <a:pt x="2000" y="19"/>
                    <a:pt x="2299" y="19"/>
                    <a:pt x="2527" y="38"/>
                  </a:cubicBezTo>
                  <a:cubicBezTo>
                    <a:pt x="2756" y="58"/>
                    <a:pt x="2927" y="96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39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3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1" name="Shape">
              <a:extLst>
                <a:ext uri="{FF2B5EF4-FFF2-40B4-BE49-F238E27FC236}">
                  <a16:creationId xmlns:a16="http://schemas.microsoft.com/office/drawing/2014/main" id="{F924D67B-90E7-428E-BF58-265A78872A78}"/>
                </a:ext>
              </a:extLst>
            </p:cNvPr>
            <p:cNvSpPr/>
            <p:nvPr/>
          </p:nvSpPr>
          <p:spPr>
            <a:xfrm>
              <a:off x="952500" y="41528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3" y="13810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7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4"/>
                    <a:pt x="20468" y="4534"/>
                    <a:pt x="20921" y="5852"/>
                  </a:cubicBezTo>
                  <a:cubicBezTo>
                    <a:pt x="21374" y="7169"/>
                    <a:pt x="21600" y="8730"/>
                    <a:pt x="21600" y="10537"/>
                  </a:cubicBezTo>
                  <a:close/>
                  <a:moveTo>
                    <a:pt x="16741" y="10762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6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0"/>
                    <a:pt x="6610" y="4967"/>
                    <a:pt x="6136" y="5607"/>
                  </a:cubicBezTo>
                  <a:cubicBezTo>
                    <a:pt x="5663" y="6265"/>
                    <a:pt x="5333" y="7018"/>
                    <a:pt x="5148" y="7902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4"/>
                    <a:pt x="13590" y="17479"/>
                  </a:cubicBezTo>
                  <a:cubicBezTo>
                    <a:pt x="14352" y="17084"/>
                    <a:pt x="14970" y="16557"/>
                    <a:pt x="15443" y="15899"/>
                  </a:cubicBezTo>
                  <a:cubicBezTo>
                    <a:pt x="15917" y="15240"/>
                    <a:pt x="16246" y="14450"/>
                    <a:pt x="16432" y="13566"/>
                  </a:cubicBezTo>
                  <a:cubicBezTo>
                    <a:pt x="16638" y="12700"/>
                    <a:pt x="16741" y="11760"/>
                    <a:pt x="16741" y="10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2" name="Shape">
              <a:extLst>
                <a:ext uri="{FF2B5EF4-FFF2-40B4-BE49-F238E27FC236}">
                  <a16:creationId xmlns:a16="http://schemas.microsoft.com/office/drawing/2014/main" id="{FC364995-9380-4130-BE03-4AFC9D12B1FD}"/>
                </a:ext>
              </a:extLst>
            </p:cNvPr>
            <p:cNvSpPr/>
            <p:nvPr/>
          </p:nvSpPr>
          <p:spPr>
            <a:xfrm>
              <a:off x="1117599" y="41529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3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6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7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5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6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9" y="20475"/>
                  </a:cubicBezTo>
                  <a:cubicBezTo>
                    <a:pt x="21547" y="20650"/>
                    <a:pt x="21600" y="20805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3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1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5" y="7581"/>
                  </a:cubicBezTo>
                  <a:cubicBezTo>
                    <a:pt x="13839" y="7213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3" name="Shape">
              <a:extLst>
                <a:ext uri="{FF2B5EF4-FFF2-40B4-BE49-F238E27FC236}">
                  <a16:creationId xmlns:a16="http://schemas.microsoft.com/office/drawing/2014/main" id="{79BFBFB4-1E1E-4640-A011-C939B2F0DE45}"/>
                </a:ext>
              </a:extLst>
            </p:cNvPr>
            <p:cNvSpPr/>
            <p:nvPr/>
          </p:nvSpPr>
          <p:spPr>
            <a:xfrm>
              <a:off x="1231899" y="4152900"/>
              <a:ext cx="102744" cy="1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6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4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8"/>
                    <a:pt x="53" y="483"/>
                    <a:pt x="160" y="405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6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5"/>
                  </a:cubicBezTo>
                  <a:cubicBezTo>
                    <a:pt x="5954" y="483"/>
                    <a:pt x="6007" y="598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5" y="290"/>
                    <a:pt x="15432" y="212"/>
                    <a:pt x="15673" y="154"/>
                  </a:cubicBezTo>
                  <a:cubicBezTo>
                    <a:pt x="15913" y="97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4"/>
                    <a:pt x="20158" y="2239"/>
                  </a:cubicBezTo>
                  <a:lnTo>
                    <a:pt x="12042" y="9922"/>
                  </a:lnTo>
                  <a:lnTo>
                    <a:pt x="20879" y="19593"/>
                  </a:lnTo>
                  <a:cubicBezTo>
                    <a:pt x="21226" y="20037"/>
                    <a:pt x="21413" y="20345"/>
                    <a:pt x="21493" y="20500"/>
                  </a:cubicBezTo>
                  <a:cubicBezTo>
                    <a:pt x="21573" y="20654"/>
                    <a:pt x="21600" y="20770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4" name="Shape">
              <a:extLst>
                <a:ext uri="{FF2B5EF4-FFF2-40B4-BE49-F238E27FC236}">
                  <a16:creationId xmlns:a16="http://schemas.microsoft.com/office/drawing/2014/main" id="{BE66A44C-E29E-4B84-B4C8-59A48606DB30}"/>
                </a:ext>
              </a:extLst>
            </p:cNvPr>
            <p:cNvSpPr/>
            <p:nvPr/>
          </p:nvSpPr>
          <p:spPr>
            <a:xfrm>
              <a:off x="1409700" y="4178299"/>
              <a:ext cx="12052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600" y="18624"/>
                    <a:pt x="21577" y="18802"/>
                  </a:cubicBezTo>
                  <a:cubicBezTo>
                    <a:pt x="21554" y="18998"/>
                    <a:pt x="21509" y="19144"/>
                    <a:pt x="21486" y="19290"/>
                  </a:cubicBezTo>
                  <a:cubicBezTo>
                    <a:pt x="21463" y="19437"/>
                    <a:pt x="21372" y="19534"/>
                    <a:pt x="21304" y="19632"/>
                  </a:cubicBezTo>
                  <a:cubicBezTo>
                    <a:pt x="21236" y="19730"/>
                    <a:pt x="21099" y="19843"/>
                    <a:pt x="20940" y="19957"/>
                  </a:cubicBezTo>
                  <a:cubicBezTo>
                    <a:pt x="20781" y="20071"/>
                    <a:pt x="20462" y="20234"/>
                    <a:pt x="19984" y="20429"/>
                  </a:cubicBezTo>
                  <a:cubicBezTo>
                    <a:pt x="19506" y="20624"/>
                    <a:pt x="18937" y="20803"/>
                    <a:pt x="18254" y="20982"/>
                  </a:cubicBezTo>
                  <a:cubicBezTo>
                    <a:pt x="17571" y="21161"/>
                    <a:pt x="16775" y="21307"/>
                    <a:pt x="15910" y="21421"/>
                  </a:cubicBezTo>
                  <a:cubicBezTo>
                    <a:pt x="15022" y="21535"/>
                    <a:pt x="14066" y="21600"/>
                    <a:pt x="13042" y="21600"/>
                  </a:cubicBezTo>
                  <a:cubicBezTo>
                    <a:pt x="11039" y="21600"/>
                    <a:pt x="9218" y="21372"/>
                    <a:pt x="7625" y="20933"/>
                  </a:cubicBezTo>
                  <a:cubicBezTo>
                    <a:pt x="6009" y="20494"/>
                    <a:pt x="4643" y="19827"/>
                    <a:pt x="3505" y="18949"/>
                  </a:cubicBezTo>
                  <a:cubicBezTo>
                    <a:pt x="2367" y="18070"/>
                    <a:pt x="1502" y="16981"/>
                    <a:pt x="910" y="15663"/>
                  </a:cubicBezTo>
                  <a:cubicBezTo>
                    <a:pt x="319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1" y="6343"/>
                  </a:cubicBezTo>
                  <a:cubicBezTo>
                    <a:pt x="1662" y="4961"/>
                    <a:pt x="2595" y="3806"/>
                    <a:pt x="3778" y="2863"/>
                  </a:cubicBezTo>
                  <a:cubicBezTo>
                    <a:pt x="4962" y="1919"/>
                    <a:pt x="6396" y="1220"/>
                    <a:pt x="8057" y="732"/>
                  </a:cubicBezTo>
                  <a:cubicBezTo>
                    <a:pt x="9719" y="244"/>
                    <a:pt x="11562" y="0"/>
                    <a:pt x="13565" y="0"/>
                  </a:cubicBezTo>
                  <a:cubicBezTo>
                    <a:pt x="14385" y="0"/>
                    <a:pt x="15159" y="49"/>
                    <a:pt x="15910" y="146"/>
                  </a:cubicBezTo>
                  <a:cubicBezTo>
                    <a:pt x="16661" y="244"/>
                    <a:pt x="17366" y="374"/>
                    <a:pt x="18004" y="520"/>
                  </a:cubicBezTo>
                  <a:cubicBezTo>
                    <a:pt x="18641" y="683"/>
                    <a:pt x="19210" y="862"/>
                    <a:pt x="19734" y="1057"/>
                  </a:cubicBezTo>
                  <a:cubicBezTo>
                    <a:pt x="20234" y="1269"/>
                    <a:pt x="20599" y="1431"/>
                    <a:pt x="20803" y="1578"/>
                  </a:cubicBezTo>
                  <a:cubicBezTo>
                    <a:pt x="21008" y="1724"/>
                    <a:pt x="21145" y="1838"/>
                    <a:pt x="21213" y="1936"/>
                  </a:cubicBezTo>
                  <a:cubicBezTo>
                    <a:pt x="21281" y="2033"/>
                    <a:pt x="21350" y="2163"/>
                    <a:pt x="21395" y="2310"/>
                  </a:cubicBezTo>
                  <a:cubicBezTo>
                    <a:pt x="21441" y="2456"/>
                    <a:pt x="21486" y="2635"/>
                    <a:pt x="21486" y="2846"/>
                  </a:cubicBezTo>
                  <a:cubicBezTo>
                    <a:pt x="21486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7" y="5367"/>
                    <a:pt x="20803" y="5400"/>
                    <a:pt x="20667" y="5400"/>
                  </a:cubicBezTo>
                  <a:cubicBezTo>
                    <a:pt x="20439" y="5400"/>
                    <a:pt x="20166" y="5302"/>
                    <a:pt x="19802" y="5123"/>
                  </a:cubicBezTo>
                  <a:cubicBezTo>
                    <a:pt x="19438" y="4945"/>
                    <a:pt x="19005" y="4717"/>
                    <a:pt x="18459" y="4489"/>
                  </a:cubicBezTo>
                  <a:cubicBezTo>
                    <a:pt x="17913" y="4261"/>
                    <a:pt x="17253" y="4050"/>
                    <a:pt x="16502" y="3855"/>
                  </a:cubicBezTo>
                  <a:cubicBezTo>
                    <a:pt x="15750" y="3660"/>
                    <a:pt x="14840" y="3578"/>
                    <a:pt x="13770" y="3578"/>
                  </a:cubicBezTo>
                  <a:cubicBezTo>
                    <a:pt x="12609" y="3578"/>
                    <a:pt x="11585" y="3741"/>
                    <a:pt x="10652" y="4082"/>
                  </a:cubicBezTo>
                  <a:cubicBezTo>
                    <a:pt x="9742" y="4424"/>
                    <a:pt x="8968" y="4912"/>
                    <a:pt x="8330" y="5530"/>
                  </a:cubicBezTo>
                  <a:cubicBezTo>
                    <a:pt x="7693" y="6164"/>
                    <a:pt x="7192" y="6929"/>
                    <a:pt x="6874" y="7823"/>
                  </a:cubicBezTo>
                  <a:cubicBezTo>
                    <a:pt x="6532" y="8718"/>
                    <a:pt x="6373" y="9726"/>
                    <a:pt x="6373" y="10849"/>
                  </a:cubicBezTo>
                  <a:cubicBezTo>
                    <a:pt x="6373" y="12069"/>
                    <a:pt x="6555" y="13142"/>
                    <a:pt x="6897" y="14037"/>
                  </a:cubicBezTo>
                  <a:cubicBezTo>
                    <a:pt x="7261" y="14931"/>
                    <a:pt x="7761" y="15679"/>
                    <a:pt x="8422" y="16265"/>
                  </a:cubicBezTo>
                  <a:cubicBezTo>
                    <a:pt x="9082" y="16850"/>
                    <a:pt x="9878" y="17273"/>
                    <a:pt x="10789" y="17566"/>
                  </a:cubicBezTo>
                  <a:cubicBezTo>
                    <a:pt x="11699" y="17859"/>
                    <a:pt x="12769" y="17989"/>
                    <a:pt x="13930" y="17989"/>
                  </a:cubicBezTo>
                  <a:cubicBezTo>
                    <a:pt x="14977" y="17989"/>
                    <a:pt x="15887" y="17908"/>
                    <a:pt x="16661" y="17729"/>
                  </a:cubicBezTo>
                  <a:cubicBezTo>
                    <a:pt x="17435" y="17550"/>
                    <a:pt x="18095" y="17355"/>
                    <a:pt x="18641" y="17143"/>
                  </a:cubicBezTo>
                  <a:cubicBezTo>
                    <a:pt x="19187" y="16932"/>
                    <a:pt x="19643" y="16737"/>
                    <a:pt x="20007" y="16558"/>
                  </a:cubicBezTo>
                  <a:cubicBezTo>
                    <a:pt x="20371" y="16379"/>
                    <a:pt x="20644" y="16297"/>
                    <a:pt x="20826" y="16297"/>
                  </a:cubicBezTo>
                  <a:cubicBezTo>
                    <a:pt x="20985" y="16297"/>
                    <a:pt x="21099" y="16314"/>
                    <a:pt x="21190" y="16363"/>
                  </a:cubicBezTo>
                  <a:cubicBezTo>
                    <a:pt x="21281" y="16411"/>
                    <a:pt x="21350" y="16493"/>
                    <a:pt x="21418" y="16623"/>
                  </a:cubicBezTo>
                  <a:cubicBezTo>
                    <a:pt x="21486" y="16753"/>
                    <a:pt x="21532" y="16932"/>
                    <a:pt x="21554" y="17160"/>
                  </a:cubicBezTo>
                  <a:cubicBezTo>
                    <a:pt x="21577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5" name="Shape">
              <a:extLst>
                <a:ext uri="{FF2B5EF4-FFF2-40B4-BE49-F238E27FC236}">
                  <a16:creationId xmlns:a16="http://schemas.microsoft.com/office/drawing/2014/main" id="{CB4CFA0F-43A8-4BBA-BCC9-7700330C4EFE}"/>
                </a:ext>
              </a:extLst>
            </p:cNvPr>
            <p:cNvSpPr/>
            <p:nvPr/>
          </p:nvSpPr>
          <p:spPr>
            <a:xfrm>
              <a:off x="1536699" y="4178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4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4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7"/>
                    <a:pt x="4970" y="12908"/>
                    <a:pt x="5165" y="13816"/>
                  </a:cubicBezTo>
                  <a:cubicBezTo>
                    <a:pt x="5360" y="14724"/>
                    <a:pt x="5680" y="15503"/>
                    <a:pt x="6123" y="16151"/>
                  </a:cubicBezTo>
                  <a:cubicBezTo>
                    <a:pt x="6567" y="16800"/>
                    <a:pt x="7170" y="17287"/>
                    <a:pt x="7916" y="17627"/>
                  </a:cubicBezTo>
                  <a:cubicBezTo>
                    <a:pt x="8661" y="17968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6" name="Shape">
              <a:extLst>
                <a:ext uri="{FF2B5EF4-FFF2-40B4-BE49-F238E27FC236}">
                  <a16:creationId xmlns:a16="http://schemas.microsoft.com/office/drawing/2014/main" id="{B8F48DB7-C189-42DA-9E4D-510CEF53556D}"/>
                </a:ext>
              </a:extLst>
            </p:cNvPr>
            <p:cNvSpPr/>
            <p:nvPr/>
          </p:nvSpPr>
          <p:spPr>
            <a:xfrm>
              <a:off x="1727199" y="4191000"/>
              <a:ext cx="190249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2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29" y="21466"/>
                    <a:pt x="18399" y="21416"/>
                  </a:cubicBezTo>
                  <a:cubicBezTo>
                    <a:pt x="18269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9"/>
                    <a:pt x="12429" y="21232"/>
                  </a:cubicBezTo>
                  <a:cubicBezTo>
                    <a:pt x="12343" y="21333"/>
                    <a:pt x="12228" y="21399"/>
                    <a:pt x="12083" y="21450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67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3"/>
                    <a:pt x="9026" y="21266"/>
                    <a:pt x="8940" y="21182"/>
                  </a:cubicBezTo>
                  <a:cubicBezTo>
                    <a:pt x="8853" y="21099"/>
                    <a:pt x="8796" y="20982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9"/>
                    <a:pt x="3475" y="21182"/>
                  </a:cubicBezTo>
                  <a:cubicBezTo>
                    <a:pt x="3432" y="21266"/>
                    <a:pt x="3331" y="21349"/>
                    <a:pt x="3187" y="21399"/>
                  </a:cubicBezTo>
                  <a:cubicBezTo>
                    <a:pt x="3042" y="21450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50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9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67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1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6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5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7" name="Shape">
              <a:extLst>
                <a:ext uri="{FF2B5EF4-FFF2-40B4-BE49-F238E27FC236}">
                  <a16:creationId xmlns:a16="http://schemas.microsoft.com/office/drawing/2014/main" id="{E1976BD5-5272-4D24-A491-36B9A5D72F6B}"/>
                </a:ext>
              </a:extLst>
            </p:cNvPr>
            <p:cNvSpPr/>
            <p:nvPr/>
          </p:nvSpPr>
          <p:spPr>
            <a:xfrm>
              <a:off x="1955800" y="4191000"/>
              <a:ext cx="11163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8"/>
                  </a:moveTo>
                  <a:cubicBezTo>
                    <a:pt x="21600" y="7713"/>
                    <a:pt x="21330" y="8784"/>
                    <a:pt x="20765" y="9721"/>
                  </a:cubicBezTo>
                  <a:cubicBezTo>
                    <a:pt x="20199" y="10658"/>
                    <a:pt x="19413" y="11427"/>
                    <a:pt x="18356" y="12080"/>
                  </a:cubicBezTo>
                  <a:cubicBezTo>
                    <a:pt x="17300" y="12733"/>
                    <a:pt x="15997" y="13201"/>
                    <a:pt x="14474" y="13536"/>
                  </a:cubicBezTo>
                  <a:cubicBezTo>
                    <a:pt x="12926" y="13870"/>
                    <a:pt x="11132" y="14038"/>
                    <a:pt x="9043" y="14038"/>
                  </a:cubicBezTo>
                  <a:lnTo>
                    <a:pt x="6414" y="14038"/>
                  </a:lnTo>
                  <a:lnTo>
                    <a:pt x="6414" y="20897"/>
                  </a:lnTo>
                  <a:cubicBezTo>
                    <a:pt x="6414" y="21014"/>
                    <a:pt x="6364" y="21115"/>
                    <a:pt x="6266" y="21198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8"/>
                  </a:cubicBezTo>
                  <a:cubicBezTo>
                    <a:pt x="49" y="21115"/>
                    <a:pt x="0" y="21014"/>
                    <a:pt x="0" y="20897"/>
                  </a:cubicBezTo>
                  <a:lnTo>
                    <a:pt x="0" y="1556"/>
                  </a:lnTo>
                  <a:cubicBezTo>
                    <a:pt x="0" y="1037"/>
                    <a:pt x="197" y="653"/>
                    <a:pt x="590" y="385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00"/>
                    <a:pt x="13220" y="184"/>
                    <a:pt x="14179" y="318"/>
                  </a:cubicBezTo>
                  <a:cubicBezTo>
                    <a:pt x="15113" y="452"/>
                    <a:pt x="16071" y="686"/>
                    <a:pt x="17054" y="1021"/>
                  </a:cubicBezTo>
                  <a:cubicBezTo>
                    <a:pt x="18012" y="1372"/>
                    <a:pt x="18848" y="1790"/>
                    <a:pt x="19536" y="2326"/>
                  </a:cubicBezTo>
                  <a:cubicBezTo>
                    <a:pt x="20224" y="2861"/>
                    <a:pt x="20740" y="3463"/>
                    <a:pt x="21109" y="4166"/>
                  </a:cubicBezTo>
                  <a:cubicBezTo>
                    <a:pt x="21428" y="4835"/>
                    <a:pt x="21600" y="5638"/>
                    <a:pt x="21600" y="6508"/>
                  </a:cubicBezTo>
                  <a:close/>
                  <a:moveTo>
                    <a:pt x="14891" y="6826"/>
                  </a:moveTo>
                  <a:cubicBezTo>
                    <a:pt x="14891" y="6073"/>
                    <a:pt x="14695" y="5454"/>
                    <a:pt x="14302" y="4969"/>
                  </a:cubicBezTo>
                  <a:cubicBezTo>
                    <a:pt x="13909" y="4484"/>
                    <a:pt x="13442" y="4116"/>
                    <a:pt x="12852" y="3882"/>
                  </a:cubicBezTo>
                  <a:cubicBezTo>
                    <a:pt x="12287" y="3647"/>
                    <a:pt x="11697" y="3497"/>
                    <a:pt x="11058" y="3447"/>
                  </a:cubicBezTo>
                  <a:cubicBezTo>
                    <a:pt x="10419" y="3396"/>
                    <a:pt x="9780" y="3363"/>
                    <a:pt x="9117" y="3363"/>
                  </a:cubicBezTo>
                  <a:lnTo>
                    <a:pt x="6389" y="3363"/>
                  </a:lnTo>
                  <a:lnTo>
                    <a:pt x="6389" y="10658"/>
                  </a:lnTo>
                  <a:lnTo>
                    <a:pt x="9264" y="10658"/>
                  </a:lnTo>
                  <a:cubicBezTo>
                    <a:pt x="10296" y="10658"/>
                    <a:pt x="11156" y="10557"/>
                    <a:pt x="11844" y="10373"/>
                  </a:cubicBezTo>
                  <a:cubicBezTo>
                    <a:pt x="12532" y="10189"/>
                    <a:pt x="13098" y="9922"/>
                    <a:pt x="13540" y="9587"/>
                  </a:cubicBezTo>
                  <a:cubicBezTo>
                    <a:pt x="13982" y="9252"/>
                    <a:pt x="14302" y="8851"/>
                    <a:pt x="14547" y="8382"/>
                  </a:cubicBezTo>
                  <a:cubicBezTo>
                    <a:pt x="14793" y="7914"/>
                    <a:pt x="14891" y="7378"/>
                    <a:pt x="14891" y="68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8" name="Shape">
              <a:extLst>
                <a:ext uri="{FF2B5EF4-FFF2-40B4-BE49-F238E27FC236}">
                  <a16:creationId xmlns:a16="http://schemas.microsoft.com/office/drawing/2014/main" id="{1E9FFE02-A954-4D92-A482-E4891B979C5B}"/>
                </a:ext>
              </a:extLst>
            </p:cNvPr>
            <p:cNvSpPr/>
            <p:nvPr/>
          </p:nvSpPr>
          <p:spPr>
            <a:xfrm>
              <a:off x="2082800" y="4191000"/>
              <a:ext cx="133350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7"/>
                  </a:cubicBezTo>
                  <a:cubicBezTo>
                    <a:pt x="20407" y="17855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2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6"/>
                  </a:cubicBezTo>
                  <a:cubicBezTo>
                    <a:pt x="247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91" y="49"/>
                  </a:cubicBezTo>
                  <a:cubicBezTo>
                    <a:pt x="4341" y="82"/>
                    <a:pt x="4608" y="131"/>
                    <a:pt x="4814" y="181"/>
                  </a:cubicBezTo>
                  <a:cubicBezTo>
                    <a:pt x="5019" y="230"/>
                    <a:pt x="5163" y="312"/>
                    <a:pt x="5246" y="394"/>
                  </a:cubicBezTo>
                  <a:cubicBezTo>
                    <a:pt x="5328" y="476"/>
                    <a:pt x="5369" y="575"/>
                    <a:pt x="5369" y="690"/>
                  </a:cubicBezTo>
                  <a:lnTo>
                    <a:pt x="5369" y="13157"/>
                  </a:lnTo>
                  <a:cubicBezTo>
                    <a:pt x="5369" y="13995"/>
                    <a:pt x="5493" y="14718"/>
                    <a:pt x="5760" y="15342"/>
                  </a:cubicBezTo>
                  <a:cubicBezTo>
                    <a:pt x="6007" y="15949"/>
                    <a:pt x="6398" y="16459"/>
                    <a:pt x="6871" y="16869"/>
                  </a:cubicBezTo>
                  <a:cubicBezTo>
                    <a:pt x="7344" y="17280"/>
                    <a:pt x="7941" y="17576"/>
                    <a:pt x="8599" y="17773"/>
                  </a:cubicBezTo>
                  <a:cubicBezTo>
                    <a:pt x="9278" y="17970"/>
                    <a:pt x="10018" y="18068"/>
                    <a:pt x="10862" y="18068"/>
                  </a:cubicBezTo>
                  <a:cubicBezTo>
                    <a:pt x="11705" y="18068"/>
                    <a:pt x="12466" y="17970"/>
                    <a:pt x="13125" y="17756"/>
                  </a:cubicBezTo>
                  <a:cubicBezTo>
                    <a:pt x="13803" y="17543"/>
                    <a:pt x="14359" y="17247"/>
                    <a:pt x="14832" y="16853"/>
                  </a:cubicBezTo>
                  <a:cubicBezTo>
                    <a:pt x="15285" y="16459"/>
                    <a:pt x="15655" y="15966"/>
                    <a:pt x="15902" y="15391"/>
                  </a:cubicBezTo>
                  <a:cubicBezTo>
                    <a:pt x="16149" y="14816"/>
                    <a:pt x="16272" y="14143"/>
                    <a:pt x="16272" y="13403"/>
                  </a:cubicBezTo>
                  <a:lnTo>
                    <a:pt x="16272" y="690"/>
                  </a:lnTo>
                  <a:cubicBezTo>
                    <a:pt x="16272" y="575"/>
                    <a:pt x="16313" y="476"/>
                    <a:pt x="16395" y="394"/>
                  </a:cubicBezTo>
                  <a:cubicBezTo>
                    <a:pt x="16478" y="312"/>
                    <a:pt x="16622" y="230"/>
                    <a:pt x="16827" y="181"/>
                  </a:cubicBezTo>
                  <a:cubicBezTo>
                    <a:pt x="17033" y="131"/>
                    <a:pt x="17301" y="82"/>
                    <a:pt x="17650" y="49"/>
                  </a:cubicBezTo>
                  <a:cubicBezTo>
                    <a:pt x="18000" y="16"/>
                    <a:pt x="18432" y="0"/>
                    <a:pt x="18946" y="0"/>
                  </a:cubicBezTo>
                  <a:cubicBezTo>
                    <a:pt x="19461" y="0"/>
                    <a:pt x="19893" y="16"/>
                    <a:pt x="20222" y="49"/>
                  </a:cubicBezTo>
                  <a:cubicBezTo>
                    <a:pt x="20551" y="82"/>
                    <a:pt x="20818" y="131"/>
                    <a:pt x="21024" y="181"/>
                  </a:cubicBezTo>
                  <a:cubicBezTo>
                    <a:pt x="21230" y="230"/>
                    <a:pt x="21374" y="312"/>
                    <a:pt x="21456" y="394"/>
                  </a:cubicBezTo>
                  <a:cubicBezTo>
                    <a:pt x="21538" y="476"/>
                    <a:pt x="21579" y="575"/>
                    <a:pt x="21579" y="690"/>
                  </a:cubicBezTo>
                  <a:lnTo>
                    <a:pt x="21579" y="1335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9" name="Shape">
              <a:extLst>
                <a:ext uri="{FF2B5EF4-FFF2-40B4-BE49-F238E27FC236}">
                  <a16:creationId xmlns:a16="http://schemas.microsoft.com/office/drawing/2014/main" id="{F4F2328D-CFCF-4804-A46F-3FE92822A69F}"/>
                </a:ext>
              </a:extLst>
            </p:cNvPr>
            <p:cNvSpPr/>
            <p:nvPr/>
          </p:nvSpPr>
          <p:spPr>
            <a:xfrm>
              <a:off x="2235200" y="4191000"/>
              <a:ext cx="124714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34" y="2610"/>
                  </a:cubicBezTo>
                  <a:cubicBezTo>
                    <a:pt x="21490" y="2828"/>
                    <a:pt x="21446" y="3028"/>
                    <a:pt x="21380" y="3162"/>
                  </a:cubicBezTo>
                  <a:cubicBezTo>
                    <a:pt x="21314" y="3296"/>
                    <a:pt x="21226" y="3396"/>
                    <a:pt x="21116" y="3463"/>
                  </a:cubicBezTo>
                  <a:cubicBezTo>
                    <a:pt x="21006" y="3530"/>
                    <a:pt x="20896" y="3564"/>
                    <a:pt x="20764" y="3564"/>
                  </a:cubicBezTo>
                  <a:lnTo>
                    <a:pt x="13681" y="3564"/>
                  </a:lnTo>
                  <a:lnTo>
                    <a:pt x="13681" y="20897"/>
                  </a:lnTo>
                  <a:cubicBezTo>
                    <a:pt x="13681" y="21014"/>
                    <a:pt x="13637" y="21115"/>
                    <a:pt x="13550" y="21198"/>
                  </a:cubicBezTo>
                  <a:cubicBezTo>
                    <a:pt x="13462" y="21282"/>
                    <a:pt x="13308" y="21366"/>
                    <a:pt x="13088" y="21416"/>
                  </a:cubicBezTo>
                  <a:cubicBezTo>
                    <a:pt x="12868" y="21466"/>
                    <a:pt x="12582" y="21516"/>
                    <a:pt x="12208" y="21550"/>
                  </a:cubicBezTo>
                  <a:cubicBezTo>
                    <a:pt x="11834" y="21583"/>
                    <a:pt x="11372" y="21600"/>
                    <a:pt x="10822" y="21600"/>
                  </a:cubicBezTo>
                  <a:cubicBezTo>
                    <a:pt x="10272" y="21600"/>
                    <a:pt x="9810" y="21583"/>
                    <a:pt x="9436" y="21550"/>
                  </a:cubicBezTo>
                  <a:cubicBezTo>
                    <a:pt x="9062" y="21516"/>
                    <a:pt x="8776" y="21466"/>
                    <a:pt x="8556" y="21416"/>
                  </a:cubicBezTo>
                  <a:cubicBezTo>
                    <a:pt x="8336" y="21366"/>
                    <a:pt x="8183" y="21282"/>
                    <a:pt x="8094" y="21198"/>
                  </a:cubicBezTo>
                  <a:cubicBezTo>
                    <a:pt x="8007" y="21115"/>
                    <a:pt x="7941" y="21014"/>
                    <a:pt x="7941" y="20897"/>
                  </a:cubicBezTo>
                  <a:lnTo>
                    <a:pt x="7941" y="3564"/>
                  </a:lnTo>
                  <a:lnTo>
                    <a:pt x="858" y="3564"/>
                  </a:lnTo>
                  <a:cubicBezTo>
                    <a:pt x="704" y="3564"/>
                    <a:pt x="594" y="3530"/>
                    <a:pt x="484" y="3463"/>
                  </a:cubicBezTo>
                  <a:cubicBezTo>
                    <a:pt x="374" y="3396"/>
                    <a:pt x="286" y="3296"/>
                    <a:pt x="220" y="3162"/>
                  </a:cubicBezTo>
                  <a:cubicBezTo>
                    <a:pt x="154" y="3028"/>
                    <a:pt x="88" y="2844"/>
                    <a:pt x="66" y="2610"/>
                  </a:cubicBezTo>
                  <a:cubicBezTo>
                    <a:pt x="44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66" y="937"/>
                  </a:cubicBezTo>
                  <a:cubicBezTo>
                    <a:pt x="110" y="703"/>
                    <a:pt x="154" y="519"/>
                    <a:pt x="220" y="385"/>
                  </a:cubicBezTo>
                  <a:cubicBezTo>
                    <a:pt x="286" y="251"/>
                    <a:pt x="374" y="151"/>
                    <a:pt x="484" y="84"/>
                  </a:cubicBezTo>
                  <a:cubicBezTo>
                    <a:pt x="594" y="17"/>
                    <a:pt x="704" y="0"/>
                    <a:pt x="858" y="0"/>
                  </a:cubicBezTo>
                  <a:lnTo>
                    <a:pt x="20786" y="0"/>
                  </a:lnTo>
                  <a:cubicBezTo>
                    <a:pt x="20918" y="0"/>
                    <a:pt x="21028" y="33"/>
                    <a:pt x="21138" y="84"/>
                  </a:cubicBezTo>
                  <a:cubicBezTo>
                    <a:pt x="21248" y="151"/>
                    <a:pt x="21336" y="251"/>
                    <a:pt x="21402" y="385"/>
                  </a:cubicBezTo>
                  <a:cubicBezTo>
                    <a:pt x="21468" y="519"/>
                    <a:pt x="21534" y="703"/>
                    <a:pt x="21556" y="937"/>
                  </a:cubicBezTo>
                  <a:cubicBezTo>
                    <a:pt x="21578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0" name="Shape">
              <a:extLst>
                <a:ext uri="{FF2B5EF4-FFF2-40B4-BE49-F238E27FC236}">
                  <a16:creationId xmlns:a16="http://schemas.microsoft.com/office/drawing/2014/main" id="{2433AE29-B4AA-4E73-B372-6CCB485D9C35}"/>
                </a:ext>
              </a:extLst>
            </p:cNvPr>
            <p:cNvSpPr/>
            <p:nvPr/>
          </p:nvSpPr>
          <p:spPr>
            <a:xfrm>
              <a:off x="2387599" y="4190999"/>
              <a:ext cx="33149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2" y="21117"/>
                    <a:pt x="21021" y="21201"/>
                  </a:cubicBezTo>
                  <a:cubicBezTo>
                    <a:pt x="20690" y="21284"/>
                    <a:pt x="20110" y="21367"/>
                    <a:pt x="19283" y="21417"/>
                  </a:cubicBezTo>
                  <a:cubicBezTo>
                    <a:pt x="18455" y="21467"/>
                    <a:pt x="17379" y="21517"/>
                    <a:pt x="15972" y="21550"/>
                  </a:cubicBezTo>
                  <a:cubicBezTo>
                    <a:pt x="14566" y="21583"/>
                    <a:pt x="12828" y="21600"/>
                    <a:pt x="10759" y="21600"/>
                  </a:cubicBezTo>
                  <a:cubicBezTo>
                    <a:pt x="8690" y="21600"/>
                    <a:pt x="6952" y="21583"/>
                    <a:pt x="5545" y="21550"/>
                  </a:cubicBezTo>
                  <a:cubicBezTo>
                    <a:pt x="4138" y="21517"/>
                    <a:pt x="3062" y="21467"/>
                    <a:pt x="2235" y="21417"/>
                  </a:cubicBezTo>
                  <a:cubicBezTo>
                    <a:pt x="1407" y="21367"/>
                    <a:pt x="828" y="21284"/>
                    <a:pt x="497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6" y="483"/>
                    <a:pt x="497" y="399"/>
                  </a:cubicBezTo>
                  <a:cubicBezTo>
                    <a:pt x="828" y="316"/>
                    <a:pt x="1490" y="233"/>
                    <a:pt x="2317" y="183"/>
                  </a:cubicBezTo>
                  <a:cubicBezTo>
                    <a:pt x="3145" y="133"/>
                    <a:pt x="4303" y="83"/>
                    <a:pt x="5628" y="50"/>
                  </a:cubicBezTo>
                  <a:cubicBezTo>
                    <a:pt x="7034" y="17"/>
                    <a:pt x="8690" y="0"/>
                    <a:pt x="10841" y="0"/>
                  </a:cubicBezTo>
                  <a:cubicBezTo>
                    <a:pt x="12993" y="0"/>
                    <a:pt x="14731" y="17"/>
                    <a:pt x="16055" y="50"/>
                  </a:cubicBezTo>
                  <a:cubicBezTo>
                    <a:pt x="17462" y="83"/>
                    <a:pt x="18538" y="133"/>
                    <a:pt x="19365" y="183"/>
                  </a:cubicBezTo>
                  <a:cubicBezTo>
                    <a:pt x="20193" y="233"/>
                    <a:pt x="20772" y="316"/>
                    <a:pt x="21103" y="399"/>
                  </a:cubicBezTo>
                  <a:cubicBezTo>
                    <a:pt x="21434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1" name="Shape">
              <a:extLst>
                <a:ext uri="{FF2B5EF4-FFF2-40B4-BE49-F238E27FC236}">
                  <a16:creationId xmlns:a16="http://schemas.microsoft.com/office/drawing/2014/main" id="{6106AE1F-1C44-436D-9DD4-8819384DBCAC}"/>
                </a:ext>
              </a:extLst>
            </p:cNvPr>
            <p:cNvSpPr/>
            <p:nvPr/>
          </p:nvSpPr>
          <p:spPr>
            <a:xfrm>
              <a:off x="2451100" y="4190999"/>
              <a:ext cx="134747" cy="16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5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899"/>
                    <a:pt x="21193" y="21066"/>
                    <a:pt x="21010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8" y="21367"/>
                    <a:pt x="1545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3"/>
                  </a:lnTo>
                  <a:cubicBezTo>
                    <a:pt x="6515" y="8223"/>
                    <a:pt x="6128" y="7589"/>
                    <a:pt x="5741" y="6889"/>
                  </a:cubicBezTo>
                  <a:cubicBezTo>
                    <a:pt x="5354" y="6205"/>
                    <a:pt x="5008" y="5521"/>
                    <a:pt x="4682" y="4870"/>
                  </a:cubicBezTo>
                  <a:lnTo>
                    <a:pt x="4642" y="4870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5" y="8840"/>
                    <a:pt x="4805" y="9691"/>
                  </a:cubicBezTo>
                  <a:lnTo>
                    <a:pt x="4805" y="20899"/>
                  </a:lnTo>
                  <a:cubicBezTo>
                    <a:pt x="4805" y="21016"/>
                    <a:pt x="4764" y="21116"/>
                    <a:pt x="4703" y="21200"/>
                  </a:cubicBezTo>
                  <a:cubicBezTo>
                    <a:pt x="4642" y="21283"/>
                    <a:pt x="4499" y="21367"/>
                    <a:pt x="4316" y="21417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7"/>
                  </a:cubicBezTo>
                  <a:cubicBezTo>
                    <a:pt x="285" y="21367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3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2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711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6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3"/>
                    <a:pt x="17325" y="167"/>
                  </a:cubicBezTo>
                  <a:cubicBezTo>
                    <a:pt x="17508" y="100"/>
                    <a:pt x="17752" y="50"/>
                    <a:pt x="18078" y="33"/>
                  </a:cubicBezTo>
                  <a:cubicBezTo>
                    <a:pt x="1840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3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2" name="Shape">
              <a:extLst>
                <a:ext uri="{FF2B5EF4-FFF2-40B4-BE49-F238E27FC236}">
                  <a16:creationId xmlns:a16="http://schemas.microsoft.com/office/drawing/2014/main" id="{E7D872D0-F7B8-40E3-9947-492259C1520E}"/>
                </a:ext>
              </a:extLst>
            </p:cNvPr>
            <p:cNvSpPr/>
            <p:nvPr/>
          </p:nvSpPr>
          <p:spPr>
            <a:xfrm>
              <a:off x="2616200" y="4178300"/>
              <a:ext cx="139573" cy="1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68"/>
                  </a:moveTo>
                  <a:cubicBezTo>
                    <a:pt x="21600" y="3976"/>
                    <a:pt x="21580" y="4252"/>
                    <a:pt x="21561" y="4479"/>
                  </a:cubicBezTo>
                  <a:cubicBezTo>
                    <a:pt x="21521" y="4706"/>
                    <a:pt x="21482" y="4885"/>
                    <a:pt x="21423" y="5015"/>
                  </a:cubicBezTo>
                  <a:cubicBezTo>
                    <a:pt x="21364" y="5144"/>
                    <a:pt x="21285" y="5242"/>
                    <a:pt x="21207" y="5291"/>
                  </a:cubicBezTo>
                  <a:cubicBezTo>
                    <a:pt x="21128" y="5339"/>
                    <a:pt x="21030" y="5372"/>
                    <a:pt x="20912" y="5372"/>
                  </a:cubicBezTo>
                  <a:cubicBezTo>
                    <a:pt x="20735" y="5372"/>
                    <a:pt x="20460" y="5274"/>
                    <a:pt x="20087" y="5080"/>
                  </a:cubicBezTo>
                  <a:cubicBezTo>
                    <a:pt x="19713" y="4885"/>
                    <a:pt x="19202" y="4674"/>
                    <a:pt x="18593" y="4447"/>
                  </a:cubicBezTo>
                  <a:cubicBezTo>
                    <a:pt x="17964" y="4219"/>
                    <a:pt x="17217" y="4008"/>
                    <a:pt x="16352" y="3814"/>
                  </a:cubicBezTo>
                  <a:cubicBezTo>
                    <a:pt x="15488" y="3619"/>
                    <a:pt x="14485" y="3522"/>
                    <a:pt x="13345" y="3522"/>
                  </a:cubicBezTo>
                  <a:cubicBezTo>
                    <a:pt x="12127" y="3522"/>
                    <a:pt x="11006" y="3700"/>
                    <a:pt x="10024" y="4041"/>
                  </a:cubicBezTo>
                  <a:cubicBezTo>
                    <a:pt x="9041" y="4382"/>
                    <a:pt x="8196" y="4885"/>
                    <a:pt x="7488" y="5518"/>
                  </a:cubicBezTo>
                  <a:cubicBezTo>
                    <a:pt x="6781" y="6151"/>
                    <a:pt x="6250" y="6930"/>
                    <a:pt x="5877" y="7822"/>
                  </a:cubicBezTo>
                  <a:cubicBezTo>
                    <a:pt x="5503" y="8715"/>
                    <a:pt x="5307" y="9705"/>
                    <a:pt x="5307" y="10792"/>
                  </a:cubicBezTo>
                  <a:cubicBezTo>
                    <a:pt x="5307" y="11993"/>
                    <a:pt x="5503" y="13031"/>
                    <a:pt x="5877" y="13940"/>
                  </a:cubicBezTo>
                  <a:cubicBezTo>
                    <a:pt x="6250" y="14849"/>
                    <a:pt x="6800" y="15612"/>
                    <a:pt x="7488" y="16228"/>
                  </a:cubicBezTo>
                  <a:cubicBezTo>
                    <a:pt x="8176" y="16845"/>
                    <a:pt x="9002" y="17300"/>
                    <a:pt x="9984" y="17608"/>
                  </a:cubicBezTo>
                  <a:cubicBezTo>
                    <a:pt x="10947" y="17916"/>
                    <a:pt x="12028" y="18079"/>
                    <a:pt x="13188" y="18079"/>
                  </a:cubicBezTo>
                  <a:cubicBezTo>
                    <a:pt x="13758" y="18079"/>
                    <a:pt x="14328" y="18030"/>
                    <a:pt x="14878" y="17916"/>
                  </a:cubicBezTo>
                  <a:cubicBezTo>
                    <a:pt x="15448" y="17803"/>
                    <a:pt x="15959" y="17640"/>
                    <a:pt x="16431" y="17429"/>
                  </a:cubicBezTo>
                  <a:lnTo>
                    <a:pt x="16431" y="12593"/>
                  </a:lnTo>
                  <a:lnTo>
                    <a:pt x="11655" y="12593"/>
                  </a:lnTo>
                  <a:cubicBezTo>
                    <a:pt x="11419" y="12593"/>
                    <a:pt x="11242" y="12480"/>
                    <a:pt x="11105" y="12236"/>
                  </a:cubicBezTo>
                  <a:cubicBezTo>
                    <a:pt x="10967" y="11993"/>
                    <a:pt x="10908" y="11587"/>
                    <a:pt x="10908" y="11003"/>
                  </a:cubicBezTo>
                  <a:cubicBezTo>
                    <a:pt x="10908" y="10695"/>
                    <a:pt x="10928" y="10451"/>
                    <a:pt x="10967" y="10240"/>
                  </a:cubicBezTo>
                  <a:cubicBezTo>
                    <a:pt x="11006" y="10029"/>
                    <a:pt x="11046" y="9867"/>
                    <a:pt x="11105" y="9753"/>
                  </a:cubicBezTo>
                  <a:cubicBezTo>
                    <a:pt x="11164" y="9640"/>
                    <a:pt x="11242" y="9542"/>
                    <a:pt x="11340" y="9477"/>
                  </a:cubicBezTo>
                  <a:cubicBezTo>
                    <a:pt x="11439" y="9413"/>
                    <a:pt x="11537" y="9396"/>
                    <a:pt x="11655" y="9396"/>
                  </a:cubicBezTo>
                  <a:lnTo>
                    <a:pt x="20185" y="9396"/>
                  </a:lnTo>
                  <a:cubicBezTo>
                    <a:pt x="20401" y="9396"/>
                    <a:pt x="20578" y="9429"/>
                    <a:pt x="20735" y="9477"/>
                  </a:cubicBezTo>
                  <a:cubicBezTo>
                    <a:pt x="20892" y="9542"/>
                    <a:pt x="21050" y="9623"/>
                    <a:pt x="21168" y="9737"/>
                  </a:cubicBezTo>
                  <a:cubicBezTo>
                    <a:pt x="21286" y="9851"/>
                    <a:pt x="21384" y="9997"/>
                    <a:pt x="21443" y="10159"/>
                  </a:cubicBezTo>
                  <a:cubicBezTo>
                    <a:pt x="21502" y="10321"/>
                    <a:pt x="21541" y="10516"/>
                    <a:pt x="21541" y="10727"/>
                  </a:cubicBezTo>
                  <a:lnTo>
                    <a:pt x="21541" y="19036"/>
                  </a:lnTo>
                  <a:cubicBezTo>
                    <a:pt x="21541" y="19361"/>
                    <a:pt x="21462" y="19636"/>
                    <a:pt x="21345" y="19880"/>
                  </a:cubicBezTo>
                  <a:cubicBezTo>
                    <a:pt x="21207" y="20123"/>
                    <a:pt x="20932" y="20318"/>
                    <a:pt x="20499" y="20448"/>
                  </a:cubicBezTo>
                  <a:cubicBezTo>
                    <a:pt x="20087" y="20594"/>
                    <a:pt x="19556" y="20724"/>
                    <a:pt x="18927" y="20886"/>
                  </a:cubicBezTo>
                  <a:cubicBezTo>
                    <a:pt x="18298" y="21032"/>
                    <a:pt x="17650" y="21162"/>
                    <a:pt x="16981" y="21275"/>
                  </a:cubicBezTo>
                  <a:cubicBezTo>
                    <a:pt x="16313" y="21389"/>
                    <a:pt x="15625" y="21470"/>
                    <a:pt x="14957" y="21519"/>
                  </a:cubicBezTo>
                  <a:cubicBezTo>
                    <a:pt x="14289" y="21568"/>
                    <a:pt x="13581" y="21600"/>
                    <a:pt x="12893" y="21600"/>
                  </a:cubicBezTo>
                  <a:cubicBezTo>
                    <a:pt x="10869" y="21600"/>
                    <a:pt x="9061" y="21357"/>
                    <a:pt x="7469" y="20886"/>
                  </a:cubicBezTo>
                  <a:cubicBezTo>
                    <a:pt x="5877" y="20415"/>
                    <a:pt x="4520" y="19717"/>
                    <a:pt x="3420" y="18809"/>
                  </a:cubicBezTo>
                  <a:cubicBezTo>
                    <a:pt x="2319" y="17900"/>
                    <a:pt x="1474" y="16796"/>
                    <a:pt x="884" y="15482"/>
                  </a:cubicBezTo>
                  <a:cubicBezTo>
                    <a:pt x="295" y="14184"/>
                    <a:pt x="0" y="12691"/>
                    <a:pt x="0" y="11035"/>
                  </a:cubicBezTo>
                  <a:cubicBezTo>
                    <a:pt x="0" y="9331"/>
                    <a:pt x="314" y="7790"/>
                    <a:pt x="943" y="6426"/>
                  </a:cubicBezTo>
                  <a:cubicBezTo>
                    <a:pt x="1572" y="5063"/>
                    <a:pt x="2457" y="3911"/>
                    <a:pt x="3597" y="2954"/>
                  </a:cubicBezTo>
                  <a:cubicBezTo>
                    <a:pt x="4737" y="1996"/>
                    <a:pt x="6132" y="1266"/>
                    <a:pt x="7744" y="763"/>
                  </a:cubicBezTo>
                  <a:cubicBezTo>
                    <a:pt x="9355" y="260"/>
                    <a:pt x="11164" y="0"/>
                    <a:pt x="13168" y="0"/>
                  </a:cubicBezTo>
                  <a:cubicBezTo>
                    <a:pt x="14269" y="0"/>
                    <a:pt x="15252" y="65"/>
                    <a:pt x="16156" y="178"/>
                  </a:cubicBezTo>
                  <a:cubicBezTo>
                    <a:pt x="17060" y="308"/>
                    <a:pt x="17846" y="454"/>
                    <a:pt x="18514" y="633"/>
                  </a:cubicBezTo>
                  <a:cubicBezTo>
                    <a:pt x="19183" y="811"/>
                    <a:pt x="19733" y="1006"/>
                    <a:pt x="20185" y="1201"/>
                  </a:cubicBezTo>
                  <a:cubicBezTo>
                    <a:pt x="20617" y="1412"/>
                    <a:pt x="20932" y="1590"/>
                    <a:pt x="21109" y="1736"/>
                  </a:cubicBezTo>
                  <a:cubicBezTo>
                    <a:pt x="21286" y="1882"/>
                    <a:pt x="21404" y="2093"/>
                    <a:pt x="21482" y="2369"/>
                  </a:cubicBezTo>
                  <a:cubicBezTo>
                    <a:pt x="21561" y="2645"/>
                    <a:pt x="21600" y="3132"/>
                    <a:pt x="21600" y="366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3" name="Shape">
              <a:extLst>
                <a:ext uri="{FF2B5EF4-FFF2-40B4-BE49-F238E27FC236}">
                  <a16:creationId xmlns:a16="http://schemas.microsoft.com/office/drawing/2014/main" id="{38E4BA04-5B01-4162-8F91-114D729F0FD0}"/>
                </a:ext>
              </a:extLst>
            </p:cNvPr>
            <p:cNvSpPr/>
            <p:nvPr/>
          </p:nvSpPr>
          <p:spPr>
            <a:xfrm>
              <a:off x="4737100" y="3949699"/>
              <a:ext cx="202946" cy="12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0" y="0"/>
                  </a:moveTo>
                  <a:cubicBezTo>
                    <a:pt x="16085" y="0"/>
                    <a:pt x="17045" y="322"/>
                    <a:pt x="17869" y="965"/>
                  </a:cubicBezTo>
                  <a:cubicBezTo>
                    <a:pt x="18694" y="1609"/>
                    <a:pt x="19383" y="2488"/>
                    <a:pt x="19937" y="3604"/>
                  </a:cubicBezTo>
                  <a:cubicBezTo>
                    <a:pt x="20492" y="4719"/>
                    <a:pt x="20911" y="6006"/>
                    <a:pt x="21181" y="7486"/>
                  </a:cubicBezTo>
                  <a:cubicBezTo>
                    <a:pt x="21465" y="8966"/>
                    <a:pt x="21600" y="10553"/>
                    <a:pt x="21600" y="12226"/>
                  </a:cubicBezTo>
                  <a:cubicBezTo>
                    <a:pt x="21600" y="13363"/>
                    <a:pt x="21546" y="14436"/>
                    <a:pt x="21424" y="15401"/>
                  </a:cubicBezTo>
                  <a:cubicBezTo>
                    <a:pt x="21303" y="16388"/>
                    <a:pt x="21167" y="17246"/>
                    <a:pt x="20992" y="17996"/>
                  </a:cubicBezTo>
                  <a:cubicBezTo>
                    <a:pt x="20816" y="18747"/>
                    <a:pt x="20654" y="19369"/>
                    <a:pt x="20465" y="19884"/>
                  </a:cubicBezTo>
                  <a:cubicBezTo>
                    <a:pt x="20275" y="20399"/>
                    <a:pt x="20127" y="20742"/>
                    <a:pt x="19978" y="20978"/>
                  </a:cubicBezTo>
                  <a:cubicBezTo>
                    <a:pt x="19843" y="21192"/>
                    <a:pt x="19640" y="21364"/>
                    <a:pt x="19370" y="21450"/>
                  </a:cubicBezTo>
                  <a:cubicBezTo>
                    <a:pt x="19113" y="21536"/>
                    <a:pt x="18734" y="21600"/>
                    <a:pt x="18234" y="21600"/>
                  </a:cubicBezTo>
                  <a:cubicBezTo>
                    <a:pt x="17896" y="21600"/>
                    <a:pt x="17626" y="21579"/>
                    <a:pt x="17396" y="21557"/>
                  </a:cubicBezTo>
                  <a:cubicBezTo>
                    <a:pt x="17166" y="21514"/>
                    <a:pt x="16991" y="21471"/>
                    <a:pt x="16856" y="21386"/>
                  </a:cubicBezTo>
                  <a:cubicBezTo>
                    <a:pt x="16720" y="21300"/>
                    <a:pt x="16612" y="21214"/>
                    <a:pt x="16558" y="21085"/>
                  </a:cubicBezTo>
                  <a:cubicBezTo>
                    <a:pt x="16504" y="20957"/>
                    <a:pt x="16464" y="20806"/>
                    <a:pt x="16464" y="20635"/>
                  </a:cubicBezTo>
                  <a:cubicBezTo>
                    <a:pt x="16464" y="20399"/>
                    <a:pt x="16558" y="20056"/>
                    <a:pt x="16734" y="19627"/>
                  </a:cubicBezTo>
                  <a:cubicBezTo>
                    <a:pt x="16910" y="19198"/>
                    <a:pt x="17112" y="18640"/>
                    <a:pt x="17315" y="17954"/>
                  </a:cubicBezTo>
                  <a:cubicBezTo>
                    <a:pt x="17531" y="17267"/>
                    <a:pt x="17721" y="16452"/>
                    <a:pt x="17896" y="15508"/>
                  </a:cubicBezTo>
                  <a:cubicBezTo>
                    <a:pt x="18072" y="14564"/>
                    <a:pt x="18167" y="13471"/>
                    <a:pt x="18167" y="12226"/>
                  </a:cubicBezTo>
                  <a:cubicBezTo>
                    <a:pt x="18167" y="11411"/>
                    <a:pt x="18099" y="10682"/>
                    <a:pt x="17977" y="10039"/>
                  </a:cubicBezTo>
                  <a:cubicBezTo>
                    <a:pt x="17856" y="9395"/>
                    <a:pt x="17680" y="8837"/>
                    <a:pt x="17450" y="8387"/>
                  </a:cubicBezTo>
                  <a:cubicBezTo>
                    <a:pt x="17220" y="7937"/>
                    <a:pt x="16950" y="7593"/>
                    <a:pt x="16612" y="7357"/>
                  </a:cubicBezTo>
                  <a:cubicBezTo>
                    <a:pt x="16274" y="7121"/>
                    <a:pt x="15909" y="6993"/>
                    <a:pt x="15504" y="6993"/>
                  </a:cubicBezTo>
                  <a:cubicBezTo>
                    <a:pt x="15031" y="6993"/>
                    <a:pt x="14625" y="7207"/>
                    <a:pt x="14287" y="7615"/>
                  </a:cubicBezTo>
                  <a:cubicBezTo>
                    <a:pt x="13949" y="8022"/>
                    <a:pt x="13652" y="8559"/>
                    <a:pt x="13382" y="9202"/>
                  </a:cubicBezTo>
                  <a:cubicBezTo>
                    <a:pt x="13111" y="9846"/>
                    <a:pt x="12868" y="10596"/>
                    <a:pt x="12638" y="11433"/>
                  </a:cubicBezTo>
                  <a:cubicBezTo>
                    <a:pt x="12408" y="12269"/>
                    <a:pt x="12165" y="13127"/>
                    <a:pt x="11908" y="14007"/>
                  </a:cubicBezTo>
                  <a:cubicBezTo>
                    <a:pt x="11652" y="14886"/>
                    <a:pt x="11354" y="15744"/>
                    <a:pt x="11030" y="16581"/>
                  </a:cubicBezTo>
                  <a:cubicBezTo>
                    <a:pt x="10705" y="17417"/>
                    <a:pt x="10313" y="18168"/>
                    <a:pt x="9854" y="18812"/>
                  </a:cubicBezTo>
                  <a:cubicBezTo>
                    <a:pt x="9394" y="19477"/>
                    <a:pt x="8854" y="19991"/>
                    <a:pt x="8232" y="20399"/>
                  </a:cubicBezTo>
                  <a:cubicBezTo>
                    <a:pt x="7610" y="20806"/>
                    <a:pt x="6867" y="21021"/>
                    <a:pt x="6001" y="21021"/>
                  </a:cubicBezTo>
                  <a:cubicBezTo>
                    <a:pt x="5001" y="21021"/>
                    <a:pt x="4123" y="20721"/>
                    <a:pt x="3366" y="20141"/>
                  </a:cubicBezTo>
                  <a:cubicBezTo>
                    <a:pt x="2609" y="19562"/>
                    <a:pt x="1987" y="18769"/>
                    <a:pt x="1487" y="17761"/>
                  </a:cubicBezTo>
                  <a:cubicBezTo>
                    <a:pt x="987" y="16774"/>
                    <a:pt x="622" y="15594"/>
                    <a:pt x="365" y="14243"/>
                  </a:cubicBezTo>
                  <a:cubicBezTo>
                    <a:pt x="108" y="12891"/>
                    <a:pt x="0" y="11454"/>
                    <a:pt x="0" y="9931"/>
                  </a:cubicBezTo>
                  <a:cubicBezTo>
                    <a:pt x="0" y="9159"/>
                    <a:pt x="41" y="8366"/>
                    <a:pt x="108" y="7572"/>
                  </a:cubicBezTo>
                  <a:cubicBezTo>
                    <a:pt x="189" y="6800"/>
                    <a:pt x="284" y="6049"/>
                    <a:pt x="419" y="5384"/>
                  </a:cubicBezTo>
                  <a:cubicBezTo>
                    <a:pt x="554" y="4698"/>
                    <a:pt x="689" y="4097"/>
                    <a:pt x="852" y="3561"/>
                  </a:cubicBezTo>
                  <a:cubicBezTo>
                    <a:pt x="1014" y="3025"/>
                    <a:pt x="1149" y="2681"/>
                    <a:pt x="1257" y="2510"/>
                  </a:cubicBezTo>
                  <a:cubicBezTo>
                    <a:pt x="1365" y="2338"/>
                    <a:pt x="1460" y="2231"/>
                    <a:pt x="1527" y="2167"/>
                  </a:cubicBezTo>
                  <a:cubicBezTo>
                    <a:pt x="1609" y="2102"/>
                    <a:pt x="1703" y="2059"/>
                    <a:pt x="1825" y="2016"/>
                  </a:cubicBezTo>
                  <a:cubicBezTo>
                    <a:pt x="1946" y="1974"/>
                    <a:pt x="2109" y="1952"/>
                    <a:pt x="2284" y="1931"/>
                  </a:cubicBezTo>
                  <a:cubicBezTo>
                    <a:pt x="2474" y="1909"/>
                    <a:pt x="2703" y="1909"/>
                    <a:pt x="2987" y="1909"/>
                  </a:cubicBezTo>
                  <a:cubicBezTo>
                    <a:pt x="3298" y="1909"/>
                    <a:pt x="3555" y="1931"/>
                    <a:pt x="3771" y="1952"/>
                  </a:cubicBezTo>
                  <a:cubicBezTo>
                    <a:pt x="3987" y="1973"/>
                    <a:pt x="4163" y="2016"/>
                    <a:pt x="4298" y="2081"/>
                  </a:cubicBezTo>
                  <a:cubicBezTo>
                    <a:pt x="4434" y="2145"/>
                    <a:pt x="4542" y="2231"/>
                    <a:pt x="4609" y="2338"/>
                  </a:cubicBezTo>
                  <a:cubicBezTo>
                    <a:pt x="4677" y="2445"/>
                    <a:pt x="4704" y="2595"/>
                    <a:pt x="4704" y="2789"/>
                  </a:cubicBezTo>
                  <a:cubicBezTo>
                    <a:pt x="4704" y="2982"/>
                    <a:pt x="4623" y="3282"/>
                    <a:pt x="4474" y="3689"/>
                  </a:cubicBezTo>
                  <a:cubicBezTo>
                    <a:pt x="4325" y="4097"/>
                    <a:pt x="4163" y="4590"/>
                    <a:pt x="3987" y="5191"/>
                  </a:cubicBezTo>
                  <a:cubicBezTo>
                    <a:pt x="3812" y="5792"/>
                    <a:pt x="3650" y="6478"/>
                    <a:pt x="3501" y="7250"/>
                  </a:cubicBezTo>
                  <a:cubicBezTo>
                    <a:pt x="3352" y="8044"/>
                    <a:pt x="3285" y="8902"/>
                    <a:pt x="3285" y="9824"/>
                  </a:cubicBezTo>
                  <a:cubicBezTo>
                    <a:pt x="3285" y="10553"/>
                    <a:pt x="3339" y="11197"/>
                    <a:pt x="3447" y="11733"/>
                  </a:cubicBezTo>
                  <a:cubicBezTo>
                    <a:pt x="3555" y="12269"/>
                    <a:pt x="3717" y="12741"/>
                    <a:pt x="3920" y="13106"/>
                  </a:cubicBezTo>
                  <a:cubicBezTo>
                    <a:pt x="4123" y="13471"/>
                    <a:pt x="4352" y="13749"/>
                    <a:pt x="4636" y="13921"/>
                  </a:cubicBezTo>
                  <a:cubicBezTo>
                    <a:pt x="4920" y="14093"/>
                    <a:pt x="5204" y="14178"/>
                    <a:pt x="5515" y="14178"/>
                  </a:cubicBezTo>
                  <a:cubicBezTo>
                    <a:pt x="5974" y="14178"/>
                    <a:pt x="6380" y="13985"/>
                    <a:pt x="6718" y="13578"/>
                  </a:cubicBezTo>
                  <a:cubicBezTo>
                    <a:pt x="7056" y="13170"/>
                    <a:pt x="7353" y="12634"/>
                    <a:pt x="7624" y="11969"/>
                  </a:cubicBezTo>
                  <a:cubicBezTo>
                    <a:pt x="7894" y="11304"/>
                    <a:pt x="8137" y="10532"/>
                    <a:pt x="8367" y="9674"/>
                  </a:cubicBezTo>
                  <a:cubicBezTo>
                    <a:pt x="8597" y="8816"/>
                    <a:pt x="8840" y="7958"/>
                    <a:pt x="9097" y="7079"/>
                  </a:cubicBezTo>
                  <a:cubicBezTo>
                    <a:pt x="9354" y="6199"/>
                    <a:pt x="9651" y="5320"/>
                    <a:pt x="9975" y="4483"/>
                  </a:cubicBezTo>
                  <a:cubicBezTo>
                    <a:pt x="10300" y="3625"/>
                    <a:pt x="10692" y="2874"/>
                    <a:pt x="11151" y="2210"/>
                  </a:cubicBezTo>
                  <a:cubicBezTo>
                    <a:pt x="11611" y="1545"/>
                    <a:pt x="12138" y="1008"/>
                    <a:pt x="12760" y="601"/>
                  </a:cubicBezTo>
                  <a:cubicBezTo>
                    <a:pt x="13382" y="193"/>
                    <a:pt x="14166" y="0"/>
                    <a:pt x="1499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4" name="Shape">
              <a:extLst>
                <a:ext uri="{FF2B5EF4-FFF2-40B4-BE49-F238E27FC236}">
                  <a16:creationId xmlns:a16="http://schemas.microsoft.com/office/drawing/2014/main" id="{24635246-C554-4611-AB83-F69F06AE5070}"/>
                </a:ext>
              </a:extLst>
            </p:cNvPr>
            <p:cNvSpPr/>
            <p:nvPr/>
          </p:nvSpPr>
          <p:spPr>
            <a:xfrm>
              <a:off x="4737100" y="3746499"/>
              <a:ext cx="202439" cy="1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43" y="0"/>
                  </a:moveTo>
                  <a:cubicBezTo>
                    <a:pt x="12277" y="0"/>
                    <a:pt x="13822" y="237"/>
                    <a:pt x="15190" y="710"/>
                  </a:cubicBezTo>
                  <a:cubicBezTo>
                    <a:pt x="16559" y="1184"/>
                    <a:pt x="17711" y="1879"/>
                    <a:pt x="18673" y="2811"/>
                  </a:cubicBezTo>
                  <a:cubicBezTo>
                    <a:pt x="19622" y="3743"/>
                    <a:pt x="20353" y="4882"/>
                    <a:pt x="20855" y="6258"/>
                  </a:cubicBezTo>
                  <a:cubicBezTo>
                    <a:pt x="21356" y="7619"/>
                    <a:pt x="21600" y="9202"/>
                    <a:pt x="21600" y="11007"/>
                  </a:cubicBezTo>
                  <a:cubicBezTo>
                    <a:pt x="21600" y="12782"/>
                    <a:pt x="21383" y="14321"/>
                    <a:pt x="20963" y="15653"/>
                  </a:cubicBezTo>
                  <a:cubicBezTo>
                    <a:pt x="20543" y="16969"/>
                    <a:pt x="19893" y="18079"/>
                    <a:pt x="19025" y="18952"/>
                  </a:cubicBezTo>
                  <a:cubicBezTo>
                    <a:pt x="18158" y="19825"/>
                    <a:pt x="17047" y="20490"/>
                    <a:pt x="15705" y="20934"/>
                  </a:cubicBezTo>
                  <a:cubicBezTo>
                    <a:pt x="14364" y="21378"/>
                    <a:pt x="12765" y="21600"/>
                    <a:pt x="10935" y="21600"/>
                  </a:cubicBezTo>
                  <a:cubicBezTo>
                    <a:pt x="9242" y="21600"/>
                    <a:pt x="7724" y="21363"/>
                    <a:pt x="6382" y="20890"/>
                  </a:cubicBezTo>
                  <a:cubicBezTo>
                    <a:pt x="5027" y="20416"/>
                    <a:pt x="3889" y="19721"/>
                    <a:pt x="2941" y="18789"/>
                  </a:cubicBezTo>
                  <a:cubicBezTo>
                    <a:pt x="1992" y="17857"/>
                    <a:pt x="1274" y="16718"/>
                    <a:pt x="759" y="15342"/>
                  </a:cubicBezTo>
                  <a:cubicBezTo>
                    <a:pt x="257" y="13981"/>
                    <a:pt x="0" y="12383"/>
                    <a:pt x="0" y="10578"/>
                  </a:cubicBezTo>
                  <a:cubicBezTo>
                    <a:pt x="0" y="8847"/>
                    <a:pt x="217" y="7323"/>
                    <a:pt x="623" y="6007"/>
                  </a:cubicBezTo>
                  <a:cubicBezTo>
                    <a:pt x="1043" y="4690"/>
                    <a:pt x="1694" y="3580"/>
                    <a:pt x="2561" y="2693"/>
                  </a:cubicBezTo>
                  <a:cubicBezTo>
                    <a:pt x="3428" y="1805"/>
                    <a:pt x="4539" y="1139"/>
                    <a:pt x="5854" y="681"/>
                  </a:cubicBezTo>
                  <a:cubicBezTo>
                    <a:pt x="7168" y="222"/>
                    <a:pt x="8740" y="0"/>
                    <a:pt x="10543" y="0"/>
                  </a:cubicBezTo>
                  <a:close/>
                  <a:moveTo>
                    <a:pt x="10773" y="4853"/>
                  </a:moveTo>
                  <a:cubicBezTo>
                    <a:pt x="9675" y="4853"/>
                    <a:pt x="8686" y="4941"/>
                    <a:pt x="7778" y="5134"/>
                  </a:cubicBezTo>
                  <a:cubicBezTo>
                    <a:pt x="6884" y="5326"/>
                    <a:pt x="6111" y="5637"/>
                    <a:pt x="5475" y="6095"/>
                  </a:cubicBezTo>
                  <a:cubicBezTo>
                    <a:pt x="4838" y="6554"/>
                    <a:pt x="4336" y="7146"/>
                    <a:pt x="3984" y="7900"/>
                  </a:cubicBezTo>
                  <a:cubicBezTo>
                    <a:pt x="3632" y="8655"/>
                    <a:pt x="3455" y="9587"/>
                    <a:pt x="3455" y="10711"/>
                  </a:cubicBezTo>
                  <a:cubicBezTo>
                    <a:pt x="3455" y="11850"/>
                    <a:pt x="3659" y="12797"/>
                    <a:pt x="4038" y="13567"/>
                  </a:cubicBezTo>
                  <a:cubicBezTo>
                    <a:pt x="4431" y="14336"/>
                    <a:pt x="4960" y="14942"/>
                    <a:pt x="5610" y="15416"/>
                  </a:cubicBezTo>
                  <a:cubicBezTo>
                    <a:pt x="6260" y="15889"/>
                    <a:pt x="7033" y="16215"/>
                    <a:pt x="7914" y="16407"/>
                  </a:cubicBezTo>
                  <a:cubicBezTo>
                    <a:pt x="8794" y="16599"/>
                    <a:pt x="9716" y="16703"/>
                    <a:pt x="10692" y="16703"/>
                  </a:cubicBezTo>
                  <a:cubicBezTo>
                    <a:pt x="11830" y="16703"/>
                    <a:pt x="12860" y="16614"/>
                    <a:pt x="13768" y="16422"/>
                  </a:cubicBezTo>
                  <a:cubicBezTo>
                    <a:pt x="14676" y="16230"/>
                    <a:pt x="15448" y="15919"/>
                    <a:pt x="16098" y="15475"/>
                  </a:cubicBezTo>
                  <a:cubicBezTo>
                    <a:pt x="16749" y="15031"/>
                    <a:pt x="17237" y="14425"/>
                    <a:pt x="17575" y="13685"/>
                  </a:cubicBezTo>
                  <a:cubicBezTo>
                    <a:pt x="17914" y="12945"/>
                    <a:pt x="18090" y="11984"/>
                    <a:pt x="18090" y="10844"/>
                  </a:cubicBezTo>
                  <a:cubicBezTo>
                    <a:pt x="18090" y="9705"/>
                    <a:pt x="17901" y="8758"/>
                    <a:pt x="17508" y="7989"/>
                  </a:cubicBezTo>
                  <a:cubicBezTo>
                    <a:pt x="17115" y="7220"/>
                    <a:pt x="16600" y="6613"/>
                    <a:pt x="15922" y="6140"/>
                  </a:cubicBezTo>
                  <a:cubicBezTo>
                    <a:pt x="15258" y="5666"/>
                    <a:pt x="14472" y="5341"/>
                    <a:pt x="13591" y="5148"/>
                  </a:cubicBezTo>
                  <a:cubicBezTo>
                    <a:pt x="12711" y="4956"/>
                    <a:pt x="11776" y="4853"/>
                    <a:pt x="10773" y="485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5" name="Shape">
              <a:extLst>
                <a:ext uri="{FF2B5EF4-FFF2-40B4-BE49-F238E27FC236}">
                  <a16:creationId xmlns:a16="http://schemas.microsoft.com/office/drawing/2014/main" id="{201E75D2-4FE9-48D5-A892-47C7067236A8}"/>
                </a:ext>
              </a:extLst>
            </p:cNvPr>
            <p:cNvSpPr/>
            <p:nvPr/>
          </p:nvSpPr>
          <p:spPr>
            <a:xfrm>
              <a:off x="4749799" y="3594100"/>
              <a:ext cx="196597" cy="10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35" y="0"/>
                    <a:pt x="2414" y="25"/>
                    <a:pt x="2637" y="75"/>
                  </a:cubicBezTo>
                  <a:cubicBezTo>
                    <a:pt x="2860" y="125"/>
                    <a:pt x="3042" y="200"/>
                    <a:pt x="3181" y="324"/>
                  </a:cubicBezTo>
                  <a:cubicBezTo>
                    <a:pt x="3307" y="424"/>
                    <a:pt x="3419" y="549"/>
                    <a:pt x="3474" y="698"/>
                  </a:cubicBezTo>
                  <a:cubicBezTo>
                    <a:pt x="3530" y="848"/>
                    <a:pt x="3572" y="998"/>
                    <a:pt x="3572" y="1172"/>
                  </a:cubicBezTo>
                  <a:lnTo>
                    <a:pt x="3572" y="13743"/>
                  </a:lnTo>
                  <a:lnTo>
                    <a:pt x="9349" y="13743"/>
                  </a:lnTo>
                  <a:lnTo>
                    <a:pt x="9349" y="1945"/>
                  </a:lnTo>
                  <a:cubicBezTo>
                    <a:pt x="9349" y="1771"/>
                    <a:pt x="9377" y="1621"/>
                    <a:pt x="9433" y="1472"/>
                  </a:cubicBezTo>
                  <a:cubicBezTo>
                    <a:pt x="9488" y="1322"/>
                    <a:pt x="9586" y="1222"/>
                    <a:pt x="9712" y="1097"/>
                  </a:cubicBezTo>
                  <a:cubicBezTo>
                    <a:pt x="9837" y="998"/>
                    <a:pt x="10019" y="898"/>
                    <a:pt x="10242" y="848"/>
                  </a:cubicBezTo>
                  <a:cubicBezTo>
                    <a:pt x="10465" y="798"/>
                    <a:pt x="10744" y="773"/>
                    <a:pt x="11065" y="773"/>
                  </a:cubicBezTo>
                  <a:cubicBezTo>
                    <a:pt x="11386" y="773"/>
                    <a:pt x="11679" y="798"/>
                    <a:pt x="11902" y="848"/>
                  </a:cubicBezTo>
                  <a:cubicBezTo>
                    <a:pt x="12126" y="898"/>
                    <a:pt x="12307" y="973"/>
                    <a:pt x="12446" y="1097"/>
                  </a:cubicBezTo>
                  <a:cubicBezTo>
                    <a:pt x="12586" y="1197"/>
                    <a:pt x="12698" y="1322"/>
                    <a:pt x="12753" y="1472"/>
                  </a:cubicBezTo>
                  <a:cubicBezTo>
                    <a:pt x="12809" y="1621"/>
                    <a:pt x="12851" y="1771"/>
                    <a:pt x="12851" y="1945"/>
                  </a:cubicBezTo>
                  <a:lnTo>
                    <a:pt x="12851" y="13743"/>
                  </a:lnTo>
                  <a:lnTo>
                    <a:pt x="20860" y="13743"/>
                  </a:lnTo>
                  <a:cubicBezTo>
                    <a:pt x="20986" y="13743"/>
                    <a:pt x="21084" y="13793"/>
                    <a:pt x="21181" y="13918"/>
                  </a:cubicBezTo>
                  <a:cubicBezTo>
                    <a:pt x="21265" y="14042"/>
                    <a:pt x="21349" y="14242"/>
                    <a:pt x="21405" y="14566"/>
                  </a:cubicBezTo>
                  <a:cubicBezTo>
                    <a:pt x="21460" y="14891"/>
                    <a:pt x="21516" y="15265"/>
                    <a:pt x="21544" y="15763"/>
                  </a:cubicBezTo>
                  <a:cubicBezTo>
                    <a:pt x="21572" y="16262"/>
                    <a:pt x="21600" y="16886"/>
                    <a:pt x="21600" y="17659"/>
                  </a:cubicBezTo>
                  <a:cubicBezTo>
                    <a:pt x="21600" y="18407"/>
                    <a:pt x="21586" y="19031"/>
                    <a:pt x="21544" y="19555"/>
                  </a:cubicBezTo>
                  <a:cubicBezTo>
                    <a:pt x="21516" y="20054"/>
                    <a:pt x="21460" y="20453"/>
                    <a:pt x="21405" y="20752"/>
                  </a:cubicBezTo>
                  <a:cubicBezTo>
                    <a:pt x="21349" y="21051"/>
                    <a:pt x="21265" y="21251"/>
                    <a:pt x="21181" y="21400"/>
                  </a:cubicBezTo>
                  <a:cubicBezTo>
                    <a:pt x="21098" y="21525"/>
                    <a:pt x="20986" y="21600"/>
                    <a:pt x="20860" y="21600"/>
                  </a:cubicBezTo>
                  <a:lnTo>
                    <a:pt x="1381" y="21600"/>
                  </a:lnTo>
                  <a:cubicBezTo>
                    <a:pt x="893" y="21600"/>
                    <a:pt x="544" y="21376"/>
                    <a:pt x="321" y="20927"/>
                  </a:cubicBezTo>
                  <a:cubicBezTo>
                    <a:pt x="112" y="20478"/>
                    <a:pt x="0" y="19929"/>
                    <a:pt x="0" y="19280"/>
                  </a:cubicBezTo>
                  <a:lnTo>
                    <a:pt x="0" y="1197"/>
                  </a:lnTo>
                  <a:cubicBezTo>
                    <a:pt x="0" y="1023"/>
                    <a:pt x="28" y="873"/>
                    <a:pt x="98" y="723"/>
                  </a:cubicBezTo>
                  <a:cubicBezTo>
                    <a:pt x="154" y="574"/>
                    <a:pt x="265" y="474"/>
                    <a:pt x="391" y="349"/>
                  </a:cubicBezTo>
                  <a:cubicBezTo>
                    <a:pt x="530" y="250"/>
                    <a:pt x="712" y="150"/>
                    <a:pt x="949" y="100"/>
                  </a:cubicBezTo>
                  <a:cubicBezTo>
                    <a:pt x="1172" y="25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6" name="Shape">
              <a:extLst>
                <a:ext uri="{FF2B5EF4-FFF2-40B4-BE49-F238E27FC236}">
                  <a16:creationId xmlns:a16="http://schemas.microsoft.com/office/drawing/2014/main" id="{1BA8196F-FFE0-4A43-8845-2E5F3B23EC8F}"/>
                </a:ext>
              </a:extLst>
            </p:cNvPr>
            <p:cNvSpPr/>
            <p:nvPr/>
          </p:nvSpPr>
          <p:spPr>
            <a:xfrm>
              <a:off x="4749799" y="3441700"/>
              <a:ext cx="196597" cy="14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21" y="0"/>
                    <a:pt x="2400" y="18"/>
                    <a:pt x="2623" y="55"/>
                  </a:cubicBezTo>
                  <a:cubicBezTo>
                    <a:pt x="2846" y="91"/>
                    <a:pt x="3028" y="146"/>
                    <a:pt x="3167" y="219"/>
                  </a:cubicBezTo>
                  <a:cubicBezTo>
                    <a:pt x="3307" y="293"/>
                    <a:pt x="3405" y="384"/>
                    <a:pt x="3474" y="494"/>
                  </a:cubicBezTo>
                  <a:cubicBezTo>
                    <a:pt x="3544" y="604"/>
                    <a:pt x="3572" y="713"/>
                    <a:pt x="3572" y="860"/>
                  </a:cubicBezTo>
                  <a:lnTo>
                    <a:pt x="3572" y="7919"/>
                  </a:lnTo>
                  <a:lnTo>
                    <a:pt x="20902" y="7919"/>
                  </a:lnTo>
                  <a:cubicBezTo>
                    <a:pt x="21014" y="7919"/>
                    <a:pt x="21112" y="7974"/>
                    <a:pt x="21195" y="8066"/>
                  </a:cubicBezTo>
                  <a:cubicBezTo>
                    <a:pt x="21279" y="8157"/>
                    <a:pt x="21349" y="8322"/>
                    <a:pt x="21405" y="8541"/>
                  </a:cubicBezTo>
                  <a:cubicBezTo>
                    <a:pt x="21460" y="8761"/>
                    <a:pt x="21502" y="9053"/>
                    <a:pt x="21544" y="9419"/>
                  </a:cubicBezTo>
                  <a:cubicBezTo>
                    <a:pt x="21572" y="9785"/>
                    <a:pt x="21600" y="10242"/>
                    <a:pt x="21600" y="10809"/>
                  </a:cubicBezTo>
                  <a:cubicBezTo>
                    <a:pt x="21600" y="11376"/>
                    <a:pt x="21586" y="11815"/>
                    <a:pt x="21544" y="12199"/>
                  </a:cubicBezTo>
                  <a:cubicBezTo>
                    <a:pt x="21516" y="12565"/>
                    <a:pt x="21460" y="12858"/>
                    <a:pt x="21405" y="13077"/>
                  </a:cubicBezTo>
                  <a:cubicBezTo>
                    <a:pt x="21349" y="13297"/>
                    <a:pt x="21279" y="13443"/>
                    <a:pt x="21195" y="13553"/>
                  </a:cubicBezTo>
                  <a:cubicBezTo>
                    <a:pt x="21112" y="13644"/>
                    <a:pt x="21014" y="13699"/>
                    <a:pt x="20902" y="13699"/>
                  </a:cubicBezTo>
                  <a:lnTo>
                    <a:pt x="3572" y="13699"/>
                  </a:lnTo>
                  <a:lnTo>
                    <a:pt x="3572" y="20759"/>
                  </a:lnTo>
                  <a:cubicBezTo>
                    <a:pt x="3572" y="20905"/>
                    <a:pt x="3544" y="21033"/>
                    <a:pt x="3474" y="21124"/>
                  </a:cubicBezTo>
                  <a:cubicBezTo>
                    <a:pt x="3405" y="21234"/>
                    <a:pt x="3307" y="21307"/>
                    <a:pt x="3167" y="21381"/>
                  </a:cubicBezTo>
                  <a:cubicBezTo>
                    <a:pt x="3028" y="21454"/>
                    <a:pt x="2846" y="21509"/>
                    <a:pt x="2623" y="21545"/>
                  </a:cubicBezTo>
                  <a:cubicBezTo>
                    <a:pt x="2400" y="21582"/>
                    <a:pt x="2121" y="21600"/>
                    <a:pt x="1800" y="21600"/>
                  </a:cubicBezTo>
                  <a:cubicBezTo>
                    <a:pt x="1465" y="21600"/>
                    <a:pt x="1186" y="21582"/>
                    <a:pt x="949" y="21545"/>
                  </a:cubicBezTo>
                  <a:cubicBezTo>
                    <a:pt x="712" y="21509"/>
                    <a:pt x="530" y="21454"/>
                    <a:pt x="391" y="21381"/>
                  </a:cubicBezTo>
                  <a:cubicBezTo>
                    <a:pt x="251" y="21307"/>
                    <a:pt x="153" y="21216"/>
                    <a:pt x="98" y="21124"/>
                  </a:cubicBezTo>
                  <a:cubicBezTo>
                    <a:pt x="42" y="21015"/>
                    <a:pt x="0" y="20905"/>
                    <a:pt x="0" y="20759"/>
                  </a:cubicBezTo>
                  <a:lnTo>
                    <a:pt x="0" y="896"/>
                  </a:lnTo>
                  <a:cubicBezTo>
                    <a:pt x="0" y="768"/>
                    <a:pt x="28" y="640"/>
                    <a:pt x="98" y="530"/>
                  </a:cubicBezTo>
                  <a:cubicBezTo>
                    <a:pt x="154" y="421"/>
                    <a:pt x="265" y="329"/>
                    <a:pt x="391" y="256"/>
                  </a:cubicBezTo>
                  <a:cubicBezTo>
                    <a:pt x="530" y="183"/>
                    <a:pt x="712" y="128"/>
                    <a:pt x="949" y="91"/>
                  </a:cubicBezTo>
                  <a:cubicBezTo>
                    <a:pt x="1172" y="18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7" name="Shape">
              <a:extLst>
                <a:ext uri="{FF2B5EF4-FFF2-40B4-BE49-F238E27FC236}">
                  <a16:creationId xmlns:a16="http://schemas.microsoft.com/office/drawing/2014/main" id="{BB07FE19-DD15-4A43-BBD1-F6B85356C512}"/>
                </a:ext>
              </a:extLst>
            </p:cNvPr>
            <p:cNvSpPr/>
            <p:nvPr/>
          </p:nvSpPr>
          <p:spPr>
            <a:xfrm>
              <a:off x="4749799" y="3162300"/>
              <a:ext cx="197486" cy="2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6"/>
                  </a:moveTo>
                  <a:cubicBezTo>
                    <a:pt x="20655" y="3807"/>
                    <a:pt x="20864" y="3869"/>
                    <a:pt x="21030" y="3961"/>
                  </a:cubicBezTo>
                  <a:cubicBezTo>
                    <a:pt x="21183" y="4043"/>
                    <a:pt x="21308" y="4177"/>
                    <a:pt x="21392" y="4351"/>
                  </a:cubicBezTo>
                  <a:cubicBezTo>
                    <a:pt x="21475" y="4525"/>
                    <a:pt x="21531" y="4741"/>
                    <a:pt x="21558" y="5007"/>
                  </a:cubicBezTo>
                  <a:cubicBezTo>
                    <a:pt x="21586" y="5274"/>
                    <a:pt x="21600" y="5623"/>
                    <a:pt x="21600" y="6033"/>
                  </a:cubicBezTo>
                  <a:cubicBezTo>
                    <a:pt x="21600" y="6495"/>
                    <a:pt x="21586" y="6864"/>
                    <a:pt x="21558" y="7151"/>
                  </a:cubicBezTo>
                  <a:cubicBezTo>
                    <a:pt x="21531" y="7428"/>
                    <a:pt x="21475" y="7654"/>
                    <a:pt x="21392" y="7818"/>
                  </a:cubicBezTo>
                  <a:cubicBezTo>
                    <a:pt x="21308" y="7982"/>
                    <a:pt x="21183" y="8095"/>
                    <a:pt x="21030" y="8177"/>
                  </a:cubicBezTo>
                  <a:cubicBezTo>
                    <a:pt x="20864" y="8248"/>
                    <a:pt x="20655" y="8310"/>
                    <a:pt x="20392" y="8351"/>
                  </a:cubicBezTo>
                  <a:lnTo>
                    <a:pt x="6834" y="10874"/>
                  </a:lnTo>
                  <a:lnTo>
                    <a:pt x="6834" y="10895"/>
                  </a:lnTo>
                  <a:lnTo>
                    <a:pt x="20392" y="13284"/>
                  </a:lnTo>
                  <a:cubicBezTo>
                    <a:pt x="20642" y="13325"/>
                    <a:pt x="20850" y="13387"/>
                    <a:pt x="21017" y="13459"/>
                  </a:cubicBezTo>
                  <a:cubicBezTo>
                    <a:pt x="21183" y="13530"/>
                    <a:pt x="21308" y="13643"/>
                    <a:pt x="21392" y="13807"/>
                  </a:cubicBezTo>
                  <a:cubicBezTo>
                    <a:pt x="21475" y="13972"/>
                    <a:pt x="21531" y="14187"/>
                    <a:pt x="21558" y="14454"/>
                  </a:cubicBezTo>
                  <a:cubicBezTo>
                    <a:pt x="21586" y="14730"/>
                    <a:pt x="21600" y="15089"/>
                    <a:pt x="21600" y="15530"/>
                  </a:cubicBezTo>
                  <a:cubicBezTo>
                    <a:pt x="21600" y="16002"/>
                    <a:pt x="21586" y="16382"/>
                    <a:pt x="21558" y="16659"/>
                  </a:cubicBezTo>
                  <a:cubicBezTo>
                    <a:pt x="21531" y="16936"/>
                    <a:pt x="21475" y="17161"/>
                    <a:pt x="21392" y="17325"/>
                  </a:cubicBezTo>
                  <a:cubicBezTo>
                    <a:pt x="21308" y="17489"/>
                    <a:pt x="21183" y="17602"/>
                    <a:pt x="21030" y="17684"/>
                  </a:cubicBezTo>
                  <a:cubicBezTo>
                    <a:pt x="20864" y="17756"/>
                    <a:pt x="20655" y="17818"/>
                    <a:pt x="20392" y="17869"/>
                  </a:cubicBezTo>
                  <a:lnTo>
                    <a:pt x="1722" y="21459"/>
                  </a:lnTo>
                  <a:cubicBezTo>
                    <a:pt x="1320" y="21530"/>
                    <a:pt x="1014" y="21571"/>
                    <a:pt x="792" y="21582"/>
                  </a:cubicBezTo>
                  <a:cubicBezTo>
                    <a:pt x="569" y="21592"/>
                    <a:pt x="389" y="21541"/>
                    <a:pt x="278" y="21438"/>
                  </a:cubicBezTo>
                  <a:cubicBezTo>
                    <a:pt x="153" y="21336"/>
                    <a:pt x="83" y="21171"/>
                    <a:pt x="56" y="20936"/>
                  </a:cubicBezTo>
                  <a:cubicBezTo>
                    <a:pt x="28" y="20700"/>
                    <a:pt x="14" y="20382"/>
                    <a:pt x="14" y="19961"/>
                  </a:cubicBezTo>
                  <a:cubicBezTo>
                    <a:pt x="14" y="19582"/>
                    <a:pt x="28" y="19274"/>
                    <a:pt x="42" y="19048"/>
                  </a:cubicBezTo>
                  <a:cubicBezTo>
                    <a:pt x="55" y="18823"/>
                    <a:pt x="97" y="18659"/>
                    <a:pt x="153" y="18546"/>
                  </a:cubicBezTo>
                  <a:cubicBezTo>
                    <a:pt x="208" y="18433"/>
                    <a:pt x="306" y="18351"/>
                    <a:pt x="417" y="18310"/>
                  </a:cubicBezTo>
                  <a:cubicBezTo>
                    <a:pt x="528" y="18269"/>
                    <a:pt x="694" y="18238"/>
                    <a:pt x="903" y="18207"/>
                  </a:cubicBezTo>
                  <a:lnTo>
                    <a:pt x="17294" y="15438"/>
                  </a:lnTo>
                  <a:lnTo>
                    <a:pt x="17294" y="15428"/>
                  </a:lnTo>
                  <a:lnTo>
                    <a:pt x="1028" y="12546"/>
                  </a:lnTo>
                  <a:cubicBezTo>
                    <a:pt x="820" y="12515"/>
                    <a:pt x="653" y="12474"/>
                    <a:pt x="514" y="12423"/>
                  </a:cubicBezTo>
                  <a:cubicBezTo>
                    <a:pt x="389" y="12371"/>
                    <a:pt x="278" y="12279"/>
                    <a:pt x="208" y="12156"/>
                  </a:cubicBezTo>
                  <a:cubicBezTo>
                    <a:pt x="139" y="12033"/>
                    <a:pt x="83" y="11859"/>
                    <a:pt x="56" y="11633"/>
                  </a:cubicBezTo>
                  <a:cubicBezTo>
                    <a:pt x="28" y="11418"/>
                    <a:pt x="14" y="11120"/>
                    <a:pt x="14" y="10751"/>
                  </a:cubicBezTo>
                  <a:cubicBezTo>
                    <a:pt x="14" y="10361"/>
                    <a:pt x="28" y="10053"/>
                    <a:pt x="42" y="9818"/>
                  </a:cubicBezTo>
                  <a:cubicBezTo>
                    <a:pt x="55" y="9582"/>
                    <a:pt x="111" y="9407"/>
                    <a:pt x="181" y="9284"/>
                  </a:cubicBezTo>
                  <a:cubicBezTo>
                    <a:pt x="250" y="9161"/>
                    <a:pt x="347" y="9069"/>
                    <a:pt x="486" y="9007"/>
                  </a:cubicBezTo>
                  <a:cubicBezTo>
                    <a:pt x="611" y="8946"/>
                    <a:pt x="792" y="8905"/>
                    <a:pt x="1014" y="8874"/>
                  </a:cubicBezTo>
                  <a:lnTo>
                    <a:pt x="17280" y="5900"/>
                  </a:lnTo>
                  <a:lnTo>
                    <a:pt x="17280" y="5879"/>
                  </a:lnTo>
                  <a:lnTo>
                    <a:pt x="945" y="3110"/>
                  </a:lnTo>
                  <a:cubicBezTo>
                    <a:pt x="764" y="3089"/>
                    <a:pt x="611" y="3048"/>
                    <a:pt x="486" y="3007"/>
                  </a:cubicBezTo>
                  <a:cubicBezTo>
                    <a:pt x="361" y="2966"/>
                    <a:pt x="264" y="2895"/>
                    <a:pt x="194" y="2771"/>
                  </a:cubicBezTo>
                  <a:cubicBezTo>
                    <a:pt x="125" y="2659"/>
                    <a:pt x="69" y="2495"/>
                    <a:pt x="42" y="2279"/>
                  </a:cubicBezTo>
                  <a:cubicBezTo>
                    <a:pt x="14" y="2064"/>
                    <a:pt x="0" y="1766"/>
                    <a:pt x="0" y="1387"/>
                  </a:cubicBezTo>
                  <a:cubicBezTo>
                    <a:pt x="0" y="1028"/>
                    <a:pt x="14" y="751"/>
                    <a:pt x="42" y="546"/>
                  </a:cubicBezTo>
                  <a:cubicBezTo>
                    <a:pt x="69" y="351"/>
                    <a:pt x="139" y="207"/>
                    <a:pt x="264" y="115"/>
                  </a:cubicBezTo>
                  <a:cubicBezTo>
                    <a:pt x="389" y="23"/>
                    <a:pt x="570" y="-8"/>
                    <a:pt x="806" y="2"/>
                  </a:cubicBezTo>
                  <a:cubicBezTo>
                    <a:pt x="1042" y="13"/>
                    <a:pt x="1361" y="54"/>
                    <a:pt x="1778" y="125"/>
                  </a:cubicBezTo>
                  <a:lnTo>
                    <a:pt x="20392" y="375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8" name="Shape">
              <a:extLst>
                <a:ext uri="{FF2B5EF4-FFF2-40B4-BE49-F238E27FC236}">
                  <a16:creationId xmlns:a16="http://schemas.microsoft.com/office/drawing/2014/main" id="{71996488-C900-4054-AC65-037F8A1CD2CC}"/>
                </a:ext>
              </a:extLst>
            </p:cNvPr>
            <p:cNvSpPr/>
            <p:nvPr/>
          </p:nvSpPr>
          <p:spPr>
            <a:xfrm>
              <a:off x="4749799" y="2984500"/>
              <a:ext cx="197613" cy="1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19865" y="282"/>
                  </a:moveTo>
                  <a:cubicBezTo>
                    <a:pt x="20267" y="131"/>
                    <a:pt x="20573" y="55"/>
                    <a:pt x="20809" y="9"/>
                  </a:cubicBezTo>
                  <a:cubicBezTo>
                    <a:pt x="21045" y="-21"/>
                    <a:pt x="21211" y="25"/>
                    <a:pt x="21336" y="161"/>
                  </a:cubicBezTo>
                  <a:cubicBezTo>
                    <a:pt x="21447" y="298"/>
                    <a:pt x="21517" y="525"/>
                    <a:pt x="21558" y="859"/>
                  </a:cubicBezTo>
                  <a:cubicBezTo>
                    <a:pt x="21586" y="1193"/>
                    <a:pt x="21600" y="1663"/>
                    <a:pt x="21600" y="2254"/>
                  </a:cubicBezTo>
                  <a:cubicBezTo>
                    <a:pt x="21600" y="2861"/>
                    <a:pt x="21586" y="3346"/>
                    <a:pt x="21572" y="3695"/>
                  </a:cubicBezTo>
                  <a:cubicBezTo>
                    <a:pt x="21558" y="4044"/>
                    <a:pt x="21517" y="4302"/>
                    <a:pt x="21475" y="4484"/>
                  </a:cubicBezTo>
                  <a:cubicBezTo>
                    <a:pt x="21420" y="4666"/>
                    <a:pt x="21350" y="4787"/>
                    <a:pt x="21267" y="4863"/>
                  </a:cubicBezTo>
                  <a:cubicBezTo>
                    <a:pt x="21184" y="4939"/>
                    <a:pt x="21059" y="5000"/>
                    <a:pt x="20920" y="5045"/>
                  </a:cubicBezTo>
                  <a:lnTo>
                    <a:pt x="16630" y="6623"/>
                  </a:lnTo>
                  <a:lnTo>
                    <a:pt x="16630" y="15405"/>
                  </a:lnTo>
                  <a:lnTo>
                    <a:pt x="20809" y="16892"/>
                  </a:lnTo>
                  <a:cubicBezTo>
                    <a:pt x="20961" y="16937"/>
                    <a:pt x="21086" y="16998"/>
                    <a:pt x="21197" y="17074"/>
                  </a:cubicBezTo>
                  <a:cubicBezTo>
                    <a:pt x="21308" y="17150"/>
                    <a:pt x="21392" y="17271"/>
                    <a:pt x="21447" y="17453"/>
                  </a:cubicBezTo>
                  <a:cubicBezTo>
                    <a:pt x="21503" y="17620"/>
                    <a:pt x="21545" y="17878"/>
                    <a:pt x="21572" y="18196"/>
                  </a:cubicBezTo>
                  <a:cubicBezTo>
                    <a:pt x="21600" y="18515"/>
                    <a:pt x="21600" y="18940"/>
                    <a:pt x="21600" y="19455"/>
                  </a:cubicBezTo>
                  <a:cubicBezTo>
                    <a:pt x="21600" y="20001"/>
                    <a:pt x="21586" y="20441"/>
                    <a:pt x="21544" y="20760"/>
                  </a:cubicBezTo>
                  <a:cubicBezTo>
                    <a:pt x="21517" y="21078"/>
                    <a:pt x="21433" y="21291"/>
                    <a:pt x="21308" y="21412"/>
                  </a:cubicBezTo>
                  <a:cubicBezTo>
                    <a:pt x="21184" y="21533"/>
                    <a:pt x="21003" y="21579"/>
                    <a:pt x="20767" y="21533"/>
                  </a:cubicBezTo>
                  <a:cubicBezTo>
                    <a:pt x="20531" y="21503"/>
                    <a:pt x="20226" y="21412"/>
                    <a:pt x="19837" y="21260"/>
                  </a:cubicBezTo>
                  <a:lnTo>
                    <a:pt x="861" y="14055"/>
                  </a:lnTo>
                  <a:cubicBezTo>
                    <a:pt x="680" y="13980"/>
                    <a:pt x="527" y="13904"/>
                    <a:pt x="403" y="13798"/>
                  </a:cubicBezTo>
                  <a:cubicBezTo>
                    <a:pt x="278" y="13691"/>
                    <a:pt x="194" y="13555"/>
                    <a:pt x="139" y="13342"/>
                  </a:cubicBezTo>
                  <a:cubicBezTo>
                    <a:pt x="83" y="13130"/>
                    <a:pt x="42" y="12842"/>
                    <a:pt x="28" y="12463"/>
                  </a:cubicBezTo>
                  <a:cubicBezTo>
                    <a:pt x="14" y="12083"/>
                    <a:pt x="0" y="11598"/>
                    <a:pt x="0" y="10976"/>
                  </a:cubicBezTo>
                  <a:cubicBezTo>
                    <a:pt x="0" y="10263"/>
                    <a:pt x="14" y="9702"/>
                    <a:pt x="28" y="9277"/>
                  </a:cubicBezTo>
                  <a:cubicBezTo>
                    <a:pt x="42" y="8853"/>
                    <a:pt x="83" y="8534"/>
                    <a:pt x="139" y="8291"/>
                  </a:cubicBezTo>
                  <a:cubicBezTo>
                    <a:pt x="194" y="8064"/>
                    <a:pt x="291" y="7882"/>
                    <a:pt x="416" y="7791"/>
                  </a:cubicBezTo>
                  <a:cubicBezTo>
                    <a:pt x="541" y="7685"/>
                    <a:pt x="708" y="7609"/>
                    <a:pt x="916" y="7533"/>
                  </a:cubicBezTo>
                  <a:lnTo>
                    <a:pt x="19865" y="282"/>
                  </a:lnTo>
                  <a:close/>
                  <a:moveTo>
                    <a:pt x="4178" y="11007"/>
                  </a:moveTo>
                  <a:lnTo>
                    <a:pt x="4178" y="11022"/>
                  </a:lnTo>
                  <a:lnTo>
                    <a:pt x="13271" y="14328"/>
                  </a:lnTo>
                  <a:lnTo>
                    <a:pt x="13271" y="7700"/>
                  </a:lnTo>
                  <a:lnTo>
                    <a:pt x="4178" y="1100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9" name="Shape">
              <a:extLst>
                <a:ext uri="{FF2B5EF4-FFF2-40B4-BE49-F238E27FC236}">
                  <a16:creationId xmlns:a16="http://schemas.microsoft.com/office/drawing/2014/main" id="{2D01013A-5ED0-4F3D-A114-A3FFDD80ADFF}"/>
                </a:ext>
              </a:extLst>
            </p:cNvPr>
            <p:cNvSpPr/>
            <p:nvPr/>
          </p:nvSpPr>
          <p:spPr>
            <a:xfrm>
              <a:off x="4749799" y="2819399"/>
              <a:ext cx="196597" cy="1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4" y="0"/>
                  </a:moveTo>
                  <a:cubicBezTo>
                    <a:pt x="21070" y="0"/>
                    <a:pt x="21167" y="38"/>
                    <a:pt x="21251" y="94"/>
                  </a:cubicBezTo>
                  <a:cubicBezTo>
                    <a:pt x="21335" y="151"/>
                    <a:pt x="21405" y="302"/>
                    <a:pt x="21460" y="529"/>
                  </a:cubicBezTo>
                  <a:cubicBezTo>
                    <a:pt x="21516" y="755"/>
                    <a:pt x="21558" y="1076"/>
                    <a:pt x="21572" y="1510"/>
                  </a:cubicBezTo>
                  <a:cubicBezTo>
                    <a:pt x="21600" y="1945"/>
                    <a:pt x="21600" y="2530"/>
                    <a:pt x="21600" y="3285"/>
                  </a:cubicBezTo>
                  <a:cubicBezTo>
                    <a:pt x="21600" y="3908"/>
                    <a:pt x="21586" y="4418"/>
                    <a:pt x="21572" y="4796"/>
                  </a:cubicBezTo>
                  <a:cubicBezTo>
                    <a:pt x="21544" y="5173"/>
                    <a:pt x="21502" y="5476"/>
                    <a:pt x="21447" y="5683"/>
                  </a:cubicBezTo>
                  <a:cubicBezTo>
                    <a:pt x="21391" y="5910"/>
                    <a:pt x="21307" y="6061"/>
                    <a:pt x="21209" y="6136"/>
                  </a:cubicBezTo>
                  <a:cubicBezTo>
                    <a:pt x="21112" y="6231"/>
                    <a:pt x="21000" y="6306"/>
                    <a:pt x="20874" y="6363"/>
                  </a:cubicBezTo>
                  <a:lnTo>
                    <a:pt x="16074" y="8969"/>
                  </a:lnTo>
                  <a:cubicBezTo>
                    <a:pt x="15530" y="9290"/>
                    <a:pt x="15056" y="9592"/>
                    <a:pt x="14623" y="9894"/>
                  </a:cubicBezTo>
                  <a:cubicBezTo>
                    <a:pt x="14205" y="10196"/>
                    <a:pt x="13856" y="10536"/>
                    <a:pt x="13563" y="10894"/>
                  </a:cubicBezTo>
                  <a:cubicBezTo>
                    <a:pt x="13284" y="11253"/>
                    <a:pt x="13074" y="11687"/>
                    <a:pt x="12921" y="12159"/>
                  </a:cubicBezTo>
                  <a:cubicBezTo>
                    <a:pt x="12781" y="12631"/>
                    <a:pt x="12712" y="13198"/>
                    <a:pt x="12712" y="13821"/>
                  </a:cubicBezTo>
                  <a:lnTo>
                    <a:pt x="12712" y="15671"/>
                  </a:lnTo>
                  <a:lnTo>
                    <a:pt x="20902" y="15671"/>
                  </a:lnTo>
                  <a:cubicBezTo>
                    <a:pt x="21014" y="15671"/>
                    <a:pt x="21112" y="15728"/>
                    <a:pt x="21195" y="15822"/>
                  </a:cubicBezTo>
                  <a:cubicBezTo>
                    <a:pt x="21279" y="15917"/>
                    <a:pt x="21349" y="16087"/>
                    <a:pt x="21405" y="16313"/>
                  </a:cubicBezTo>
                  <a:cubicBezTo>
                    <a:pt x="21460" y="16540"/>
                    <a:pt x="21502" y="16842"/>
                    <a:pt x="21544" y="17220"/>
                  </a:cubicBezTo>
                  <a:cubicBezTo>
                    <a:pt x="21572" y="17597"/>
                    <a:pt x="21600" y="18069"/>
                    <a:pt x="21600" y="18655"/>
                  </a:cubicBezTo>
                  <a:cubicBezTo>
                    <a:pt x="21600" y="19221"/>
                    <a:pt x="21586" y="19693"/>
                    <a:pt x="21544" y="20090"/>
                  </a:cubicBezTo>
                  <a:cubicBezTo>
                    <a:pt x="21516" y="20467"/>
                    <a:pt x="21460" y="20769"/>
                    <a:pt x="21405" y="20996"/>
                  </a:cubicBezTo>
                  <a:cubicBezTo>
                    <a:pt x="21349" y="21222"/>
                    <a:pt x="21279" y="21373"/>
                    <a:pt x="21195" y="21468"/>
                  </a:cubicBezTo>
                  <a:cubicBezTo>
                    <a:pt x="21112" y="21562"/>
                    <a:pt x="21014" y="21600"/>
                    <a:pt x="20902" y="21600"/>
                  </a:cubicBezTo>
                  <a:lnTo>
                    <a:pt x="1381" y="21600"/>
                  </a:lnTo>
                  <a:cubicBezTo>
                    <a:pt x="893" y="21600"/>
                    <a:pt x="544" y="21430"/>
                    <a:pt x="321" y="21090"/>
                  </a:cubicBezTo>
                  <a:cubicBezTo>
                    <a:pt x="112" y="20750"/>
                    <a:pt x="0" y="20335"/>
                    <a:pt x="0" y="19844"/>
                  </a:cubicBezTo>
                  <a:lnTo>
                    <a:pt x="0" y="12310"/>
                  </a:lnTo>
                  <a:cubicBezTo>
                    <a:pt x="0" y="11555"/>
                    <a:pt x="14" y="10913"/>
                    <a:pt x="28" y="10422"/>
                  </a:cubicBezTo>
                  <a:cubicBezTo>
                    <a:pt x="42" y="9931"/>
                    <a:pt x="84" y="9478"/>
                    <a:pt x="112" y="9082"/>
                  </a:cubicBezTo>
                  <a:cubicBezTo>
                    <a:pt x="237" y="7911"/>
                    <a:pt x="446" y="6854"/>
                    <a:pt x="740" y="5929"/>
                  </a:cubicBezTo>
                  <a:cubicBezTo>
                    <a:pt x="1033" y="4985"/>
                    <a:pt x="1423" y="4192"/>
                    <a:pt x="1912" y="3550"/>
                  </a:cubicBezTo>
                  <a:cubicBezTo>
                    <a:pt x="2386" y="2889"/>
                    <a:pt x="2958" y="2398"/>
                    <a:pt x="3628" y="2058"/>
                  </a:cubicBezTo>
                  <a:cubicBezTo>
                    <a:pt x="4284" y="1718"/>
                    <a:pt x="5037" y="1548"/>
                    <a:pt x="5888" y="1548"/>
                  </a:cubicBezTo>
                  <a:cubicBezTo>
                    <a:pt x="6614" y="1548"/>
                    <a:pt x="7270" y="1680"/>
                    <a:pt x="7856" y="1926"/>
                  </a:cubicBezTo>
                  <a:cubicBezTo>
                    <a:pt x="8442" y="2171"/>
                    <a:pt x="8972" y="2530"/>
                    <a:pt x="9447" y="3021"/>
                  </a:cubicBezTo>
                  <a:cubicBezTo>
                    <a:pt x="9907" y="3493"/>
                    <a:pt x="10312" y="4097"/>
                    <a:pt x="10660" y="4796"/>
                  </a:cubicBezTo>
                  <a:cubicBezTo>
                    <a:pt x="11009" y="5494"/>
                    <a:pt x="11288" y="6306"/>
                    <a:pt x="11498" y="7194"/>
                  </a:cubicBezTo>
                  <a:cubicBezTo>
                    <a:pt x="11651" y="6759"/>
                    <a:pt x="11847" y="6344"/>
                    <a:pt x="12056" y="5966"/>
                  </a:cubicBezTo>
                  <a:cubicBezTo>
                    <a:pt x="12279" y="5589"/>
                    <a:pt x="12544" y="5230"/>
                    <a:pt x="12865" y="4890"/>
                  </a:cubicBezTo>
                  <a:cubicBezTo>
                    <a:pt x="13186" y="4550"/>
                    <a:pt x="13535" y="4229"/>
                    <a:pt x="13940" y="3927"/>
                  </a:cubicBezTo>
                  <a:cubicBezTo>
                    <a:pt x="14344" y="3625"/>
                    <a:pt x="14805" y="3342"/>
                    <a:pt x="15307" y="3059"/>
                  </a:cubicBezTo>
                  <a:lnTo>
                    <a:pt x="19549" y="604"/>
                  </a:lnTo>
                  <a:cubicBezTo>
                    <a:pt x="19967" y="378"/>
                    <a:pt x="20274" y="227"/>
                    <a:pt x="20470" y="151"/>
                  </a:cubicBezTo>
                  <a:cubicBezTo>
                    <a:pt x="20679" y="38"/>
                    <a:pt x="20833" y="0"/>
                    <a:pt x="20944" y="0"/>
                  </a:cubicBezTo>
                  <a:close/>
                  <a:moveTo>
                    <a:pt x="6363" y="7628"/>
                  </a:moveTo>
                  <a:cubicBezTo>
                    <a:pt x="5651" y="7628"/>
                    <a:pt x="5051" y="7855"/>
                    <a:pt x="4563" y="8289"/>
                  </a:cubicBezTo>
                  <a:cubicBezTo>
                    <a:pt x="4074" y="8723"/>
                    <a:pt x="3726" y="9441"/>
                    <a:pt x="3530" y="10422"/>
                  </a:cubicBezTo>
                  <a:cubicBezTo>
                    <a:pt x="3474" y="10725"/>
                    <a:pt x="3433" y="11064"/>
                    <a:pt x="3391" y="11442"/>
                  </a:cubicBezTo>
                  <a:cubicBezTo>
                    <a:pt x="3363" y="11820"/>
                    <a:pt x="3335" y="12348"/>
                    <a:pt x="3335" y="13028"/>
                  </a:cubicBezTo>
                  <a:lnTo>
                    <a:pt x="3335" y="15671"/>
                  </a:lnTo>
                  <a:lnTo>
                    <a:pt x="9433" y="15671"/>
                  </a:lnTo>
                  <a:lnTo>
                    <a:pt x="9433" y="12650"/>
                  </a:lnTo>
                  <a:cubicBezTo>
                    <a:pt x="9433" y="11820"/>
                    <a:pt x="9363" y="11083"/>
                    <a:pt x="9209" y="10441"/>
                  </a:cubicBezTo>
                  <a:cubicBezTo>
                    <a:pt x="9056" y="9818"/>
                    <a:pt x="8846" y="9290"/>
                    <a:pt x="8581" y="8874"/>
                  </a:cubicBezTo>
                  <a:cubicBezTo>
                    <a:pt x="8316" y="8459"/>
                    <a:pt x="7981" y="8138"/>
                    <a:pt x="7605" y="7930"/>
                  </a:cubicBezTo>
                  <a:cubicBezTo>
                    <a:pt x="7242" y="7722"/>
                    <a:pt x="6823" y="7628"/>
                    <a:pt x="6363" y="762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0" name="Shape">
              <a:extLst>
                <a:ext uri="{FF2B5EF4-FFF2-40B4-BE49-F238E27FC236}">
                  <a16:creationId xmlns:a16="http://schemas.microsoft.com/office/drawing/2014/main" id="{45D4CDEB-5F90-4A32-82C3-64DA63AA8FEB}"/>
                </a:ext>
              </a:extLst>
            </p:cNvPr>
            <p:cNvSpPr/>
            <p:nvPr/>
          </p:nvSpPr>
          <p:spPr>
            <a:xfrm>
              <a:off x="4749799" y="2667000"/>
              <a:ext cx="195708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2" y="0"/>
                  </a:moveTo>
                  <a:cubicBezTo>
                    <a:pt x="20184" y="0"/>
                    <a:pt x="20451" y="24"/>
                    <a:pt x="20675" y="71"/>
                  </a:cubicBezTo>
                  <a:cubicBezTo>
                    <a:pt x="20885" y="118"/>
                    <a:pt x="21067" y="189"/>
                    <a:pt x="21208" y="284"/>
                  </a:cubicBezTo>
                  <a:cubicBezTo>
                    <a:pt x="21334" y="378"/>
                    <a:pt x="21432" y="496"/>
                    <a:pt x="21502" y="638"/>
                  </a:cubicBezTo>
                  <a:cubicBezTo>
                    <a:pt x="21572" y="780"/>
                    <a:pt x="21600" y="922"/>
                    <a:pt x="21600" y="1111"/>
                  </a:cubicBezTo>
                  <a:lnTo>
                    <a:pt x="21600" y="19402"/>
                  </a:lnTo>
                  <a:cubicBezTo>
                    <a:pt x="21600" y="20017"/>
                    <a:pt x="21488" y="20537"/>
                    <a:pt x="21278" y="20962"/>
                  </a:cubicBezTo>
                  <a:cubicBezTo>
                    <a:pt x="21067" y="21387"/>
                    <a:pt x="20703" y="21600"/>
                    <a:pt x="20212" y="21600"/>
                  </a:cubicBezTo>
                  <a:lnTo>
                    <a:pt x="1388" y="21600"/>
                  </a:lnTo>
                  <a:cubicBezTo>
                    <a:pt x="897" y="21600"/>
                    <a:pt x="547" y="21387"/>
                    <a:pt x="322" y="20962"/>
                  </a:cubicBezTo>
                  <a:cubicBezTo>
                    <a:pt x="112" y="20537"/>
                    <a:pt x="0" y="20017"/>
                    <a:pt x="0" y="19402"/>
                  </a:cubicBezTo>
                  <a:lnTo>
                    <a:pt x="0" y="1229"/>
                  </a:lnTo>
                  <a:cubicBezTo>
                    <a:pt x="0" y="1063"/>
                    <a:pt x="28" y="922"/>
                    <a:pt x="84" y="780"/>
                  </a:cubicBezTo>
                  <a:cubicBezTo>
                    <a:pt x="140" y="638"/>
                    <a:pt x="238" y="543"/>
                    <a:pt x="378" y="449"/>
                  </a:cubicBezTo>
                  <a:cubicBezTo>
                    <a:pt x="519" y="354"/>
                    <a:pt x="701" y="284"/>
                    <a:pt x="911" y="236"/>
                  </a:cubicBezTo>
                  <a:cubicBezTo>
                    <a:pt x="1121" y="189"/>
                    <a:pt x="1402" y="165"/>
                    <a:pt x="1738" y="165"/>
                  </a:cubicBezTo>
                  <a:cubicBezTo>
                    <a:pt x="2046" y="165"/>
                    <a:pt x="2313" y="189"/>
                    <a:pt x="2537" y="236"/>
                  </a:cubicBezTo>
                  <a:cubicBezTo>
                    <a:pt x="2761" y="284"/>
                    <a:pt x="2930" y="354"/>
                    <a:pt x="3070" y="449"/>
                  </a:cubicBezTo>
                  <a:cubicBezTo>
                    <a:pt x="3210" y="543"/>
                    <a:pt x="3308" y="662"/>
                    <a:pt x="3364" y="780"/>
                  </a:cubicBezTo>
                  <a:cubicBezTo>
                    <a:pt x="3420" y="922"/>
                    <a:pt x="3462" y="1063"/>
                    <a:pt x="3462" y="1229"/>
                  </a:cubicBezTo>
                  <a:lnTo>
                    <a:pt x="3462" y="14227"/>
                  </a:lnTo>
                  <a:lnTo>
                    <a:pt x="8733" y="14227"/>
                  </a:lnTo>
                  <a:lnTo>
                    <a:pt x="8733" y="3238"/>
                  </a:lnTo>
                  <a:cubicBezTo>
                    <a:pt x="8733" y="3072"/>
                    <a:pt x="8761" y="2907"/>
                    <a:pt x="8831" y="2765"/>
                  </a:cubicBezTo>
                  <a:cubicBezTo>
                    <a:pt x="8887" y="2623"/>
                    <a:pt x="8985" y="2505"/>
                    <a:pt x="9111" y="2411"/>
                  </a:cubicBezTo>
                  <a:cubicBezTo>
                    <a:pt x="9237" y="2316"/>
                    <a:pt x="9405" y="2245"/>
                    <a:pt x="9630" y="2198"/>
                  </a:cubicBezTo>
                  <a:cubicBezTo>
                    <a:pt x="9840" y="2151"/>
                    <a:pt x="10106" y="2127"/>
                    <a:pt x="10429" y="2127"/>
                  </a:cubicBezTo>
                  <a:cubicBezTo>
                    <a:pt x="10751" y="2127"/>
                    <a:pt x="11017" y="2151"/>
                    <a:pt x="11228" y="2198"/>
                  </a:cubicBezTo>
                  <a:cubicBezTo>
                    <a:pt x="11438" y="2245"/>
                    <a:pt x="11606" y="2316"/>
                    <a:pt x="11732" y="2411"/>
                  </a:cubicBezTo>
                  <a:cubicBezTo>
                    <a:pt x="11858" y="2505"/>
                    <a:pt x="11956" y="2623"/>
                    <a:pt x="12012" y="2765"/>
                  </a:cubicBezTo>
                  <a:cubicBezTo>
                    <a:pt x="12069" y="2907"/>
                    <a:pt x="12097" y="3049"/>
                    <a:pt x="12097" y="3238"/>
                  </a:cubicBezTo>
                  <a:lnTo>
                    <a:pt x="12097" y="14227"/>
                  </a:lnTo>
                  <a:lnTo>
                    <a:pt x="18180" y="14227"/>
                  </a:lnTo>
                  <a:lnTo>
                    <a:pt x="18180" y="1111"/>
                  </a:lnTo>
                  <a:cubicBezTo>
                    <a:pt x="18180" y="945"/>
                    <a:pt x="18208" y="780"/>
                    <a:pt x="18278" y="638"/>
                  </a:cubicBezTo>
                  <a:cubicBezTo>
                    <a:pt x="18348" y="496"/>
                    <a:pt x="18432" y="378"/>
                    <a:pt x="18572" y="284"/>
                  </a:cubicBezTo>
                  <a:cubicBezTo>
                    <a:pt x="18713" y="189"/>
                    <a:pt x="18881" y="118"/>
                    <a:pt x="19105" y="71"/>
                  </a:cubicBezTo>
                  <a:cubicBezTo>
                    <a:pt x="19273" y="24"/>
                    <a:pt x="19540" y="0"/>
                    <a:pt x="1986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1" name="Shape">
              <a:extLst>
                <a:ext uri="{FF2B5EF4-FFF2-40B4-BE49-F238E27FC236}">
                  <a16:creationId xmlns:a16="http://schemas.microsoft.com/office/drawing/2014/main" id="{182C6228-56B4-4645-8588-D6DC40DD33F9}"/>
                </a:ext>
              </a:extLst>
            </p:cNvPr>
            <p:cNvSpPr/>
            <p:nvPr/>
          </p:nvSpPr>
          <p:spPr>
            <a:xfrm>
              <a:off x="50799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2" name="Shape">
              <a:extLst>
                <a:ext uri="{FF2B5EF4-FFF2-40B4-BE49-F238E27FC236}">
                  <a16:creationId xmlns:a16="http://schemas.microsoft.com/office/drawing/2014/main" id="{ADCCB887-26C7-4C58-9CDC-07D6227169BC}"/>
                </a:ext>
              </a:extLst>
            </p:cNvPr>
            <p:cNvSpPr/>
            <p:nvPr/>
          </p:nvSpPr>
          <p:spPr>
            <a:xfrm>
              <a:off x="52324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69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3" name="Shape">
              <a:extLst>
                <a:ext uri="{FF2B5EF4-FFF2-40B4-BE49-F238E27FC236}">
                  <a16:creationId xmlns:a16="http://schemas.microsoft.com/office/drawing/2014/main" id="{39FDB96A-D7C8-4609-AF9B-81613D059F6C}"/>
                </a:ext>
              </a:extLst>
            </p:cNvPr>
            <p:cNvSpPr/>
            <p:nvPr/>
          </p:nvSpPr>
          <p:spPr>
            <a:xfrm>
              <a:off x="5384799" y="3416300"/>
              <a:ext cx="209877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9" y="19858"/>
                  </a:moveTo>
                  <a:cubicBezTo>
                    <a:pt x="21412" y="20251"/>
                    <a:pt x="21504" y="20574"/>
                    <a:pt x="21543" y="20800"/>
                  </a:cubicBezTo>
                  <a:cubicBezTo>
                    <a:pt x="21582" y="21027"/>
                    <a:pt x="21530" y="21206"/>
                    <a:pt x="21399" y="21326"/>
                  </a:cubicBezTo>
                  <a:cubicBezTo>
                    <a:pt x="21269" y="21445"/>
                    <a:pt x="21034" y="21516"/>
                    <a:pt x="20695" y="21540"/>
                  </a:cubicBezTo>
                  <a:cubicBezTo>
                    <a:pt x="20356" y="21564"/>
                    <a:pt x="19886" y="21576"/>
                    <a:pt x="19299" y="21576"/>
                  </a:cubicBezTo>
                  <a:cubicBezTo>
                    <a:pt x="18686" y="21576"/>
                    <a:pt x="18204" y="21564"/>
                    <a:pt x="17865" y="21552"/>
                  </a:cubicBezTo>
                  <a:cubicBezTo>
                    <a:pt x="17525" y="21540"/>
                    <a:pt x="17265" y="21505"/>
                    <a:pt x="17082" y="21457"/>
                  </a:cubicBezTo>
                  <a:cubicBezTo>
                    <a:pt x="16899" y="21409"/>
                    <a:pt x="16769" y="21337"/>
                    <a:pt x="16704" y="21254"/>
                  </a:cubicBezTo>
                  <a:cubicBezTo>
                    <a:pt x="16639" y="21170"/>
                    <a:pt x="16573" y="21051"/>
                    <a:pt x="16521" y="20908"/>
                  </a:cubicBezTo>
                  <a:lnTo>
                    <a:pt x="14943" y="16612"/>
                  </a:lnTo>
                  <a:lnTo>
                    <a:pt x="6152" y="16612"/>
                  </a:lnTo>
                  <a:lnTo>
                    <a:pt x="4665" y="20800"/>
                  </a:lnTo>
                  <a:cubicBezTo>
                    <a:pt x="4612" y="20956"/>
                    <a:pt x="4560" y="21087"/>
                    <a:pt x="4469" y="21194"/>
                  </a:cubicBezTo>
                  <a:cubicBezTo>
                    <a:pt x="4391" y="21302"/>
                    <a:pt x="4260" y="21385"/>
                    <a:pt x="4091" y="21445"/>
                  </a:cubicBezTo>
                  <a:cubicBezTo>
                    <a:pt x="3921" y="21505"/>
                    <a:pt x="3673" y="21540"/>
                    <a:pt x="3347" y="21564"/>
                  </a:cubicBezTo>
                  <a:cubicBezTo>
                    <a:pt x="3034" y="21588"/>
                    <a:pt x="2604" y="21600"/>
                    <a:pt x="2095" y="21600"/>
                  </a:cubicBezTo>
                  <a:cubicBezTo>
                    <a:pt x="1547" y="21600"/>
                    <a:pt x="1104" y="21588"/>
                    <a:pt x="791" y="21552"/>
                  </a:cubicBezTo>
                  <a:cubicBezTo>
                    <a:pt x="478" y="21516"/>
                    <a:pt x="256" y="21445"/>
                    <a:pt x="139" y="21314"/>
                  </a:cubicBezTo>
                  <a:cubicBezTo>
                    <a:pt x="21" y="21182"/>
                    <a:pt x="-18" y="21003"/>
                    <a:pt x="8" y="20777"/>
                  </a:cubicBezTo>
                  <a:cubicBezTo>
                    <a:pt x="34" y="20550"/>
                    <a:pt x="139" y="20240"/>
                    <a:pt x="282" y="19846"/>
                  </a:cubicBezTo>
                  <a:lnTo>
                    <a:pt x="7495" y="859"/>
                  </a:lnTo>
                  <a:cubicBezTo>
                    <a:pt x="7560" y="668"/>
                    <a:pt x="7652" y="525"/>
                    <a:pt x="7743" y="406"/>
                  </a:cubicBezTo>
                  <a:cubicBezTo>
                    <a:pt x="7834" y="286"/>
                    <a:pt x="7991" y="203"/>
                    <a:pt x="8199" y="143"/>
                  </a:cubicBezTo>
                  <a:cubicBezTo>
                    <a:pt x="8408" y="84"/>
                    <a:pt x="8708" y="48"/>
                    <a:pt x="9073" y="24"/>
                  </a:cubicBezTo>
                  <a:cubicBezTo>
                    <a:pt x="9452" y="12"/>
                    <a:pt x="9947" y="0"/>
                    <a:pt x="10560" y="0"/>
                  </a:cubicBezTo>
                  <a:cubicBezTo>
                    <a:pt x="11265" y="0"/>
                    <a:pt x="11839" y="12"/>
                    <a:pt x="12256" y="24"/>
                  </a:cubicBezTo>
                  <a:cubicBezTo>
                    <a:pt x="12673" y="36"/>
                    <a:pt x="13012" y="84"/>
                    <a:pt x="13247" y="143"/>
                  </a:cubicBezTo>
                  <a:cubicBezTo>
                    <a:pt x="13482" y="203"/>
                    <a:pt x="13652" y="298"/>
                    <a:pt x="13756" y="418"/>
                  </a:cubicBezTo>
                  <a:cubicBezTo>
                    <a:pt x="13860" y="537"/>
                    <a:pt x="13952" y="704"/>
                    <a:pt x="14017" y="919"/>
                  </a:cubicBezTo>
                  <a:lnTo>
                    <a:pt x="21269" y="19858"/>
                  </a:lnTo>
                  <a:close/>
                  <a:moveTo>
                    <a:pt x="10521" y="4165"/>
                  </a:moveTo>
                  <a:lnTo>
                    <a:pt x="10508" y="4165"/>
                  </a:lnTo>
                  <a:lnTo>
                    <a:pt x="7195" y="13258"/>
                  </a:lnTo>
                  <a:lnTo>
                    <a:pt x="13834" y="13258"/>
                  </a:lnTo>
                  <a:lnTo>
                    <a:pt x="10521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4" name="Shape">
              <a:extLst>
                <a:ext uri="{FF2B5EF4-FFF2-40B4-BE49-F238E27FC236}">
                  <a16:creationId xmlns:a16="http://schemas.microsoft.com/office/drawing/2014/main" id="{6A96C746-CA3E-4F23-BDD3-B421F2FD8025}"/>
                </a:ext>
              </a:extLst>
            </p:cNvPr>
            <p:cNvSpPr/>
            <p:nvPr/>
          </p:nvSpPr>
          <p:spPr>
            <a:xfrm>
              <a:off x="55753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5" name="Shape">
              <a:extLst>
                <a:ext uri="{FF2B5EF4-FFF2-40B4-BE49-F238E27FC236}">
                  <a16:creationId xmlns:a16="http://schemas.microsoft.com/office/drawing/2014/main" id="{3D0CE3DB-4808-4791-947D-D68419B8AE51}"/>
                </a:ext>
              </a:extLst>
            </p:cNvPr>
            <p:cNvSpPr/>
            <p:nvPr/>
          </p:nvSpPr>
          <p:spPr>
            <a:xfrm>
              <a:off x="57785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6" name="Shape">
              <a:extLst>
                <a:ext uri="{FF2B5EF4-FFF2-40B4-BE49-F238E27FC236}">
                  <a16:creationId xmlns:a16="http://schemas.microsoft.com/office/drawing/2014/main" id="{96358A9F-ED94-41D9-B7E3-ABC2CC7A2710}"/>
                </a:ext>
              </a:extLst>
            </p:cNvPr>
            <p:cNvSpPr/>
            <p:nvPr/>
          </p:nvSpPr>
          <p:spPr>
            <a:xfrm>
              <a:off x="5854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7" name="Shape">
              <a:extLst>
                <a:ext uri="{FF2B5EF4-FFF2-40B4-BE49-F238E27FC236}">
                  <a16:creationId xmlns:a16="http://schemas.microsoft.com/office/drawing/2014/main" id="{02D04380-E369-4308-8641-B3B4E453F8D5}"/>
                </a:ext>
              </a:extLst>
            </p:cNvPr>
            <p:cNvSpPr/>
            <p:nvPr/>
          </p:nvSpPr>
          <p:spPr>
            <a:xfrm>
              <a:off x="60198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8" name="Shape">
              <a:extLst>
                <a:ext uri="{FF2B5EF4-FFF2-40B4-BE49-F238E27FC236}">
                  <a16:creationId xmlns:a16="http://schemas.microsoft.com/office/drawing/2014/main" id="{27FBC75D-3651-4A9B-B66A-759F6D7CFE7E}"/>
                </a:ext>
              </a:extLst>
            </p:cNvPr>
            <p:cNvSpPr/>
            <p:nvPr/>
          </p:nvSpPr>
          <p:spPr>
            <a:xfrm>
              <a:off x="62230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9" name="Shape">
              <a:extLst>
                <a:ext uri="{FF2B5EF4-FFF2-40B4-BE49-F238E27FC236}">
                  <a16:creationId xmlns:a16="http://schemas.microsoft.com/office/drawing/2014/main" id="{82FBB41B-32C7-4AD6-897F-4C093E2F6C47}"/>
                </a:ext>
              </a:extLst>
            </p:cNvPr>
            <p:cNvSpPr/>
            <p:nvPr/>
          </p:nvSpPr>
          <p:spPr>
            <a:xfrm>
              <a:off x="6299200" y="3416299"/>
              <a:ext cx="168274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58"/>
                    <a:pt x="21584" y="18591"/>
                    <a:pt x="21567" y="18778"/>
                  </a:cubicBezTo>
                  <a:cubicBezTo>
                    <a:pt x="21551" y="18964"/>
                    <a:pt x="21502" y="19127"/>
                    <a:pt x="21470" y="19267"/>
                  </a:cubicBezTo>
                  <a:cubicBezTo>
                    <a:pt x="21421" y="19407"/>
                    <a:pt x="21372" y="19512"/>
                    <a:pt x="21290" y="19617"/>
                  </a:cubicBezTo>
                  <a:cubicBezTo>
                    <a:pt x="21209" y="19711"/>
                    <a:pt x="21095" y="19827"/>
                    <a:pt x="20932" y="19944"/>
                  </a:cubicBezTo>
                  <a:cubicBezTo>
                    <a:pt x="20769" y="20072"/>
                    <a:pt x="20443" y="20224"/>
                    <a:pt x="19970" y="20422"/>
                  </a:cubicBezTo>
                  <a:cubicBezTo>
                    <a:pt x="19497" y="20620"/>
                    <a:pt x="18910" y="20807"/>
                    <a:pt x="18226" y="20982"/>
                  </a:cubicBezTo>
                  <a:cubicBezTo>
                    <a:pt x="17541" y="21157"/>
                    <a:pt x="16758" y="21308"/>
                    <a:pt x="15878" y="21425"/>
                  </a:cubicBezTo>
                  <a:cubicBezTo>
                    <a:pt x="14998" y="21542"/>
                    <a:pt x="14036" y="21600"/>
                    <a:pt x="13025" y="21600"/>
                  </a:cubicBezTo>
                  <a:cubicBezTo>
                    <a:pt x="11020" y="21600"/>
                    <a:pt x="9211" y="21378"/>
                    <a:pt x="7597" y="20935"/>
                  </a:cubicBezTo>
                  <a:cubicBezTo>
                    <a:pt x="5983" y="20492"/>
                    <a:pt x="4613" y="19839"/>
                    <a:pt x="3489" y="18952"/>
                  </a:cubicBezTo>
                  <a:cubicBezTo>
                    <a:pt x="2364" y="18078"/>
                    <a:pt x="1500" y="16981"/>
                    <a:pt x="897" y="15663"/>
                  </a:cubicBezTo>
                  <a:cubicBezTo>
                    <a:pt x="293" y="14346"/>
                    <a:pt x="0" y="12818"/>
                    <a:pt x="0" y="11068"/>
                  </a:cubicBezTo>
                  <a:cubicBezTo>
                    <a:pt x="0" y="9295"/>
                    <a:pt x="326" y="7709"/>
                    <a:pt x="994" y="6333"/>
                  </a:cubicBezTo>
                  <a:cubicBezTo>
                    <a:pt x="1663" y="4957"/>
                    <a:pt x="2576" y="3790"/>
                    <a:pt x="3766" y="2857"/>
                  </a:cubicBezTo>
                  <a:cubicBezTo>
                    <a:pt x="4956" y="1924"/>
                    <a:pt x="6390" y="1213"/>
                    <a:pt x="8053" y="723"/>
                  </a:cubicBezTo>
                  <a:cubicBezTo>
                    <a:pt x="9716" y="233"/>
                    <a:pt x="11558" y="0"/>
                    <a:pt x="13563" y="0"/>
                  </a:cubicBezTo>
                  <a:cubicBezTo>
                    <a:pt x="14378" y="0"/>
                    <a:pt x="15161" y="47"/>
                    <a:pt x="15911" y="140"/>
                  </a:cubicBezTo>
                  <a:cubicBezTo>
                    <a:pt x="16661" y="233"/>
                    <a:pt x="17362" y="362"/>
                    <a:pt x="17997" y="525"/>
                  </a:cubicBezTo>
                  <a:cubicBezTo>
                    <a:pt x="18633" y="688"/>
                    <a:pt x="19220" y="863"/>
                    <a:pt x="19725" y="1061"/>
                  </a:cubicBezTo>
                  <a:cubicBezTo>
                    <a:pt x="20231" y="1271"/>
                    <a:pt x="20589" y="1446"/>
                    <a:pt x="20801" y="1586"/>
                  </a:cubicBezTo>
                  <a:cubicBezTo>
                    <a:pt x="20997" y="1726"/>
                    <a:pt x="21144" y="1854"/>
                    <a:pt x="21225" y="1948"/>
                  </a:cubicBezTo>
                  <a:cubicBezTo>
                    <a:pt x="21307" y="2041"/>
                    <a:pt x="21356" y="2169"/>
                    <a:pt x="21404" y="2321"/>
                  </a:cubicBezTo>
                  <a:cubicBezTo>
                    <a:pt x="21453" y="2473"/>
                    <a:pt x="21486" y="2648"/>
                    <a:pt x="21502" y="2857"/>
                  </a:cubicBezTo>
                  <a:cubicBezTo>
                    <a:pt x="21519" y="3067"/>
                    <a:pt x="21535" y="3312"/>
                    <a:pt x="21535" y="3616"/>
                  </a:cubicBezTo>
                  <a:cubicBezTo>
                    <a:pt x="21535" y="3942"/>
                    <a:pt x="21519" y="4210"/>
                    <a:pt x="21486" y="4444"/>
                  </a:cubicBezTo>
                  <a:cubicBezTo>
                    <a:pt x="21453" y="4677"/>
                    <a:pt x="21404" y="4852"/>
                    <a:pt x="21323" y="4992"/>
                  </a:cubicBezTo>
                  <a:cubicBezTo>
                    <a:pt x="21241" y="5132"/>
                    <a:pt x="21160" y="5237"/>
                    <a:pt x="21046" y="5295"/>
                  </a:cubicBezTo>
                  <a:cubicBezTo>
                    <a:pt x="20948" y="5365"/>
                    <a:pt x="20818" y="5388"/>
                    <a:pt x="20687" y="5388"/>
                  </a:cubicBezTo>
                  <a:cubicBezTo>
                    <a:pt x="20459" y="5388"/>
                    <a:pt x="20182" y="5295"/>
                    <a:pt x="19823" y="5108"/>
                  </a:cubicBezTo>
                  <a:cubicBezTo>
                    <a:pt x="19464" y="4922"/>
                    <a:pt x="19024" y="4712"/>
                    <a:pt x="18486" y="4479"/>
                  </a:cubicBezTo>
                  <a:cubicBezTo>
                    <a:pt x="17932" y="4245"/>
                    <a:pt x="17280" y="4035"/>
                    <a:pt x="16514" y="3849"/>
                  </a:cubicBezTo>
                  <a:cubicBezTo>
                    <a:pt x="15748" y="3662"/>
                    <a:pt x="14851" y="3569"/>
                    <a:pt x="13791" y="3569"/>
                  </a:cubicBezTo>
                  <a:cubicBezTo>
                    <a:pt x="12634" y="3569"/>
                    <a:pt x="11591" y="3744"/>
                    <a:pt x="10678" y="4082"/>
                  </a:cubicBezTo>
                  <a:cubicBezTo>
                    <a:pt x="9765" y="4420"/>
                    <a:pt x="8982" y="4910"/>
                    <a:pt x="8347" y="5540"/>
                  </a:cubicBezTo>
                  <a:cubicBezTo>
                    <a:pt x="7711" y="6170"/>
                    <a:pt x="7222" y="6928"/>
                    <a:pt x="6896" y="7826"/>
                  </a:cubicBezTo>
                  <a:cubicBezTo>
                    <a:pt x="6570" y="8724"/>
                    <a:pt x="6407" y="9727"/>
                    <a:pt x="6407" y="10847"/>
                  </a:cubicBezTo>
                  <a:cubicBezTo>
                    <a:pt x="6407" y="12071"/>
                    <a:pt x="6586" y="13144"/>
                    <a:pt x="6945" y="14042"/>
                  </a:cubicBezTo>
                  <a:cubicBezTo>
                    <a:pt x="7303" y="14940"/>
                    <a:pt x="7809" y="15687"/>
                    <a:pt x="8461" y="16270"/>
                  </a:cubicBezTo>
                  <a:cubicBezTo>
                    <a:pt x="9113" y="16853"/>
                    <a:pt x="9912" y="17285"/>
                    <a:pt x="10841" y="17576"/>
                  </a:cubicBezTo>
                  <a:cubicBezTo>
                    <a:pt x="11770" y="17868"/>
                    <a:pt x="12813" y="18008"/>
                    <a:pt x="13971" y="18008"/>
                  </a:cubicBezTo>
                  <a:cubicBezTo>
                    <a:pt x="15030" y="18008"/>
                    <a:pt x="15943" y="17914"/>
                    <a:pt x="16709" y="17739"/>
                  </a:cubicBezTo>
                  <a:cubicBezTo>
                    <a:pt x="17476" y="17564"/>
                    <a:pt x="18144" y="17366"/>
                    <a:pt x="18682" y="17145"/>
                  </a:cubicBezTo>
                  <a:cubicBezTo>
                    <a:pt x="19236" y="16935"/>
                    <a:pt x="19676" y="16736"/>
                    <a:pt x="20035" y="16561"/>
                  </a:cubicBezTo>
                  <a:cubicBezTo>
                    <a:pt x="20394" y="16387"/>
                    <a:pt x="20671" y="16305"/>
                    <a:pt x="20866" y="16305"/>
                  </a:cubicBezTo>
                  <a:cubicBezTo>
                    <a:pt x="21013" y="16305"/>
                    <a:pt x="21144" y="16328"/>
                    <a:pt x="21225" y="16375"/>
                  </a:cubicBezTo>
                  <a:cubicBezTo>
                    <a:pt x="21323" y="16421"/>
                    <a:pt x="21388" y="16503"/>
                    <a:pt x="21453" y="16631"/>
                  </a:cubicBezTo>
                  <a:cubicBezTo>
                    <a:pt x="21519" y="16760"/>
                    <a:pt x="21551" y="16946"/>
                    <a:pt x="21584" y="17168"/>
                  </a:cubicBezTo>
                  <a:cubicBezTo>
                    <a:pt x="21584" y="17390"/>
                    <a:pt x="21600" y="17705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0" name="Shape">
              <a:extLst>
                <a:ext uri="{FF2B5EF4-FFF2-40B4-BE49-F238E27FC236}">
                  <a16:creationId xmlns:a16="http://schemas.microsoft.com/office/drawing/2014/main" id="{10F257BC-8647-4DA4-B301-77FE9ACCECC7}"/>
                </a:ext>
              </a:extLst>
            </p:cNvPr>
            <p:cNvSpPr/>
            <p:nvPr/>
          </p:nvSpPr>
          <p:spPr>
            <a:xfrm>
              <a:off x="6489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7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8" y="1487"/>
                  </a:cubicBezTo>
                  <a:cubicBezTo>
                    <a:pt x="4802" y="988"/>
                    <a:pt x="5979" y="616"/>
                    <a:pt x="7322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2" y="418"/>
                  </a:cubicBezTo>
                  <a:cubicBezTo>
                    <a:pt x="16853" y="546"/>
                    <a:pt x="17460" y="697"/>
                    <a:pt x="17975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4" y="2115"/>
                    <a:pt x="19613" y="2301"/>
                  </a:cubicBezTo>
                  <a:cubicBezTo>
                    <a:pt x="19631" y="2487"/>
                    <a:pt x="19631" y="2719"/>
                    <a:pt x="19631" y="2998"/>
                  </a:cubicBezTo>
                  <a:cubicBezTo>
                    <a:pt x="19631" y="3311"/>
                    <a:pt x="19613" y="3567"/>
                    <a:pt x="19594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0" y="4462"/>
                    <a:pt x="19318" y="4566"/>
                    <a:pt x="19208" y="4624"/>
                  </a:cubicBezTo>
                  <a:cubicBezTo>
                    <a:pt x="19098" y="4694"/>
                    <a:pt x="18950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3" y="4183"/>
                    <a:pt x="16356" y="4009"/>
                  </a:cubicBezTo>
                  <a:cubicBezTo>
                    <a:pt x="15768" y="3834"/>
                    <a:pt x="15068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8" y="3358"/>
                    <a:pt x="9806" y="3474"/>
                  </a:cubicBezTo>
                  <a:cubicBezTo>
                    <a:pt x="9254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5" y="4659"/>
                  </a:cubicBezTo>
                  <a:cubicBezTo>
                    <a:pt x="7451" y="4938"/>
                    <a:pt x="7359" y="5229"/>
                    <a:pt x="7359" y="5542"/>
                  </a:cubicBezTo>
                  <a:cubicBezTo>
                    <a:pt x="7359" y="6007"/>
                    <a:pt x="7562" y="6402"/>
                    <a:pt x="7967" y="6739"/>
                  </a:cubicBezTo>
                  <a:cubicBezTo>
                    <a:pt x="8371" y="7076"/>
                    <a:pt x="8905" y="7378"/>
                    <a:pt x="9567" y="7645"/>
                  </a:cubicBezTo>
                  <a:cubicBezTo>
                    <a:pt x="10230" y="7913"/>
                    <a:pt x="11002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3" y="10329"/>
                    <a:pt x="18638" y="10724"/>
                    <a:pt x="19300" y="11178"/>
                  </a:cubicBezTo>
                  <a:cubicBezTo>
                    <a:pt x="19962" y="11631"/>
                    <a:pt x="20496" y="12165"/>
                    <a:pt x="20901" y="12793"/>
                  </a:cubicBezTo>
                  <a:cubicBezTo>
                    <a:pt x="21305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1" name="Shape">
              <a:extLst>
                <a:ext uri="{FF2B5EF4-FFF2-40B4-BE49-F238E27FC236}">
                  <a16:creationId xmlns:a16="http://schemas.microsoft.com/office/drawing/2014/main" id="{41AA010F-A76A-4D60-8CEA-547129CEC6AE}"/>
                </a:ext>
              </a:extLst>
            </p:cNvPr>
            <p:cNvSpPr/>
            <p:nvPr/>
          </p:nvSpPr>
          <p:spPr>
            <a:xfrm>
              <a:off x="5245099" y="4572000"/>
              <a:ext cx="258736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extrusionOk="0">
                  <a:moveTo>
                    <a:pt x="17820" y="20397"/>
                  </a:moveTo>
                  <a:cubicBezTo>
                    <a:pt x="17767" y="20655"/>
                    <a:pt x="17703" y="20869"/>
                    <a:pt x="17618" y="21027"/>
                  </a:cubicBezTo>
                  <a:cubicBezTo>
                    <a:pt x="17534" y="21185"/>
                    <a:pt x="17407" y="21314"/>
                    <a:pt x="17237" y="21385"/>
                  </a:cubicBezTo>
                  <a:cubicBezTo>
                    <a:pt x="17068" y="21471"/>
                    <a:pt x="16845" y="21528"/>
                    <a:pt x="16580" y="21557"/>
                  </a:cubicBezTo>
                  <a:cubicBezTo>
                    <a:pt x="16315" y="21586"/>
                    <a:pt x="15966" y="21600"/>
                    <a:pt x="15553" y="21600"/>
                  </a:cubicBezTo>
                  <a:cubicBezTo>
                    <a:pt x="15087" y="21600"/>
                    <a:pt x="14716" y="21586"/>
                    <a:pt x="14430" y="21557"/>
                  </a:cubicBezTo>
                  <a:cubicBezTo>
                    <a:pt x="14144" y="21528"/>
                    <a:pt x="13921" y="21471"/>
                    <a:pt x="13762" y="21385"/>
                  </a:cubicBezTo>
                  <a:cubicBezTo>
                    <a:pt x="13604" y="21299"/>
                    <a:pt x="13476" y="21185"/>
                    <a:pt x="13413" y="21027"/>
                  </a:cubicBezTo>
                  <a:cubicBezTo>
                    <a:pt x="13339" y="20870"/>
                    <a:pt x="13286" y="20655"/>
                    <a:pt x="13243" y="20397"/>
                  </a:cubicBezTo>
                  <a:lnTo>
                    <a:pt x="10712" y="6832"/>
                  </a:lnTo>
                  <a:lnTo>
                    <a:pt x="10690" y="6832"/>
                  </a:lnTo>
                  <a:lnTo>
                    <a:pt x="8296" y="20397"/>
                  </a:lnTo>
                  <a:cubicBezTo>
                    <a:pt x="8254" y="20655"/>
                    <a:pt x="8201" y="20855"/>
                    <a:pt x="8127" y="21013"/>
                  </a:cubicBezTo>
                  <a:cubicBezTo>
                    <a:pt x="8053" y="21170"/>
                    <a:pt x="7936" y="21299"/>
                    <a:pt x="7777" y="21385"/>
                  </a:cubicBezTo>
                  <a:cubicBezTo>
                    <a:pt x="7618" y="21471"/>
                    <a:pt x="7406" y="21528"/>
                    <a:pt x="7131" y="21557"/>
                  </a:cubicBezTo>
                  <a:cubicBezTo>
                    <a:pt x="6856" y="21586"/>
                    <a:pt x="6495" y="21600"/>
                    <a:pt x="6050" y="21600"/>
                  </a:cubicBezTo>
                  <a:cubicBezTo>
                    <a:pt x="5574" y="21600"/>
                    <a:pt x="5203" y="21586"/>
                    <a:pt x="4917" y="21557"/>
                  </a:cubicBezTo>
                  <a:cubicBezTo>
                    <a:pt x="4631" y="21528"/>
                    <a:pt x="4408" y="21471"/>
                    <a:pt x="4250" y="21385"/>
                  </a:cubicBezTo>
                  <a:cubicBezTo>
                    <a:pt x="4091" y="21299"/>
                    <a:pt x="3964" y="21185"/>
                    <a:pt x="3900" y="21027"/>
                  </a:cubicBezTo>
                  <a:cubicBezTo>
                    <a:pt x="3826" y="20870"/>
                    <a:pt x="3762" y="20655"/>
                    <a:pt x="3720" y="20397"/>
                  </a:cubicBezTo>
                  <a:lnTo>
                    <a:pt x="129" y="1733"/>
                  </a:lnTo>
                  <a:cubicBezTo>
                    <a:pt x="55" y="1332"/>
                    <a:pt x="12" y="1031"/>
                    <a:pt x="2" y="802"/>
                  </a:cubicBezTo>
                  <a:cubicBezTo>
                    <a:pt x="-9" y="573"/>
                    <a:pt x="44" y="401"/>
                    <a:pt x="139" y="287"/>
                  </a:cubicBezTo>
                  <a:cubicBezTo>
                    <a:pt x="245" y="172"/>
                    <a:pt x="404" y="86"/>
                    <a:pt x="637" y="57"/>
                  </a:cubicBezTo>
                  <a:cubicBezTo>
                    <a:pt x="870" y="29"/>
                    <a:pt x="1199" y="14"/>
                    <a:pt x="1612" y="14"/>
                  </a:cubicBezTo>
                  <a:cubicBezTo>
                    <a:pt x="1993" y="14"/>
                    <a:pt x="2300" y="29"/>
                    <a:pt x="2523" y="43"/>
                  </a:cubicBezTo>
                  <a:cubicBezTo>
                    <a:pt x="2745" y="57"/>
                    <a:pt x="2915" y="100"/>
                    <a:pt x="3031" y="158"/>
                  </a:cubicBezTo>
                  <a:cubicBezTo>
                    <a:pt x="3148" y="215"/>
                    <a:pt x="3222" y="301"/>
                    <a:pt x="3264" y="415"/>
                  </a:cubicBezTo>
                  <a:cubicBezTo>
                    <a:pt x="3307" y="530"/>
                    <a:pt x="3339" y="688"/>
                    <a:pt x="3360" y="902"/>
                  </a:cubicBezTo>
                  <a:lnTo>
                    <a:pt x="6135" y="17289"/>
                  </a:lnTo>
                  <a:lnTo>
                    <a:pt x="6146" y="17289"/>
                  </a:lnTo>
                  <a:lnTo>
                    <a:pt x="9027" y="1017"/>
                  </a:lnTo>
                  <a:cubicBezTo>
                    <a:pt x="9059" y="802"/>
                    <a:pt x="9101" y="630"/>
                    <a:pt x="9154" y="501"/>
                  </a:cubicBezTo>
                  <a:cubicBezTo>
                    <a:pt x="9207" y="372"/>
                    <a:pt x="9292" y="272"/>
                    <a:pt x="9419" y="201"/>
                  </a:cubicBezTo>
                  <a:cubicBezTo>
                    <a:pt x="9546" y="129"/>
                    <a:pt x="9716" y="86"/>
                    <a:pt x="9938" y="57"/>
                  </a:cubicBezTo>
                  <a:cubicBezTo>
                    <a:pt x="10161" y="29"/>
                    <a:pt x="10447" y="14"/>
                    <a:pt x="10817" y="14"/>
                  </a:cubicBezTo>
                  <a:cubicBezTo>
                    <a:pt x="11209" y="14"/>
                    <a:pt x="11517" y="29"/>
                    <a:pt x="11750" y="43"/>
                  </a:cubicBezTo>
                  <a:cubicBezTo>
                    <a:pt x="11983" y="72"/>
                    <a:pt x="12163" y="115"/>
                    <a:pt x="12290" y="186"/>
                  </a:cubicBezTo>
                  <a:cubicBezTo>
                    <a:pt x="12417" y="258"/>
                    <a:pt x="12512" y="358"/>
                    <a:pt x="12565" y="487"/>
                  </a:cubicBezTo>
                  <a:cubicBezTo>
                    <a:pt x="12618" y="616"/>
                    <a:pt x="12671" y="802"/>
                    <a:pt x="12703" y="1017"/>
                  </a:cubicBezTo>
                  <a:lnTo>
                    <a:pt x="15690" y="17289"/>
                  </a:lnTo>
                  <a:lnTo>
                    <a:pt x="15712" y="17289"/>
                  </a:lnTo>
                  <a:lnTo>
                    <a:pt x="18487" y="945"/>
                  </a:lnTo>
                  <a:cubicBezTo>
                    <a:pt x="18508" y="773"/>
                    <a:pt x="18540" y="616"/>
                    <a:pt x="18582" y="487"/>
                  </a:cubicBezTo>
                  <a:cubicBezTo>
                    <a:pt x="18625" y="358"/>
                    <a:pt x="18699" y="258"/>
                    <a:pt x="18816" y="186"/>
                  </a:cubicBezTo>
                  <a:cubicBezTo>
                    <a:pt x="18932" y="115"/>
                    <a:pt x="19091" y="72"/>
                    <a:pt x="19303" y="43"/>
                  </a:cubicBezTo>
                  <a:cubicBezTo>
                    <a:pt x="19515" y="14"/>
                    <a:pt x="19811" y="0"/>
                    <a:pt x="20193" y="0"/>
                  </a:cubicBezTo>
                  <a:cubicBezTo>
                    <a:pt x="20553" y="0"/>
                    <a:pt x="20828" y="14"/>
                    <a:pt x="21030" y="43"/>
                  </a:cubicBezTo>
                  <a:cubicBezTo>
                    <a:pt x="21231" y="72"/>
                    <a:pt x="21379" y="143"/>
                    <a:pt x="21464" y="272"/>
                  </a:cubicBezTo>
                  <a:cubicBezTo>
                    <a:pt x="21549" y="387"/>
                    <a:pt x="21591" y="573"/>
                    <a:pt x="21580" y="816"/>
                  </a:cubicBezTo>
                  <a:cubicBezTo>
                    <a:pt x="21570" y="1060"/>
                    <a:pt x="21527" y="1375"/>
                    <a:pt x="21453" y="1790"/>
                  </a:cubicBezTo>
                  <a:lnTo>
                    <a:pt x="17820" y="203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2" name="Shape">
              <a:extLst>
                <a:ext uri="{FF2B5EF4-FFF2-40B4-BE49-F238E27FC236}">
                  <a16:creationId xmlns:a16="http://schemas.microsoft.com/office/drawing/2014/main" id="{C526E7AC-2DBE-4B14-B3F1-03829F13FD50}"/>
                </a:ext>
              </a:extLst>
            </p:cNvPr>
            <p:cNvSpPr/>
            <p:nvPr/>
          </p:nvSpPr>
          <p:spPr>
            <a:xfrm>
              <a:off x="5524500" y="4571999"/>
              <a:ext cx="112396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4"/>
                  </a:moveTo>
                  <a:cubicBezTo>
                    <a:pt x="21600" y="20212"/>
                    <a:pt x="21576" y="20487"/>
                    <a:pt x="21527" y="20704"/>
                  </a:cubicBezTo>
                  <a:cubicBezTo>
                    <a:pt x="21478" y="20920"/>
                    <a:pt x="21405" y="21094"/>
                    <a:pt x="21307" y="21224"/>
                  </a:cubicBezTo>
                  <a:cubicBezTo>
                    <a:pt x="21209" y="21354"/>
                    <a:pt x="21087" y="21455"/>
                    <a:pt x="20965" y="21513"/>
                  </a:cubicBezTo>
                  <a:cubicBezTo>
                    <a:pt x="20819" y="21571"/>
                    <a:pt x="20673" y="21600"/>
                    <a:pt x="20502" y="21600"/>
                  </a:cubicBezTo>
                  <a:lnTo>
                    <a:pt x="2197" y="21600"/>
                  </a:lnTo>
                  <a:cubicBezTo>
                    <a:pt x="1586" y="21600"/>
                    <a:pt x="1050" y="21484"/>
                    <a:pt x="635" y="21267"/>
                  </a:cubicBezTo>
                  <a:cubicBezTo>
                    <a:pt x="22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220" y="549"/>
                    <a:pt x="635" y="333"/>
                  </a:cubicBezTo>
                  <a:cubicBezTo>
                    <a:pt x="1050" y="116"/>
                    <a:pt x="1586" y="0"/>
                    <a:pt x="2197" y="0"/>
                  </a:cubicBezTo>
                  <a:lnTo>
                    <a:pt x="20404" y="0"/>
                  </a:lnTo>
                  <a:cubicBezTo>
                    <a:pt x="20575" y="0"/>
                    <a:pt x="20721" y="29"/>
                    <a:pt x="20843" y="87"/>
                  </a:cubicBezTo>
                  <a:cubicBezTo>
                    <a:pt x="20965" y="145"/>
                    <a:pt x="21087" y="246"/>
                    <a:pt x="21185" y="376"/>
                  </a:cubicBezTo>
                  <a:cubicBezTo>
                    <a:pt x="21283" y="521"/>
                    <a:pt x="21356" y="694"/>
                    <a:pt x="21405" y="911"/>
                  </a:cubicBezTo>
                  <a:cubicBezTo>
                    <a:pt x="21453" y="1128"/>
                    <a:pt x="21478" y="1402"/>
                    <a:pt x="21478" y="1735"/>
                  </a:cubicBezTo>
                  <a:cubicBezTo>
                    <a:pt x="21478" y="2053"/>
                    <a:pt x="21453" y="2313"/>
                    <a:pt x="21405" y="2530"/>
                  </a:cubicBezTo>
                  <a:cubicBezTo>
                    <a:pt x="21356" y="2747"/>
                    <a:pt x="21283" y="2920"/>
                    <a:pt x="21185" y="3051"/>
                  </a:cubicBezTo>
                  <a:cubicBezTo>
                    <a:pt x="21087" y="3181"/>
                    <a:pt x="20990" y="3282"/>
                    <a:pt x="20843" y="3340"/>
                  </a:cubicBezTo>
                  <a:cubicBezTo>
                    <a:pt x="20721" y="3398"/>
                    <a:pt x="20550" y="3426"/>
                    <a:pt x="20404" y="3426"/>
                  </a:cubicBezTo>
                  <a:lnTo>
                    <a:pt x="7395" y="3426"/>
                  </a:lnTo>
                  <a:lnTo>
                    <a:pt x="7395" y="8704"/>
                  </a:lnTo>
                  <a:lnTo>
                    <a:pt x="18403" y="8704"/>
                  </a:lnTo>
                  <a:cubicBezTo>
                    <a:pt x="18574" y="8704"/>
                    <a:pt x="18720" y="8732"/>
                    <a:pt x="18866" y="8790"/>
                  </a:cubicBezTo>
                  <a:cubicBezTo>
                    <a:pt x="19013" y="8848"/>
                    <a:pt x="19135" y="8949"/>
                    <a:pt x="19208" y="9079"/>
                  </a:cubicBezTo>
                  <a:cubicBezTo>
                    <a:pt x="19306" y="9210"/>
                    <a:pt x="19379" y="9383"/>
                    <a:pt x="19428" y="9600"/>
                  </a:cubicBezTo>
                  <a:cubicBezTo>
                    <a:pt x="19477" y="9817"/>
                    <a:pt x="19501" y="10077"/>
                    <a:pt x="19501" y="10395"/>
                  </a:cubicBezTo>
                  <a:cubicBezTo>
                    <a:pt x="19501" y="10713"/>
                    <a:pt x="19477" y="10988"/>
                    <a:pt x="19428" y="11190"/>
                  </a:cubicBezTo>
                  <a:cubicBezTo>
                    <a:pt x="19379" y="11407"/>
                    <a:pt x="19306" y="11566"/>
                    <a:pt x="19208" y="11696"/>
                  </a:cubicBezTo>
                  <a:cubicBezTo>
                    <a:pt x="19111" y="11826"/>
                    <a:pt x="18989" y="11913"/>
                    <a:pt x="18866" y="11971"/>
                  </a:cubicBezTo>
                  <a:cubicBezTo>
                    <a:pt x="18720" y="12029"/>
                    <a:pt x="18574" y="12058"/>
                    <a:pt x="18403" y="12058"/>
                  </a:cubicBezTo>
                  <a:lnTo>
                    <a:pt x="7395" y="12058"/>
                  </a:lnTo>
                  <a:lnTo>
                    <a:pt x="7395" y="18144"/>
                  </a:lnTo>
                  <a:lnTo>
                    <a:pt x="20526" y="18144"/>
                  </a:lnTo>
                  <a:cubicBezTo>
                    <a:pt x="20697" y="18144"/>
                    <a:pt x="20843" y="18173"/>
                    <a:pt x="20990" y="18231"/>
                  </a:cubicBezTo>
                  <a:cubicBezTo>
                    <a:pt x="21136" y="18289"/>
                    <a:pt x="21258" y="18390"/>
                    <a:pt x="21332" y="18520"/>
                  </a:cubicBezTo>
                  <a:cubicBezTo>
                    <a:pt x="21429" y="18651"/>
                    <a:pt x="21502" y="18824"/>
                    <a:pt x="21551" y="19041"/>
                  </a:cubicBezTo>
                  <a:cubicBezTo>
                    <a:pt x="21576" y="19301"/>
                    <a:pt x="21600" y="19576"/>
                    <a:pt x="21600" y="1989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3" name="Shape">
              <a:extLst>
                <a:ext uri="{FF2B5EF4-FFF2-40B4-BE49-F238E27FC236}">
                  <a16:creationId xmlns:a16="http://schemas.microsoft.com/office/drawing/2014/main" id="{3AC2DDA9-6252-45B9-A13D-55C1A4C3CE77}"/>
                </a:ext>
              </a:extLst>
            </p:cNvPr>
            <p:cNvSpPr/>
            <p:nvPr/>
          </p:nvSpPr>
          <p:spPr>
            <a:xfrm>
              <a:off x="5676899" y="4571999"/>
              <a:ext cx="137288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37"/>
                  </a:moveTo>
                  <a:cubicBezTo>
                    <a:pt x="21600" y="15904"/>
                    <a:pt x="21460" y="16598"/>
                    <a:pt x="21160" y="17219"/>
                  </a:cubicBezTo>
                  <a:cubicBezTo>
                    <a:pt x="20861" y="17841"/>
                    <a:pt x="20461" y="18390"/>
                    <a:pt x="19942" y="18867"/>
                  </a:cubicBezTo>
                  <a:cubicBezTo>
                    <a:pt x="19422" y="19345"/>
                    <a:pt x="18803" y="19764"/>
                    <a:pt x="18103" y="20096"/>
                  </a:cubicBezTo>
                  <a:cubicBezTo>
                    <a:pt x="17384" y="20443"/>
                    <a:pt x="16605" y="20733"/>
                    <a:pt x="15745" y="20949"/>
                  </a:cubicBezTo>
                  <a:cubicBezTo>
                    <a:pt x="14886" y="21166"/>
                    <a:pt x="13967" y="21340"/>
                    <a:pt x="12988" y="21441"/>
                  </a:cubicBezTo>
                  <a:cubicBezTo>
                    <a:pt x="12009" y="21542"/>
                    <a:pt x="10930" y="21600"/>
                    <a:pt x="9731" y="21600"/>
                  </a:cubicBezTo>
                  <a:lnTo>
                    <a:pt x="1798" y="21600"/>
                  </a:lnTo>
                  <a:cubicBezTo>
                    <a:pt x="1299" y="21600"/>
                    <a:pt x="859" y="21484"/>
                    <a:pt x="520" y="21267"/>
                  </a:cubicBezTo>
                  <a:cubicBezTo>
                    <a:pt x="18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180" y="549"/>
                    <a:pt x="520" y="333"/>
                  </a:cubicBezTo>
                  <a:cubicBezTo>
                    <a:pt x="859" y="116"/>
                    <a:pt x="1299" y="0"/>
                    <a:pt x="1798" y="0"/>
                  </a:cubicBezTo>
                  <a:lnTo>
                    <a:pt x="9291" y="0"/>
                  </a:lnTo>
                  <a:cubicBezTo>
                    <a:pt x="11130" y="0"/>
                    <a:pt x="12668" y="116"/>
                    <a:pt x="13947" y="333"/>
                  </a:cubicBezTo>
                  <a:cubicBezTo>
                    <a:pt x="15206" y="549"/>
                    <a:pt x="16285" y="896"/>
                    <a:pt x="17144" y="1345"/>
                  </a:cubicBezTo>
                  <a:cubicBezTo>
                    <a:pt x="18003" y="1793"/>
                    <a:pt x="18683" y="2371"/>
                    <a:pt x="19142" y="3051"/>
                  </a:cubicBezTo>
                  <a:cubicBezTo>
                    <a:pt x="19602" y="3745"/>
                    <a:pt x="19842" y="4554"/>
                    <a:pt x="19842" y="5494"/>
                  </a:cubicBezTo>
                  <a:cubicBezTo>
                    <a:pt x="19842" y="6014"/>
                    <a:pt x="19742" y="6506"/>
                    <a:pt x="19562" y="6969"/>
                  </a:cubicBezTo>
                  <a:cubicBezTo>
                    <a:pt x="19382" y="7431"/>
                    <a:pt x="19102" y="7851"/>
                    <a:pt x="18763" y="8226"/>
                  </a:cubicBezTo>
                  <a:cubicBezTo>
                    <a:pt x="18403" y="8602"/>
                    <a:pt x="17983" y="8935"/>
                    <a:pt x="17464" y="9224"/>
                  </a:cubicBezTo>
                  <a:cubicBezTo>
                    <a:pt x="16944" y="9513"/>
                    <a:pt x="16365" y="9745"/>
                    <a:pt x="15705" y="9918"/>
                  </a:cubicBezTo>
                  <a:cubicBezTo>
                    <a:pt x="16545" y="10034"/>
                    <a:pt x="17324" y="10222"/>
                    <a:pt x="18043" y="10496"/>
                  </a:cubicBezTo>
                  <a:cubicBezTo>
                    <a:pt x="18763" y="10771"/>
                    <a:pt x="19382" y="11133"/>
                    <a:pt x="19922" y="11566"/>
                  </a:cubicBezTo>
                  <a:cubicBezTo>
                    <a:pt x="20461" y="12000"/>
                    <a:pt x="20861" y="12520"/>
                    <a:pt x="21180" y="13113"/>
                  </a:cubicBezTo>
                  <a:cubicBezTo>
                    <a:pt x="21460" y="13749"/>
                    <a:pt x="21600" y="14400"/>
                    <a:pt x="21600" y="15137"/>
                  </a:cubicBezTo>
                  <a:close/>
                  <a:moveTo>
                    <a:pt x="13767" y="6043"/>
                  </a:moveTo>
                  <a:cubicBezTo>
                    <a:pt x="13767" y="5610"/>
                    <a:pt x="13667" y="5219"/>
                    <a:pt x="13487" y="4872"/>
                  </a:cubicBezTo>
                  <a:cubicBezTo>
                    <a:pt x="13308" y="4525"/>
                    <a:pt x="13028" y="4236"/>
                    <a:pt x="12648" y="4019"/>
                  </a:cubicBezTo>
                  <a:cubicBezTo>
                    <a:pt x="12269" y="3802"/>
                    <a:pt x="11809" y="3615"/>
                    <a:pt x="11250" y="3499"/>
                  </a:cubicBezTo>
                  <a:cubicBezTo>
                    <a:pt x="10690" y="3383"/>
                    <a:pt x="9931" y="3311"/>
                    <a:pt x="8992" y="3311"/>
                  </a:cubicBezTo>
                  <a:lnTo>
                    <a:pt x="5914" y="3311"/>
                  </a:lnTo>
                  <a:lnTo>
                    <a:pt x="5914" y="8921"/>
                  </a:lnTo>
                  <a:lnTo>
                    <a:pt x="9311" y="8921"/>
                  </a:lnTo>
                  <a:cubicBezTo>
                    <a:pt x="10190" y="8921"/>
                    <a:pt x="10890" y="8848"/>
                    <a:pt x="11409" y="8689"/>
                  </a:cubicBezTo>
                  <a:cubicBezTo>
                    <a:pt x="11929" y="8545"/>
                    <a:pt x="12368" y="8328"/>
                    <a:pt x="12708" y="8068"/>
                  </a:cubicBezTo>
                  <a:cubicBezTo>
                    <a:pt x="13048" y="7807"/>
                    <a:pt x="13308" y="7504"/>
                    <a:pt x="13487" y="7157"/>
                  </a:cubicBezTo>
                  <a:cubicBezTo>
                    <a:pt x="13667" y="6810"/>
                    <a:pt x="13767" y="6434"/>
                    <a:pt x="13767" y="6043"/>
                  </a:cubicBezTo>
                  <a:close/>
                  <a:moveTo>
                    <a:pt x="15306" y="15296"/>
                  </a:moveTo>
                  <a:cubicBezTo>
                    <a:pt x="15306" y="14790"/>
                    <a:pt x="15186" y="14342"/>
                    <a:pt x="14966" y="13952"/>
                  </a:cubicBezTo>
                  <a:cubicBezTo>
                    <a:pt x="14726" y="13562"/>
                    <a:pt x="14407" y="13229"/>
                    <a:pt x="13947" y="12954"/>
                  </a:cubicBezTo>
                  <a:cubicBezTo>
                    <a:pt x="13507" y="12694"/>
                    <a:pt x="12928" y="12477"/>
                    <a:pt x="12249" y="12333"/>
                  </a:cubicBezTo>
                  <a:cubicBezTo>
                    <a:pt x="11549" y="12188"/>
                    <a:pt x="10650" y="12116"/>
                    <a:pt x="9551" y="12116"/>
                  </a:cubicBezTo>
                  <a:lnTo>
                    <a:pt x="5954" y="12116"/>
                  </a:lnTo>
                  <a:lnTo>
                    <a:pt x="5954" y="18260"/>
                  </a:lnTo>
                  <a:lnTo>
                    <a:pt x="10330" y="18260"/>
                  </a:lnTo>
                  <a:cubicBezTo>
                    <a:pt x="11170" y="18260"/>
                    <a:pt x="11889" y="18202"/>
                    <a:pt x="12468" y="18072"/>
                  </a:cubicBezTo>
                  <a:cubicBezTo>
                    <a:pt x="13048" y="17942"/>
                    <a:pt x="13547" y="17754"/>
                    <a:pt x="13967" y="17508"/>
                  </a:cubicBezTo>
                  <a:cubicBezTo>
                    <a:pt x="14387" y="17263"/>
                    <a:pt x="14726" y="16945"/>
                    <a:pt x="14966" y="16569"/>
                  </a:cubicBezTo>
                  <a:cubicBezTo>
                    <a:pt x="15206" y="16193"/>
                    <a:pt x="15306" y="15774"/>
                    <a:pt x="15306" y="152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4" name="Shape">
              <a:extLst>
                <a:ext uri="{FF2B5EF4-FFF2-40B4-BE49-F238E27FC236}">
                  <a16:creationId xmlns:a16="http://schemas.microsoft.com/office/drawing/2014/main" id="{8FA5868C-1670-4A35-9845-95D7792E81A3}"/>
                </a:ext>
              </a:extLst>
            </p:cNvPr>
            <p:cNvSpPr/>
            <p:nvPr/>
          </p:nvSpPr>
          <p:spPr>
            <a:xfrm>
              <a:off x="1816099" y="47244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5" name="Shape">
              <a:extLst>
                <a:ext uri="{FF2B5EF4-FFF2-40B4-BE49-F238E27FC236}">
                  <a16:creationId xmlns:a16="http://schemas.microsoft.com/office/drawing/2014/main" id="{0A2F2485-E8EE-4F4C-97CF-EE15DA97A12F}"/>
                </a:ext>
              </a:extLst>
            </p:cNvPr>
            <p:cNvSpPr/>
            <p:nvPr/>
          </p:nvSpPr>
          <p:spPr>
            <a:xfrm>
              <a:off x="19811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6" name="Shape">
              <a:extLst>
                <a:ext uri="{FF2B5EF4-FFF2-40B4-BE49-F238E27FC236}">
                  <a16:creationId xmlns:a16="http://schemas.microsoft.com/office/drawing/2014/main" id="{E89C201B-AA81-4153-A0F3-AFFE359F9FF5}"/>
                </a:ext>
              </a:extLst>
            </p:cNvPr>
            <p:cNvSpPr/>
            <p:nvPr/>
          </p:nvSpPr>
          <p:spPr>
            <a:xfrm>
              <a:off x="2209800" y="4724400"/>
              <a:ext cx="14998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8"/>
                  </a:moveTo>
                  <a:cubicBezTo>
                    <a:pt x="21600" y="15896"/>
                    <a:pt x="21454" y="16597"/>
                    <a:pt x="21161" y="17219"/>
                  </a:cubicBezTo>
                  <a:cubicBezTo>
                    <a:pt x="20868" y="17841"/>
                    <a:pt x="20466" y="18397"/>
                    <a:pt x="19954" y="18874"/>
                  </a:cubicBezTo>
                  <a:cubicBezTo>
                    <a:pt x="19442" y="19350"/>
                    <a:pt x="18820" y="19760"/>
                    <a:pt x="18107" y="20104"/>
                  </a:cubicBezTo>
                  <a:cubicBezTo>
                    <a:pt x="17393" y="20449"/>
                    <a:pt x="16607" y="20726"/>
                    <a:pt x="15747" y="20951"/>
                  </a:cubicBezTo>
                  <a:cubicBezTo>
                    <a:pt x="14888" y="21176"/>
                    <a:pt x="13973" y="21335"/>
                    <a:pt x="12986" y="21441"/>
                  </a:cubicBezTo>
                  <a:cubicBezTo>
                    <a:pt x="12016" y="21547"/>
                    <a:pt x="10919" y="21600"/>
                    <a:pt x="9730" y="21600"/>
                  </a:cubicBezTo>
                  <a:lnTo>
                    <a:pt x="1792" y="21600"/>
                  </a:lnTo>
                  <a:cubicBezTo>
                    <a:pt x="1280" y="21600"/>
                    <a:pt x="860" y="21494"/>
                    <a:pt x="512" y="21269"/>
                  </a:cubicBezTo>
                  <a:cubicBezTo>
                    <a:pt x="165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165" y="543"/>
                    <a:pt x="512" y="331"/>
                  </a:cubicBezTo>
                  <a:cubicBezTo>
                    <a:pt x="860" y="119"/>
                    <a:pt x="1280" y="0"/>
                    <a:pt x="1792" y="0"/>
                  </a:cubicBezTo>
                  <a:lnTo>
                    <a:pt x="9291" y="0"/>
                  </a:lnTo>
                  <a:cubicBezTo>
                    <a:pt x="11120" y="0"/>
                    <a:pt x="12675" y="106"/>
                    <a:pt x="13937" y="331"/>
                  </a:cubicBezTo>
                  <a:cubicBezTo>
                    <a:pt x="15199" y="556"/>
                    <a:pt x="16278" y="887"/>
                    <a:pt x="17137" y="1337"/>
                  </a:cubicBezTo>
                  <a:cubicBezTo>
                    <a:pt x="18015" y="1787"/>
                    <a:pt x="18674" y="2356"/>
                    <a:pt x="19131" y="3044"/>
                  </a:cubicBezTo>
                  <a:cubicBezTo>
                    <a:pt x="19588" y="3732"/>
                    <a:pt x="19826" y="4540"/>
                    <a:pt x="19826" y="5479"/>
                  </a:cubicBezTo>
                  <a:cubicBezTo>
                    <a:pt x="19826" y="6009"/>
                    <a:pt x="19734" y="6499"/>
                    <a:pt x="19552" y="6962"/>
                  </a:cubicBezTo>
                  <a:cubicBezTo>
                    <a:pt x="19369" y="7425"/>
                    <a:pt x="19094" y="7849"/>
                    <a:pt x="18747" y="8219"/>
                  </a:cubicBezTo>
                  <a:cubicBezTo>
                    <a:pt x="18399" y="8603"/>
                    <a:pt x="17960" y="8934"/>
                    <a:pt x="17448" y="9225"/>
                  </a:cubicBezTo>
                  <a:cubicBezTo>
                    <a:pt x="16936" y="9516"/>
                    <a:pt x="16351" y="9754"/>
                    <a:pt x="15692" y="9927"/>
                  </a:cubicBezTo>
                  <a:cubicBezTo>
                    <a:pt x="16534" y="10032"/>
                    <a:pt x="17320" y="10231"/>
                    <a:pt x="18034" y="10509"/>
                  </a:cubicBezTo>
                  <a:cubicBezTo>
                    <a:pt x="18747" y="10787"/>
                    <a:pt x="19369" y="11144"/>
                    <a:pt x="19899" y="11581"/>
                  </a:cubicBezTo>
                  <a:cubicBezTo>
                    <a:pt x="20429" y="12018"/>
                    <a:pt x="20850" y="12534"/>
                    <a:pt x="21161" y="13129"/>
                  </a:cubicBezTo>
                  <a:cubicBezTo>
                    <a:pt x="21454" y="13725"/>
                    <a:pt x="21600" y="14387"/>
                    <a:pt x="21600" y="15128"/>
                  </a:cubicBezTo>
                  <a:close/>
                  <a:moveTo>
                    <a:pt x="13754" y="6022"/>
                  </a:moveTo>
                  <a:cubicBezTo>
                    <a:pt x="13754" y="5585"/>
                    <a:pt x="13662" y="5201"/>
                    <a:pt x="13479" y="4857"/>
                  </a:cubicBezTo>
                  <a:cubicBezTo>
                    <a:pt x="13297" y="4513"/>
                    <a:pt x="13022" y="4222"/>
                    <a:pt x="12656" y="3997"/>
                  </a:cubicBezTo>
                  <a:cubicBezTo>
                    <a:pt x="12291" y="3772"/>
                    <a:pt x="11815" y="3600"/>
                    <a:pt x="11266" y="3468"/>
                  </a:cubicBezTo>
                  <a:cubicBezTo>
                    <a:pt x="10718" y="3335"/>
                    <a:pt x="9950" y="3282"/>
                    <a:pt x="9017" y="3282"/>
                  </a:cubicBezTo>
                  <a:lnTo>
                    <a:pt x="5944" y="3282"/>
                  </a:lnTo>
                  <a:lnTo>
                    <a:pt x="5944" y="8894"/>
                  </a:lnTo>
                  <a:lnTo>
                    <a:pt x="9328" y="8894"/>
                  </a:lnTo>
                  <a:cubicBezTo>
                    <a:pt x="10206" y="8894"/>
                    <a:pt x="10901" y="8815"/>
                    <a:pt x="11431" y="8669"/>
                  </a:cubicBezTo>
                  <a:cubicBezTo>
                    <a:pt x="11961" y="8524"/>
                    <a:pt x="12382" y="8312"/>
                    <a:pt x="12730" y="8047"/>
                  </a:cubicBezTo>
                  <a:cubicBezTo>
                    <a:pt x="13077" y="7782"/>
                    <a:pt x="13333" y="7478"/>
                    <a:pt x="13498" y="7134"/>
                  </a:cubicBezTo>
                  <a:cubicBezTo>
                    <a:pt x="13681" y="6790"/>
                    <a:pt x="13754" y="6419"/>
                    <a:pt x="13754" y="6022"/>
                  </a:cubicBezTo>
                  <a:close/>
                  <a:moveTo>
                    <a:pt x="15308" y="15274"/>
                  </a:moveTo>
                  <a:cubicBezTo>
                    <a:pt x="15308" y="14771"/>
                    <a:pt x="15199" y="14321"/>
                    <a:pt x="14961" y="13937"/>
                  </a:cubicBezTo>
                  <a:cubicBezTo>
                    <a:pt x="14723" y="13540"/>
                    <a:pt x="14394" y="13209"/>
                    <a:pt x="13955" y="12944"/>
                  </a:cubicBezTo>
                  <a:cubicBezTo>
                    <a:pt x="13516" y="12679"/>
                    <a:pt x="12949" y="12468"/>
                    <a:pt x="12254" y="12322"/>
                  </a:cubicBezTo>
                  <a:cubicBezTo>
                    <a:pt x="11559" y="12176"/>
                    <a:pt x="10663" y="12110"/>
                    <a:pt x="9547" y="12110"/>
                  </a:cubicBezTo>
                  <a:lnTo>
                    <a:pt x="5944" y="12110"/>
                  </a:lnTo>
                  <a:lnTo>
                    <a:pt x="5944" y="18251"/>
                  </a:lnTo>
                  <a:lnTo>
                    <a:pt x="10334" y="18251"/>
                  </a:lnTo>
                  <a:cubicBezTo>
                    <a:pt x="11175" y="18251"/>
                    <a:pt x="11888" y="18185"/>
                    <a:pt x="12473" y="18053"/>
                  </a:cubicBezTo>
                  <a:cubicBezTo>
                    <a:pt x="13059" y="17921"/>
                    <a:pt x="13553" y="17735"/>
                    <a:pt x="13973" y="17484"/>
                  </a:cubicBezTo>
                  <a:cubicBezTo>
                    <a:pt x="14394" y="17232"/>
                    <a:pt x="14723" y="16928"/>
                    <a:pt x="14961" y="16544"/>
                  </a:cubicBezTo>
                  <a:cubicBezTo>
                    <a:pt x="15180" y="16174"/>
                    <a:pt x="15308" y="15750"/>
                    <a:pt x="15308" y="1527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7" name="Shape">
              <a:extLst>
                <a:ext uri="{FF2B5EF4-FFF2-40B4-BE49-F238E27FC236}">
                  <a16:creationId xmlns:a16="http://schemas.microsoft.com/office/drawing/2014/main" id="{49298560-463A-40CE-BC4A-8F95B077790F}"/>
                </a:ext>
              </a:extLst>
            </p:cNvPr>
            <p:cNvSpPr/>
            <p:nvPr/>
          </p:nvSpPr>
          <p:spPr>
            <a:xfrm>
              <a:off x="23875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8" name="Shape">
              <a:extLst>
                <a:ext uri="{FF2B5EF4-FFF2-40B4-BE49-F238E27FC236}">
                  <a16:creationId xmlns:a16="http://schemas.microsoft.com/office/drawing/2014/main" id="{1FB1ADCE-9F35-4300-B6F3-59AFFE6B5466}"/>
                </a:ext>
              </a:extLst>
            </p:cNvPr>
            <p:cNvSpPr/>
            <p:nvPr/>
          </p:nvSpPr>
          <p:spPr>
            <a:xfrm>
              <a:off x="2590799" y="47244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9" name="Shape">
              <a:extLst>
                <a:ext uri="{FF2B5EF4-FFF2-40B4-BE49-F238E27FC236}">
                  <a16:creationId xmlns:a16="http://schemas.microsoft.com/office/drawing/2014/main" id="{6FF3B735-AC8C-4728-92C4-DC40104EC7B2}"/>
                </a:ext>
              </a:extLst>
            </p:cNvPr>
            <p:cNvSpPr/>
            <p:nvPr/>
          </p:nvSpPr>
          <p:spPr>
            <a:xfrm>
              <a:off x="2070099" y="38734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9"/>
                  </a:cubicBezTo>
                  <a:cubicBezTo>
                    <a:pt x="8811" y="16645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2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3"/>
                    <a:pt x="14489" y="5361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0" name="Shape">
              <a:extLst>
                <a:ext uri="{FF2B5EF4-FFF2-40B4-BE49-F238E27FC236}">
                  <a16:creationId xmlns:a16="http://schemas.microsoft.com/office/drawing/2014/main" id="{70CE05E9-70AB-40C5-8780-C740A3A70747}"/>
                </a:ext>
              </a:extLst>
            </p:cNvPr>
            <p:cNvSpPr/>
            <p:nvPr/>
          </p:nvSpPr>
          <p:spPr>
            <a:xfrm>
              <a:off x="2070100" y="3695700"/>
              <a:ext cx="208280" cy="1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0"/>
                  </a:moveTo>
                  <a:cubicBezTo>
                    <a:pt x="7758" y="0"/>
                    <a:pt x="8824" y="271"/>
                    <a:pt x="9746" y="832"/>
                  </a:cubicBezTo>
                  <a:cubicBezTo>
                    <a:pt x="10681" y="1392"/>
                    <a:pt x="11459" y="2185"/>
                    <a:pt x="12091" y="3249"/>
                  </a:cubicBezTo>
                  <a:cubicBezTo>
                    <a:pt x="12723" y="4312"/>
                    <a:pt x="13210" y="5608"/>
                    <a:pt x="13539" y="7136"/>
                  </a:cubicBezTo>
                  <a:cubicBezTo>
                    <a:pt x="13869" y="8663"/>
                    <a:pt x="14040" y="10481"/>
                    <a:pt x="14040" y="12569"/>
                  </a:cubicBezTo>
                  <a:lnTo>
                    <a:pt x="14040" y="15199"/>
                  </a:lnTo>
                  <a:lnTo>
                    <a:pt x="20902" y="15199"/>
                  </a:lnTo>
                  <a:cubicBezTo>
                    <a:pt x="21007" y="15199"/>
                    <a:pt x="21113" y="15257"/>
                    <a:pt x="21205" y="15354"/>
                  </a:cubicBezTo>
                  <a:cubicBezTo>
                    <a:pt x="21297" y="15451"/>
                    <a:pt x="21363" y="15625"/>
                    <a:pt x="21416" y="15876"/>
                  </a:cubicBezTo>
                  <a:cubicBezTo>
                    <a:pt x="21468" y="16127"/>
                    <a:pt x="21521" y="16437"/>
                    <a:pt x="21547" y="16843"/>
                  </a:cubicBezTo>
                  <a:cubicBezTo>
                    <a:pt x="21574" y="17249"/>
                    <a:pt x="21600" y="17771"/>
                    <a:pt x="21600" y="18409"/>
                  </a:cubicBezTo>
                  <a:cubicBezTo>
                    <a:pt x="21600" y="19028"/>
                    <a:pt x="21587" y="19550"/>
                    <a:pt x="21547" y="19956"/>
                  </a:cubicBezTo>
                  <a:cubicBezTo>
                    <a:pt x="21508" y="20362"/>
                    <a:pt x="21468" y="20691"/>
                    <a:pt x="21416" y="20943"/>
                  </a:cubicBezTo>
                  <a:cubicBezTo>
                    <a:pt x="21363" y="21194"/>
                    <a:pt x="21284" y="21349"/>
                    <a:pt x="21205" y="21445"/>
                  </a:cubicBezTo>
                  <a:cubicBezTo>
                    <a:pt x="21126" y="21542"/>
                    <a:pt x="21020" y="21600"/>
                    <a:pt x="20902" y="21600"/>
                  </a:cubicBezTo>
                  <a:lnTo>
                    <a:pt x="1567" y="21600"/>
                  </a:lnTo>
                  <a:cubicBezTo>
                    <a:pt x="1040" y="21600"/>
                    <a:pt x="659" y="21407"/>
                    <a:pt x="395" y="21001"/>
                  </a:cubicBezTo>
                  <a:cubicBezTo>
                    <a:pt x="132" y="20594"/>
                    <a:pt x="0" y="20072"/>
                    <a:pt x="0" y="19434"/>
                  </a:cubicBezTo>
                  <a:lnTo>
                    <a:pt x="0" y="11989"/>
                  </a:lnTo>
                  <a:cubicBezTo>
                    <a:pt x="0" y="11235"/>
                    <a:pt x="13" y="10539"/>
                    <a:pt x="53" y="9862"/>
                  </a:cubicBezTo>
                  <a:cubicBezTo>
                    <a:pt x="92" y="9185"/>
                    <a:pt x="171" y="8373"/>
                    <a:pt x="303" y="7445"/>
                  </a:cubicBezTo>
                  <a:cubicBezTo>
                    <a:pt x="435" y="6517"/>
                    <a:pt x="672" y="5550"/>
                    <a:pt x="1014" y="4583"/>
                  </a:cubicBezTo>
                  <a:cubicBezTo>
                    <a:pt x="1357" y="3616"/>
                    <a:pt x="1791" y="2785"/>
                    <a:pt x="2318" y="2108"/>
                  </a:cubicBezTo>
                  <a:cubicBezTo>
                    <a:pt x="2845" y="1431"/>
                    <a:pt x="3464" y="909"/>
                    <a:pt x="4162" y="541"/>
                  </a:cubicBezTo>
                  <a:cubicBezTo>
                    <a:pt x="4886" y="174"/>
                    <a:pt x="5677" y="0"/>
                    <a:pt x="6546" y="0"/>
                  </a:cubicBezTo>
                  <a:close/>
                  <a:moveTo>
                    <a:pt x="6862" y="6710"/>
                  </a:moveTo>
                  <a:cubicBezTo>
                    <a:pt x="6111" y="6710"/>
                    <a:pt x="5492" y="6904"/>
                    <a:pt x="5005" y="7290"/>
                  </a:cubicBezTo>
                  <a:cubicBezTo>
                    <a:pt x="4518" y="7677"/>
                    <a:pt x="4162" y="8160"/>
                    <a:pt x="3925" y="8721"/>
                  </a:cubicBezTo>
                  <a:cubicBezTo>
                    <a:pt x="3688" y="9282"/>
                    <a:pt x="3543" y="9881"/>
                    <a:pt x="3490" y="10520"/>
                  </a:cubicBezTo>
                  <a:cubicBezTo>
                    <a:pt x="3424" y="11138"/>
                    <a:pt x="3398" y="11796"/>
                    <a:pt x="3398" y="12453"/>
                  </a:cubicBezTo>
                  <a:lnTo>
                    <a:pt x="3398" y="15180"/>
                  </a:lnTo>
                  <a:lnTo>
                    <a:pt x="10695" y="15180"/>
                  </a:lnTo>
                  <a:lnTo>
                    <a:pt x="10695" y="12299"/>
                  </a:lnTo>
                  <a:cubicBezTo>
                    <a:pt x="10695" y="11274"/>
                    <a:pt x="10602" y="10423"/>
                    <a:pt x="10418" y="9727"/>
                  </a:cubicBezTo>
                  <a:cubicBezTo>
                    <a:pt x="10234" y="9031"/>
                    <a:pt x="9970" y="8470"/>
                    <a:pt x="9628" y="8025"/>
                  </a:cubicBezTo>
                  <a:cubicBezTo>
                    <a:pt x="9285" y="7580"/>
                    <a:pt x="8890" y="7252"/>
                    <a:pt x="8416" y="7020"/>
                  </a:cubicBezTo>
                  <a:cubicBezTo>
                    <a:pt x="7929" y="6826"/>
                    <a:pt x="7415" y="6710"/>
                    <a:pt x="6862" y="671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1" name="Shape">
              <a:extLst>
                <a:ext uri="{FF2B5EF4-FFF2-40B4-BE49-F238E27FC236}">
                  <a16:creationId xmlns:a16="http://schemas.microsoft.com/office/drawing/2014/main" id="{A01135D6-0722-44CB-82F7-6C95BE0CB904}"/>
                </a:ext>
              </a:extLst>
            </p:cNvPr>
            <p:cNvSpPr/>
            <p:nvPr/>
          </p:nvSpPr>
          <p:spPr>
            <a:xfrm>
              <a:off x="2070100" y="3543300"/>
              <a:ext cx="207264" cy="1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9" y="0"/>
                  </a:moveTo>
                  <a:cubicBezTo>
                    <a:pt x="20197" y="0"/>
                    <a:pt x="20475" y="22"/>
                    <a:pt x="20687" y="67"/>
                  </a:cubicBezTo>
                  <a:cubicBezTo>
                    <a:pt x="20899" y="112"/>
                    <a:pt x="21084" y="179"/>
                    <a:pt x="21216" y="268"/>
                  </a:cubicBezTo>
                  <a:cubicBezTo>
                    <a:pt x="21349" y="357"/>
                    <a:pt x="21441" y="469"/>
                    <a:pt x="21507" y="625"/>
                  </a:cubicBezTo>
                  <a:cubicBezTo>
                    <a:pt x="21574" y="759"/>
                    <a:pt x="21600" y="916"/>
                    <a:pt x="21600" y="1094"/>
                  </a:cubicBezTo>
                  <a:lnTo>
                    <a:pt x="21600" y="19411"/>
                  </a:lnTo>
                  <a:cubicBezTo>
                    <a:pt x="21600" y="20036"/>
                    <a:pt x="21494" y="20550"/>
                    <a:pt x="21269" y="20975"/>
                  </a:cubicBezTo>
                  <a:cubicBezTo>
                    <a:pt x="21044" y="21399"/>
                    <a:pt x="20700" y="21600"/>
                    <a:pt x="20210" y="21600"/>
                  </a:cubicBezTo>
                  <a:lnTo>
                    <a:pt x="1390" y="21600"/>
                  </a:lnTo>
                  <a:cubicBezTo>
                    <a:pt x="900" y="21600"/>
                    <a:pt x="543" y="21399"/>
                    <a:pt x="331" y="20975"/>
                  </a:cubicBezTo>
                  <a:cubicBezTo>
                    <a:pt x="119" y="20550"/>
                    <a:pt x="0" y="20036"/>
                    <a:pt x="0" y="19411"/>
                  </a:cubicBezTo>
                  <a:lnTo>
                    <a:pt x="0" y="1206"/>
                  </a:lnTo>
                  <a:cubicBezTo>
                    <a:pt x="0" y="1028"/>
                    <a:pt x="26" y="893"/>
                    <a:pt x="79" y="759"/>
                  </a:cubicBezTo>
                  <a:cubicBezTo>
                    <a:pt x="132" y="625"/>
                    <a:pt x="238" y="514"/>
                    <a:pt x="371" y="424"/>
                  </a:cubicBezTo>
                  <a:cubicBezTo>
                    <a:pt x="503" y="335"/>
                    <a:pt x="688" y="268"/>
                    <a:pt x="900" y="223"/>
                  </a:cubicBezTo>
                  <a:cubicBezTo>
                    <a:pt x="1112" y="179"/>
                    <a:pt x="1390" y="156"/>
                    <a:pt x="1721" y="156"/>
                  </a:cubicBezTo>
                  <a:cubicBezTo>
                    <a:pt x="2038" y="156"/>
                    <a:pt x="2290" y="179"/>
                    <a:pt x="2515" y="223"/>
                  </a:cubicBezTo>
                  <a:cubicBezTo>
                    <a:pt x="2726" y="268"/>
                    <a:pt x="2912" y="335"/>
                    <a:pt x="3044" y="424"/>
                  </a:cubicBezTo>
                  <a:cubicBezTo>
                    <a:pt x="3176" y="514"/>
                    <a:pt x="3269" y="625"/>
                    <a:pt x="3335" y="759"/>
                  </a:cubicBezTo>
                  <a:cubicBezTo>
                    <a:pt x="3401" y="893"/>
                    <a:pt x="3428" y="1050"/>
                    <a:pt x="3428" y="1206"/>
                  </a:cubicBezTo>
                  <a:lnTo>
                    <a:pt x="3428" y="14229"/>
                  </a:lnTo>
                  <a:lnTo>
                    <a:pt x="8696" y="14229"/>
                  </a:lnTo>
                  <a:lnTo>
                    <a:pt x="8696" y="3217"/>
                  </a:lnTo>
                  <a:cubicBezTo>
                    <a:pt x="8696" y="3038"/>
                    <a:pt x="8722" y="2904"/>
                    <a:pt x="8788" y="2747"/>
                  </a:cubicBezTo>
                  <a:cubicBezTo>
                    <a:pt x="8854" y="2613"/>
                    <a:pt x="8947" y="2479"/>
                    <a:pt x="9066" y="2390"/>
                  </a:cubicBezTo>
                  <a:cubicBezTo>
                    <a:pt x="9185" y="2301"/>
                    <a:pt x="9371" y="2234"/>
                    <a:pt x="9582" y="2189"/>
                  </a:cubicBezTo>
                  <a:cubicBezTo>
                    <a:pt x="9794" y="2144"/>
                    <a:pt x="10059" y="2122"/>
                    <a:pt x="10376" y="2122"/>
                  </a:cubicBezTo>
                  <a:cubicBezTo>
                    <a:pt x="10694" y="2122"/>
                    <a:pt x="10972" y="2144"/>
                    <a:pt x="11184" y="2189"/>
                  </a:cubicBezTo>
                  <a:cubicBezTo>
                    <a:pt x="11396" y="2234"/>
                    <a:pt x="11568" y="2301"/>
                    <a:pt x="11687" y="2390"/>
                  </a:cubicBezTo>
                  <a:cubicBezTo>
                    <a:pt x="11806" y="2479"/>
                    <a:pt x="11912" y="2591"/>
                    <a:pt x="11965" y="2747"/>
                  </a:cubicBezTo>
                  <a:cubicBezTo>
                    <a:pt x="12018" y="2904"/>
                    <a:pt x="12044" y="3038"/>
                    <a:pt x="12044" y="3217"/>
                  </a:cubicBezTo>
                  <a:lnTo>
                    <a:pt x="12044" y="14229"/>
                  </a:lnTo>
                  <a:lnTo>
                    <a:pt x="18132" y="14229"/>
                  </a:lnTo>
                  <a:lnTo>
                    <a:pt x="18132" y="1094"/>
                  </a:lnTo>
                  <a:cubicBezTo>
                    <a:pt x="18132" y="916"/>
                    <a:pt x="18159" y="759"/>
                    <a:pt x="18225" y="625"/>
                  </a:cubicBezTo>
                  <a:cubicBezTo>
                    <a:pt x="18291" y="491"/>
                    <a:pt x="18384" y="357"/>
                    <a:pt x="18516" y="268"/>
                  </a:cubicBezTo>
                  <a:cubicBezTo>
                    <a:pt x="18649" y="179"/>
                    <a:pt x="18821" y="112"/>
                    <a:pt x="19046" y="67"/>
                  </a:cubicBezTo>
                  <a:cubicBezTo>
                    <a:pt x="19284" y="22"/>
                    <a:pt x="19549" y="0"/>
                    <a:pt x="19879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2" name="Shape">
              <a:extLst>
                <a:ext uri="{FF2B5EF4-FFF2-40B4-BE49-F238E27FC236}">
                  <a16:creationId xmlns:a16="http://schemas.microsoft.com/office/drawing/2014/main" id="{BEB65565-2AF4-4F4D-BB65-38E2AB1D2F20}"/>
                </a:ext>
              </a:extLst>
            </p:cNvPr>
            <p:cNvSpPr/>
            <p:nvPr/>
          </p:nvSpPr>
          <p:spPr>
            <a:xfrm>
              <a:off x="2070100" y="3352800"/>
              <a:ext cx="208280" cy="15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8" y="0"/>
                  </a:moveTo>
                  <a:cubicBezTo>
                    <a:pt x="21047" y="0"/>
                    <a:pt x="21152" y="36"/>
                    <a:pt x="21231" y="89"/>
                  </a:cubicBezTo>
                  <a:cubicBezTo>
                    <a:pt x="21310" y="143"/>
                    <a:pt x="21389" y="286"/>
                    <a:pt x="21442" y="518"/>
                  </a:cubicBezTo>
                  <a:cubicBezTo>
                    <a:pt x="21495" y="750"/>
                    <a:pt x="21534" y="1072"/>
                    <a:pt x="21560" y="1501"/>
                  </a:cubicBezTo>
                  <a:cubicBezTo>
                    <a:pt x="21587" y="1929"/>
                    <a:pt x="21587" y="2537"/>
                    <a:pt x="21587" y="3287"/>
                  </a:cubicBezTo>
                  <a:cubicBezTo>
                    <a:pt x="21587" y="3913"/>
                    <a:pt x="21574" y="4413"/>
                    <a:pt x="21560" y="4788"/>
                  </a:cubicBezTo>
                  <a:cubicBezTo>
                    <a:pt x="21534" y="5163"/>
                    <a:pt x="21495" y="5467"/>
                    <a:pt x="21442" y="5681"/>
                  </a:cubicBezTo>
                  <a:cubicBezTo>
                    <a:pt x="21376" y="5896"/>
                    <a:pt x="21297" y="6057"/>
                    <a:pt x="21205" y="6146"/>
                  </a:cubicBezTo>
                  <a:cubicBezTo>
                    <a:pt x="21113" y="6235"/>
                    <a:pt x="20994" y="6307"/>
                    <a:pt x="20862" y="6378"/>
                  </a:cubicBezTo>
                  <a:lnTo>
                    <a:pt x="16068" y="8987"/>
                  </a:lnTo>
                  <a:cubicBezTo>
                    <a:pt x="15528" y="9308"/>
                    <a:pt x="15041" y="9612"/>
                    <a:pt x="14620" y="9916"/>
                  </a:cubicBezTo>
                  <a:cubicBezTo>
                    <a:pt x="14198" y="10219"/>
                    <a:pt x="13842" y="10559"/>
                    <a:pt x="13566" y="10916"/>
                  </a:cubicBezTo>
                  <a:cubicBezTo>
                    <a:pt x="13289" y="11291"/>
                    <a:pt x="13065" y="11702"/>
                    <a:pt x="12920" y="12185"/>
                  </a:cubicBezTo>
                  <a:cubicBezTo>
                    <a:pt x="12776" y="12667"/>
                    <a:pt x="12710" y="13221"/>
                    <a:pt x="12710" y="13846"/>
                  </a:cubicBezTo>
                  <a:lnTo>
                    <a:pt x="12710" y="15686"/>
                  </a:lnTo>
                  <a:lnTo>
                    <a:pt x="20902" y="15686"/>
                  </a:lnTo>
                  <a:cubicBezTo>
                    <a:pt x="21007" y="15686"/>
                    <a:pt x="21113" y="15740"/>
                    <a:pt x="21205" y="15829"/>
                  </a:cubicBezTo>
                  <a:cubicBezTo>
                    <a:pt x="21297" y="15919"/>
                    <a:pt x="21363" y="16079"/>
                    <a:pt x="21416" y="16312"/>
                  </a:cubicBezTo>
                  <a:cubicBezTo>
                    <a:pt x="21468" y="16544"/>
                    <a:pt x="21521" y="16830"/>
                    <a:pt x="21547" y="17205"/>
                  </a:cubicBezTo>
                  <a:cubicBezTo>
                    <a:pt x="21574" y="17580"/>
                    <a:pt x="21600" y="18063"/>
                    <a:pt x="21600" y="18652"/>
                  </a:cubicBezTo>
                  <a:cubicBezTo>
                    <a:pt x="21600" y="19224"/>
                    <a:pt x="21587" y="19706"/>
                    <a:pt x="21547" y="20081"/>
                  </a:cubicBezTo>
                  <a:cubicBezTo>
                    <a:pt x="21508" y="20457"/>
                    <a:pt x="21468" y="20760"/>
                    <a:pt x="21416" y="20993"/>
                  </a:cubicBezTo>
                  <a:cubicBezTo>
                    <a:pt x="21363" y="21225"/>
                    <a:pt x="21284" y="21368"/>
                    <a:pt x="21205" y="21457"/>
                  </a:cubicBezTo>
                  <a:cubicBezTo>
                    <a:pt x="21126" y="21546"/>
                    <a:pt x="21020" y="21600"/>
                    <a:pt x="20902" y="21600"/>
                  </a:cubicBezTo>
                  <a:lnTo>
                    <a:pt x="1383" y="21600"/>
                  </a:lnTo>
                  <a:cubicBezTo>
                    <a:pt x="896" y="21600"/>
                    <a:pt x="540" y="21439"/>
                    <a:pt x="329" y="21100"/>
                  </a:cubicBezTo>
                  <a:cubicBezTo>
                    <a:pt x="119" y="20760"/>
                    <a:pt x="0" y="20349"/>
                    <a:pt x="0" y="19849"/>
                  </a:cubicBezTo>
                  <a:lnTo>
                    <a:pt x="0" y="12310"/>
                  </a:lnTo>
                  <a:cubicBezTo>
                    <a:pt x="0" y="11541"/>
                    <a:pt x="13" y="10916"/>
                    <a:pt x="40" y="10416"/>
                  </a:cubicBezTo>
                  <a:cubicBezTo>
                    <a:pt x="66" y="9916"/>
                    <a:pt x="92" y="9469"/>
                    <a:pt x="119" y="9058"/>
                  </a:cubicBezTo>
                  <a:cubicBezTo>
                    <a:pt x="237" y="7879"/>
                    <a:pt x="448" y="6825"/>
                    <a:pt x="751" y="5896"/>
                  </a:cubicBezTo>
                  <a:cubicBezTo>
                    <a:pt x="1054" y="4967"/>
                    <a:pt x="1436" y="4163"/>
                    <a:pt x="1923" y="3502"/>
                  </a:cubicBezTo>
                  <a:cubicBezTo>
                    <a:pt x="2410" y="2841"/>
                    <a:pt x="2977" y="2340"/>
                    <a:pt x="3635" y="2001"/>
                  </a:cubicBezTo>
                  <a:cubicBezTo>
                    <a:pt x="4294" y="1661"/>
                    <a:pt x="5044" y="1483"/>
                    <a:pt x="5900" y="1483"/>
                  </a:cubicBezTo>
                  <a:cubicBezTo>
                    <a:pt x="6625" y="1483"/>
                    <a:pt x="7270" y="1608"/>
                    <a:pt x="7863" y="1858"/>
                  </a:cubicBezTo>
                  <a:cubicBezTo>
                    <a:pt x="8456" y="2108"/>
                    <a:pt x="8982" y="2465"/>
                    <a:pt x="9443" y="2948"/>
                  </a:cubicBezTo>
                  <a:cubicBezTo>
                    <a:pt x="9904" y="3430"/>
                    <a:pt x="10313" y="4020"/>
                    <a:pt x="10655" y="4734"/>
                  </a:cubicBezTo>
                  <a:cubicBezTo>
                    <a:pt x="10998" y="5431"/>
                    <a:pt x="11274" y="6235"/>
                    <a:pt x="11485" y="7146"/>
                  </a:cubicBezTo>
                  <a:cubicBezTo>
                    <a:pt x="11643" y="6717"/>
                    <a:pt x="11827" y="6307"/>
                    <a:pt x="12051" y="5913"/>
                  </a:cubicBezTo>
                  <a:cubicBezTo>
                    <a:pt x="12275" y="5538"/>
                    <a:pt x="12539" y="5163"/>
                    <a:pt x="12855" y="4841"/>
                  </a:cubicBezTo>
                  <a:cubicBezTo>
                    <a:pt x="13171" y="4502"/>
                    <a:pt x="13526" y="4180"/>
                    <a:pt x="13935" y="3877"/>
                  </a:cubicBezTo>
                  <a:cubicBezTo>
                    <a:pt x="14343" y="3573"/>
                    <a:pt x="14791" y="3287"/>
                    <a:pt x="15304" y="3001"/>
                  </a:cubicBezTo>
                  <a:lnTo>
                    <a:pt x="19532" y="554"/>
                  </a:lnTo>
                  <a:cubicBezTo>
                    <a:pt x="19954" y="321"/>
                    <a:pt x="20257" y="178"/>
                    <a:pt x="20454" y="107"/>
                  </a:cubicBezTo>
                  <a:cubicBezTo>
                    <a:pt x="20652" y="35"/>
                    <a:pt x="20810" y="0"/>
                    <a:pt x="20928" y="0"/>
                  </a:cubicBezTo>
                  <a:close/>
                  <a:moveTo>
                    <a:pt x="6335" y="7629"/>
                  </a:moveTo>
                  <a:cubicBezTo>
                    <a:pt x="5624" y="7629"/>
                    <a:pt x="5031" y="7843"/>
                    <a:pt x="4544" y="8290"/>
                  </a:cubicBezTo>
                  <a:cubicBezTo>
                    <a:pt x="4057" y="8719"/>
                    <a:pt x="3714" y="9433"/>
                    <a:pt x="3517" y="10434"/>
                  </a:cubicBezTo>
                  <a:cubicBezTo>
                    <a:pt x="3464" y="10738"/>
                    <a:pt x="3411" y="11077"/>
                    <a:pt x="3385" y="11452"/>
                  </a:cubicBezTo>
                  <a:cubicBezTo>
                    <a:pt x="3345" y="11827"/>
                    <a:pt x="3332" y="12363"/>
                    <a:pt x="3332" y="13042"/>
                  </a:cubicBezTo>
                  <a:lnTo>
                    <a:pt x="3332" y="15704"/>
                  </a:lnTo>
                  <a:lnTo>
                    <a:pt x="9430" y="15704"/>
                  </a:lnTo>
                  <a:lnTo>
                    <a:pt x="9430" y="12685"/>
                  </a:lnTo>
                  <a:cubicBezTo>
                    <a:pt x="9430" y="11845"/>
                    <a:pt x="9351" y="11113"/>
                    <a:pt x="9206" y="10470"/>
                  </a:cubicBezTo>
                  <a:cubicBezTo>
                    <a:pt x="9061" y="9844"/>
                    <a:pt x="8851" y="9308"/>
                    <a:pt x="8574" y="8897"/>
                  </a:cubicBezTo>
                  <a:cubicBezTo>
                    <a:pt x="8298" y="8486"/>
                    <a:pt x="7982" y="8165"/>
                    <a:pt x="7600" y="7950"/>
                  </a:cubicBezTo>
                  <a:cubicBezTo>
                    <a:pt x="7231" y="7736"/>
                    <a:pt x="6809" y="7629"/>
                    <a:pt x="6335" y="762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3" name="Shape">
              <a:extLst>
                <a:ext uri="{FF2B5EF4-FFF2-40B4-BE49-F238E27FC236}">
                  <a16:creationId xmlns:a16="http://schemas.microsoft.com/office/drawing/2014/main" id="{A9A60374-BE82-46FA-9DB6-14F35C478E03}"/>
                </a:ext>
              </a:extLst>
            </p:cNvPr>
            <p:cNvSpPr/>
            <p:nvPr/>
          </p:nvSpPr>
          <p:spPr>
            <a:xfrm>
              <a:off x="2070099" y="3149600"/>
              <a:ext cx="209424" cy="1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84" y="287"/>
                  </a:moveTo>
                  <a:cubicBezTo>
                    <a:pt x="20277" y="143"/>
                    <a:pt x="20591" y="57"/>
                    <a:pt x="20827" y="14"/>
                  </a:cubicBezTo>
                  <a:cubicBezTo>
                    <a:pt x="21063" y="-29"/>
                    <a:pt x="21233" y="28"/>
                    <a:pt x="21351" y="158"/>
                  </a:cubicBezTo>
                  <a:cubicBezTo>
                    <a:pt x="21469" y="287"/>
                    <a:pt x="21535" y="531"/>
                    <a:pt x="21561" y="861"/>
                  </a:cubicBezTo>
                  <a:cubicBezTo>
                    <a:pt x="21587" y="1205"/>
                    <a:pt x="21600" y="1665"/>
                    <a:pt x="21600" y="2253"/>
                  </a:cubicBezTo>
                  <a:cubicBezTo>
                    <a:pt x="21600" y="2870"/>
                    <a:pt x="21587" y="3344"/>
                    <a:pt x="21574" y="3688"/>
                  </a:cubicBezTo>
                  <a:cubicBezTo>
                    <a:pt x="21561" y="4033"/>
                    <a:pt x="21521" y="4291"/>
                    <a:pt x="21469" y="4478"/>
                  </a:cubicBezTo>
                  <a:cubicBezTo>
                    <a:pt x="21417" y="4664"/>
                    <a:pt x="21351" y="4779"/>
                    <a:pt x="21259" y="4851"/>
                  </a:cubicBezTo>
                  <a:cubicBezTo>
                    <a:pt x="21168" y="4923"/>
                    <a:pt x="21050" y="4980"/>
                    <a:pt x="20919" y="5037"/>
                  </a:cubicBezTo>
                  <a:lnTo>
                    <a:pt x="16622" y="6616"/>
                  </a:lnTo>
                  <a:lnTo>
                    <a:pt x="16622" y="15414"/>
                  </a:lnTo>
                  <a:lnTo>
                    <a:pt x="20801" y="16892"/>
                  </a:lnTo>
                  <a:cubicBezTo>
                    <a:pt x="20958" y="16935"/>
                    <a:pt x="21089" y="17007"/>
                    <a:pt x="21194" y="17079"/>
                  </a:cubicBezTo>
                  <a:cubicBezTo>
                    <a:pt x="21299" y="17151"/>
                    <a:pt x="21377" y="17280"/>
                    <a:pt x="21443" y="17452"/>
                  </a:cubicBezTo>
                  <a:cubicBezTo>
                    <a:pt x="21508" y="17624"/>
                    <a:pt x="21548" y="17868"/>
                    <a:pt x="21561" y="18198"/>
                  </a:cubicBezTo>
                  <a:cubicBezTo>
                    <a:pt x="21587" y="18514"/>
                    <a:pt x="21587" y="18930"/>
                    <a:pt x="21587" y="19461"/>
                  </a:cubicBezTo>
                  <a:cubicBezTo>
                    <a:pt x="21587" y="20021"/>
                    <a:pt x="21574" y="20452"/>
                    <a:pt x="21535" y="20767"/>
                  </a:cubicBezTo>
                  <a:cubicBezTo>
                    <a:pt x="21495" y="21083"/>
                    <a:pt x="21417" y="21298"/>
                    <a:pt x="21299" y="21413"/>
                  </a:cubicBezTo>
                  <a:cubicBezTo>
                    <a:pt x="21181" y="21528"/>
                    <a:pt x="20997" y="21571"/>
                    <a:pt x="20762" y="21542"/>
                  </a:cubicBezTo>
                  <a:cubicBezTo>
                    <a:pt x="20526" y="21514"/>
                    <a:pt x="20225" y="21413"/>
                    <a:pt x="19832" y="21270"/>
                  </a:cubicBezTo>
                  <a:lnTo>
                    <a:pt x="865" y="14050"/>
                  </a:lnTo>
                  <a:cubicBezTo>
                    <a:pt x="681" y="13979"/>
                    <a:pt x="524" y="13893"/>
                    <a:pt x="406" y="13792"/>
                  </a:cubicBezTo>
                  <a:cubicBezTo>
                    <a:pt x="288" y="13692"/>
                    <a:pt x="196" y="13548"/>
                    <a:pt x="144" y="13333"/>
                  </a:cubicBezTo>
                  <a:cubicBezTo>
                    <a:pt x="79" y="13118"/>
                    <a:pt x="39" y="12831"/>
                    <a:pt x="26" y="12457"/>
                  </a:cubicBezTo>
                  <a:cubicBezTo>
                    <a:pt x="13" y="12084"/>
                    <a:pt x="0" y="11582"/>
                    <a:pt x="0" y="10979"/>
                  </a:cubicBezTo>
                  <a:cubicBezTo>
                    <a:pt x="0" y="10262"/>
                    <a:pt x="13" y="9702"/>
                    <a:pt x="26" y="9271"/>
                  </a:cubicBezTo>
                  <a:cubicBezTo>
                    <a:pt x="39" y="8855"/>
                    <a:pt x="79" y="8525"/>
                    <a:pt x="144" y="8281"/>
                  </a:cubicBezTo>
                  <a:cubicBezTo>
                    <a:pt x="210" y="8051"/>
                    <a:pt x="301" y="7879"/>
                    <a:pt x="419" y="7779"/>
                  </a:cubicBezTo>
                  <a:cubicBezTo>
                    <a:pt x="537" y="7678"/>
                    <a:pt x="707" y="7592"/>
                    <a:pt x="917" y="7520"/>
                  </a:cubicBezTo>
                  <a:lnTo>
                    <a:pt x="19884" y="287"/>
                  </a:lnTo>
                  <a:close/>
                  <a:moveTo>
                    <a:pt x="4205" y="11037"/>
                  </a:moveTo>
                  <a:lnTo>
                    <a:pt x="4205" y="11051"/>
                  </a:lnTo>
                  <a:lnTo>
                    <a:pt x="13295" y="14366"/>
                  </a:lnTo>
                  <a:lnTo>
                    <a:pt x="13295" y="7721"/>
                  </a:lnTo>
                  <a:lnTo>
                    <a:pt x="4205" y="1103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4" name="Shape">
              <a:extLst>
                <a:ext uri="{FF2B5EF4-FFF2-40B4-BE49-F238E27FC236}">
                  <a16:creationId xmlns:a16="http://schemas.microsoft.com/office/drawing/2014/main" id="{BDD2F47A-EACE-4D0F-8CC5-EB0E017A2341}"/>
                </a:ext>
              </a:extLst>
            </p:cNvPr>
            <p:cNvSpPr/>
            <p:nvPr/>
          </p:nvSpPr>
          <p:spPr>
            <a:xfrm>
              <a:off x="2070100" y="3009899"/>
              <a:ext cx="208153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85" y="17"/>
                    <a:pt x="2609" y="52"/>
                  </a:cubicBezTo>
                  <a:cubicBezTo>
                    <a:pt x="2833" y="87"/>
                    <a:pt x="3018" y="139"/>
                    <a:pt x="3163" y="208"/>
                  </a:cubicBezTo>
                  <a:cubicBezTo>
                    <a:pt x="3308" y="277"/>
                    <a:pt x="3400" y="364"/>
                    <a:pt x="3466" y="485"/>
                  </a:cubicBezTo>
                  <a:cubicBezTo>
                    <a:pt x="3532" y="589"/>
                    <a:pt x="3571" y="711"/>
                    <a:pt x="3571" y="849"/>
                  </a:cubicBezTo>
                  <a:lnTo>
                    <a:pt x="3571" y="7922"/>
                  </a:lnTo>
                  <a:lnTo>
                    <a:pt x="20902" y="7922"/>
                  </a:lnTo>
                  <a:cubicBezTo>
                    <a:pt x="21007" y="7922"/>
                    <a:pt x="21112" y="7974"/>
                    <a:pt x="21205" y="8061"/>
                  </a:cubicBezTo>
                  <a:cubicBezTo>
                    <a:pt x="21297" y="8148"/>
                    <a:pt x="21363" y="8321"/>
                    <a:pt x="21415" y="8529"/>
                  </a:cubicBezTo>
                  <a:cubicBezTo>
                    <a:pt x="21468" y="8754"/>
                    <a:pt x="21521" y="9049"/>
                    <a:pt x="21547" y="9413"/>
                  </a:cubicBezTo>
                  <a:cubicBezTo>
                    <a:pt x="21587" y="9777"/>
                    <a:pt x="21600" y="10245"/>
                    <a:pt x="21600" y="10800"/>
                  </a:cubicBezTo>
                  <a:cubicBezTo>
                    <a:pt x="21600" y="11355"/>
                    <a:pt x="21587" y="11823"/>
                    <a:pt x="21547" y="12187"/>
                  </a:cubicBezTo>
                  <a:cubicBezTo>
                    <a:pt x="21508" y="12551"/>
                    <a:pt x="21468" y="12846"/>
                    <a:pt x="21415" y="13071"/>
                  </a:cubicBezTo>
                  <a:cubicBezTo>
                    <a:pt x="21363" y="13296"/>
                    <a:pt x="21284" y="13452"/>
                    <a:pt x="21205" y="13539"/>
                  </a:cubicBezTo>
                  <a:cubicBezTo>
                    <a:pt x="21126" y="13626"/>
                    <a:pt x="21020" y="13678"/>
                    <a:pt x="20902" y="13678"/>
                  </a:cubicBezTo>
                  <a:lnTo>
                    <a:pt x="3571" y="13678"/>
                  </a:lnTo>
                  <a:lnTo>
                    <a:pt x="3571" y="20768"/>
                  </a:lnTo>
                  <a:cubicBezTo>
                    <a:pt x="3571" y="20907"/>
                    <a:pt x="3532" y="21045"/>
                    <a:pt x="3466" y="21132"/>
                  </a:cubicBezTo>
                  <a:cubicBezTo>
                    <a:pt x="3400" y="21236"/>
                    <a:pt x="3295" y="21323"/>
                    <a:pt x="3163" y="21392"/>
                  </a:cubicBezTo>
                  <a:cubicBezTo>
                    <a:pt x="3031" y="21461"/>
                    <a:pt x="2847" y="21513"/>
                    <a:pt x="2609" y="21548"/>
                  </a:cubicBezTo>
                  <a:cubicBezTo>
                    <a:pt x="2385" y="21583"/>
                    <a:pt x="2109" y="21600"/>
                    <a:pt x="1792" y="21600"/>
                  </a:cubicBezTo>
                  <a:cubicBezTo>
                    <a:pt x="1463" y="21600"/>
                    <a:pt x="1173" y="21583"/>
                    <a:pt x="949" y="21548"/>
                  </a:cubicBezTo>
                  <a:cubicBezTo>
                    <a:pt x="712" y="21513"/>
                    <a:pt x="527" y="21461"/>
                    <a:pt x="395" y="21392"/>
                  </a:cubicBezTo>
                  <a:cubicBezTo>
                    <a:pt x="250" y="21323"/>
                    <a:pt x="158" y="21236"/>
                    <a:pt x="92" y="21132"/>
                  </a:cubicBezTo>
                  <a:cubicBezTo>
                    <a:pt x="26" y="21028"/>
                    <a:pt x="0" y="20907"/>
                    <a:pt x="0" y="20768"/>
                  </a:cubicBezTo>
                  <a:lnTo>
                    <a:pt x="0" y="832"/>
                  </a:lnTo>
                  <a:cubicBezTo>
                    <a:pt x="0" y="693"/>
                    <a:pt x="26" y="572"/>
                    <a:pt x="92" y="468"/>
                  </a:cubicBezTo>
                  <a:cubicBezTo>
                    <a:pt x="158" y="364"/>
                    <a:pt x="250" y="260"/>
                    <a:pt x="395" y="191"/>
                  </a:cubicBezTo>
                  <a:cubicBezTo>
                    <a:pt x="527" y="121"/>
                    <a:pt x="725" y="69"/>
                    <a:pt x="949" y="35"/>
                  </a:cubicBezTo>
                  <a:cubicBezTo>
                    <a:pt x="1173" y="17"/>
                    <a:pt x="1463" y="0"/>
                    <a:pt x="179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5" name="Shape">
              <a:extLst>
                <a:ext uri="{FF2B5EF4-FFF2-40B4-BE49-F238E27FC236}">
                  <a16:creationId xmlns:a16="http://schemas.microsoft.com/office/drawing/2014/main" id="{363B75A4-DAF8-49FC-A53A-6DE1D86821E8}"/>
                </a:ext>
              </a:extLst>
            </p:cNvPr>
            <p:cNvSpPr/>
            <p:nvPr/>
          </p:nvSpPr>
          <p:spPr>
            <a:xfrm>
              <a:off x="2070100" y="2946399"/>
              <a:ext cx="209169" cy="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5" y="0"/>
                  </a:moveTo>
                  <a:cubicBezTo>
                    <a:pt x="21010" y="0"/>
                    <a:pt x="21115" y="195"/>
                    <a:pt x="21207" y="520"/>
                  </a:cubicBezTo>
                  <a:cubicBezTo>
                    <a:pt x="21298" y="846"/>
                    <a:pt x="21364" y="1431"/>
                    <a:pt x="21416" y="2277"/>
                  </a:cubicBezTo>
                  <a:cubicBezTo>
                    <a:pt x="21469" y="3123"/>
                    <a:pt x="21521" y="4164"/>
                    <a:pt x="21548" y="5530"/>
                  </a:cubicBezTo>
                  <a:cubicBezTo>
                    <a:pt x="21574" y="6896"/>
                    <a:pt x="21600" y="8653"/>
                    <a:pt x="21600" y="10800"/>
                  </a:cubicBezTo>
                  <a:cubicBezTo>
                    <a:pt x="21600" y="12882"/>
                    <a:pt x="21587" y="14639"/>
                    <a:pt x="21548" y="16005"/>
                  </a:cubicBezTo>
                  <a:cubicBezTo>
                    <a:pt x="21508" y="17371"/>
                    <a:pt x="21469" y="18477"/>
                    <a:pt x="21416" y="19323"/>
                  </a:cubicBezTo>
                  <a:cubicBezTo>
                    <a:pt x="21364" y="20169"/>
                    <a:pt x="21285" y="20754"/>
                    <a:pt x="21207" y="21080"/>
                  </a:cubicBezTo>
                  <a:cubicBezTo>
                    <a:pt x="21128" y="21405"/>
                    <a:pt x="21023" y="21600"/>
                    <a:pt x="20905" y="21600"/>
                  </a:cubicBezTo>
                  <a:lnTo>
                    <a:pt x="695" y="21600"/>
                  </a:lnTo>
                  <a:cubicBezTo>
                    <a:pt x="590" y="21600"/>
                    <a:pt x="485" y="21405"/>
                    <a:pt x="393" y="21080"/>
                  </a:cubicBezTo>
                  <a:cubicBezTo>
                    <a:pt x="302" y="20754"/>
                    <a:pt x="236" y="20104"/>
                    <a:pt x="184" y="19258"/>
                  </a:cubicBezTo>
                  <a:cubicBezTo>
                    <a:pt x="131" y="18412"/>
                    <a:pt x="79" y="17306"/>
                    <a:pt x="52" y="15940"/>
                  </a:cubicBezTo>
                  <a:cubicBezTo>
                    <a:pt x="26" y="14573"/>
                    <a:pt x="0" y="12817"/>
                    <a:pt x="0" y="10800"/>
                  </a:cubicBezTo>
                  <a:cubicBezTo>
                    <a:pt x="0" y="8653"/>
                    <a:pt x="13" y="6896"/>
                    <a:pt x="52" y="5530"/>
                  </a:cubicBezTo>
                  <a:cubicBezTo>
                    <a:pt x="92" y="4164"/>
                    <a:pt x="131" y="3058"/>
                    <a:pt x="184" y="2277"/>
                  </a:cubicBezTo>
                  <a:cubicBezTo>
                    <a:pt x="236" y="1497"/>
                    <a:pt x="315" y="846"/>
                    <a:pt x="393" y="521"/>
                  </a:cubicBezTo>
                  <a:cubicBezTo>
                    <a:pt x="472" y="195"/>
                    <a:pt x="577" y="0"/>
                    <a:pt x="695" y="0"/>
                  </a:cubicBezTo>
                  <a:lnTo>
                    <a:pt x="20905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6" name="Shape">
              <a:extLst>
                <a:ext uri="{FF2B5EF4-FFF2-40B4-BE49-F238E27FC236}">
                  <a16:creationId xmlns:a16="http://schemas.microsoft.com/office/drawing/2014/main" id="{69D48BF5-9D82-4BEA-900D-6BC4100BA1BC}"/>
                </a:ext>
              </a:extLst>
            </p:cNvPr>
            <p:cNvSpPr/>
            <p:nvPr/>
          </p:nvSpPr>
          <p:spPr>
            <a:xfrm>
              <a:off x="2070099" y="27177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8"/>
                  </a:cubicBezTo>
                  <a:cubicBezTo>
                    <a:pt x="8811" y="16644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3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4"/>
                    <a:pt x="14489" y="5362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7" name="Shape">
              <a:extLst>
                <a:ext uri="{FF2B5EF4-FFF2-40B4-BE49-F238E27FC236}">
                  <a16:creationId xmlns:a16="http://schemas.microsoft.com/office/drawing/2014/main" id="{C70669C0-FED7-421B-BEDD-9583E559CF28}"/>
                </a:ext>
              </a:extLst>
            </p:cNvPr>
            <p:cNvSpPr/>
            <p:nvPr/>
          </p:nvSpPr>
          <p:spPr>
            <a:xfrm>
              <a:off x="2070099" y="2501900"/>
              <a:ext cx="208917" cy="1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9" y="64"/>
                  </a:moveTo>
                  <a:cubicBezTo>
                    <a:pt x="20208" y="64"/>
                    <a:pt x="20445" y="112"/>
                    <a:pt x="20641" y="224"/>
                  </a:cubicBezTo>
                  <a:cubicBezTo>
                    <a:pt x="20838" y="337"/>
                    <a:pt x="21009" y="481"/>
                    <a:pt x="21140" y="657"/>
                  </a:cubicBezTo>
                  <a:cubicBezTo>
                    <a:pt x="21272" y="834"/>
                    <a:pt x="21364" y="1058"/>
                    <a:pt x="21429" y="1299"/>
                  </a:cubicBezTo>
                  <a:cubicBezTo>
                    <a:pt x="21495" y="1539"/>
                    <a:pt x="21521" y="1796"/>
                    <a:pt x="21521" y="2053"/>
                  </a:cubicBezTo>
                  <a:lnTo>
                    <a:pt x="21521" y="4314"/>
                  </a:lnTo>
                  <a:cubicBezTo>
                    <a:pt x="21521" y="4779"/>
                    <a:pt x="21482" y="5196"/>
                    <a:pt x="21403" y="5532"/>
                  </a:cubicBezTo>
                  <a:cubicBezTo>
                    <a:pt x="21324" y="5869"/>
                    <a:pt x="21180" y="6190"/>
                    <a:pt x="20983" y="6478"/>
                  </a:cubicBezTo>
                  <a:cubicBezTo>
                    <a:pt x="20773" y="6767"/>
                    <a:pt x="20497" y="7056"/>
                    <a:pt x="20156" y="7312"/>
                  </a:cubicBezTo>
                  <a:cubicBezTo>
                    <a:pt x="19801" y="7585"/>
                    <a:pt x="19355" y="7890"/>
                    <a:pt x="18803" y="8226"/>
                  </a:cubicBezTo>
                  <a:lnTo>
                    <a:pt x="8784" y="14737"/>
                  </a:lnTo>
                  <a:cubicBezTo>
                    <a:pt x="8194" y="15122"/>
                    <a:pt x="7550" y="15506"/>
                    <a:pt x="6854" y="15891"/>
                  </a:cubicBezTo>
                  <a:cubicBezTo>
                    <a:pt x="6171" y="16276"/>
                    <a:pt x="5489" y="16629"/>
                    <a:pt x="4845" y="16950"/>
                  </a:cubicBezTo>
                  <a:lnTo>
                    <a:pt x="4845" y="16998"/>
                  </a:lnTo>
                  <a:cubicBezTo>
                    <a:pt x="5633" y="16950"/>
                    <a:pt x="6434" y="16902"/>
                    <a:pt x="7222" y="16869"/>
                  </a:cubicBezTo>
                  <a:cubicBezTo>
                    <a:pt x="8010" y="16837"/>
                    <a:pt x="8824" y="16821"/>
                    <a:pt x="9664" y="16821"/>
                  </a:cubicBezTo>
                  <a:lnTo>
                    <a:pt x="20878" y="16821"/>
                  </a:lnTo>
                  <a:cubicBezTo>
                    <a:pt x="20983" y="16821"/>
                    <a:pt x="21088" y="16853"/>
                    <a:pt x="21180" y="16934"/>
                  </a:cubicBezTo>
                  <a:cubicBezTo>
                    <a:pt x="21272" y="17014"/>
                    <a:pt x="21337" y="17142"/>
                    <a:pt x="21403" y="17318"/>
                  </a:cubicBezTo>
                  <a:cubicBezTo>
                    <a:pt x="21469" y="17495"/>
                    <a:pt x="21508" y="17751"/>
                    <a:pt x="21547" y="18056"/>
                  </a:cubicBezTo>
                  <a:cubicBezTo>
                    <a:pt x="21587" y="18361"/>
                    <a:pt x="21600" y="18762"/>
                    <a:pt x="21600" y="19243"/>
                  </a:cubicBezTo>
                  <a:cubicBezTo>
                    <a:pt x="21600" y="19708"/>
                    <a:pt x="21587" y="20109"/>
                    <a:pt x="21547" y="20413"/>
                  </a:cubicBezTo>
                  <a:cubicBezTo>
                    <a:pt x="21508" y="20718"/>
                    <a:pt x="21469" y="20959"/>
                    <a:pt x="21403" y="21135"/>
                  </a:cubicBezTo>
                  <a:cubicBezTo>
                    <a:pt x="21337" y="21311"/>
                    <a:pt x="21272" y="21440"/>
                    <a:pt x="21180" y="21504"/>
                  </a:cubicBezTo>
                  <a:cubicBezTo>
                    <a:pt x="21088" y="21568"/>
                    <a:pt x="20996" y="21600"/>
                    <a:pt x="20878" y="21600"/>
                  </a:cubicBezTo>
                  <a:lnTo>
                    <a:pt x="1628" y="21600"/>
                  </a:lnTo>
                  <a:cubicBezTo>
                    <a:pt x="1103" y="21600"/>
                    <a:pt x="722" y="21408"/>
                    <a:pt x="460" y="21039"/>
                  </a:cubicBezTo>
                  <a:cubicBezTo>
                    <a:pt x="197" y="20670"/>
                    <a:pt x="66" y="20221"/>
                    <a:pt x="66" y="19676"/>
                  </a:cubicBezTo>
                  <a:lnTo>
                    <a:pt x="66" y="16821"/>
                  </a:lnTo>
                  <a:cubicBezTo>
                    <a:pt x="66" y="16308"/>
                    <a:pt x="105" y="15875"/>
                    <a:pt x="171" y="15522"/>
                  </a:cubicBezTo>
                  <a:cubicBezTo>
                    <a:pt x="236" y="15170"/>
                    <a:pt x="368" y="14865"/>
                    <a:pt x="525" y="14576"/>
                  </a:cubicBezTo>
                  <a:cubicBezTo>
                    <a:pt x="696" y="14304"/>
                    <a:pt x="919" y="14047"/>
                    <a:pt x="1208" y="13791"/>
                  </a:cubicBezTo>
                  <a:cubicBezTo>
                    <a:pt x="1497" y="13534"/>
                    <a:pt x="1865" y="13294"/>
                    <a:pt x="2298" y="13037"/>
                  </a:cubicBezTo>
                  <a:lnTo>
                    <a:pt x="10124" y="7938"/>
                  </a:lnTo>
                  <a:cubicBezTo>
                    <a:pt x="10596" y="7649"/>
                    <a:pt x="11069" y="7344"/>
                    <a:pt x="11529" y="7056"/>
                  </a:cubicBezTo>
                  <a:cubicBezTo>
                    <a:pt x="11988" y="6767"/>
                    <a:pt x="12448" y="6494"/>
                    <a:pt x="12907" y="6222"/>
                  </a:cubicBezTo>
                  <a:cubicBezTo>
                    <a:pt x="13367" y="5949"/>
                    <a:pt x="13814" y="5693"/>
                    <a:pt x="14260" y="5436"/>
                  </a:cubicBezTo>
                  <a:cubicBezTo>
                    <a:pt x="14706" y="5179"/>
                    <a:pt x="15140" y="4923"/>
                    <a:pt x="15586" y="4682"/>
                  </a:cubicBezTo>
                  <a:lnTo>
                    <a:pt x="15586" y="4666"/>
                  </a:lnTo>
                  <a:cubicBezTo>
                    <a:pt x="14811" y="4714"/>
                    <a:pt x="14010" y="4731"/>
                    <a:pt x="13170" y="4763"/>
                  </a:cubicBezTo>
                  <a:cubicBezTo>
                    <a:pt x="12330" y="4779"/>
                    <a:pt x="11529" y="4795"/>
                    <a:pt x="10767" y="4795"/>
                  </a:cubicBezTo>
                  <a:lnTo>
                    <a:pt x="722" y="4795"/>
                  </a:lnTo>
                  <a:cubicBezTo>
                    <a:pt x="617" y="4795"/>
                    <a:pt x="512" y="4747"/>
                    <a:pt x="420" y="4666"/>
                  </a:cubicBezTo>
                  <a:cubicBezTo>
                    <a:pt x="328" y="4586"/>
                    <a:pt x="249" y="4458"/>
                    <a:pt x="184" y="4265"/>
                  </a:cubicBezTo>
                  <a:cubicBezTo>
                    <a:pt x="118" y="4073"/>
                    <a:pt x="66" y="3833"/>
                    <a:pt x="39" y="3512"/>
                  </a:cubicBezTo>
                  <a:cubicBezTo>
                    <a:pt x="13" y="3207"/>
                    <a:pt x="0" y="2806"/>
                    <a:pt x="0" y="2325"/>
                  </a:cubicBezTo>
                  <a:cubicBezTo>
                    <a:pt x="0" y="1860"/>
                    <a:pt x="13" y="1491"/>
                    <a:pt x="39" y="1171"/>
                  </a:cubicBezTo>
                  <a:cubicBezTo>
                    <a:pt x="66" y="866"/>
                    <a:pt x="118" y="625"/>
                    <a:pt x="184" y="449"/>
                  </a:cubicBezTo>
                  <a:cubicBezTo>
                    <a:pt x="249" y="289"/>
                    <a:pt x="328" y="160"/>
                    <a:pt x="420" y="96"/>
                  </a:cubicBezTo>
                  <a:cubicBezTo>
                    <a:pt x="512" y="32"/>
                    <a:pt x="604" y="0"/>
                    <a:pt x="722" y="0"/>
                  </a:cubicBezTo>
                  <a:lnTo>
                    <a:pt x="1995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8" name="Shape">
              <a:extLst>
                <a:ext uri="{FF2B5EF4-FFF2-40B4-BE49-F238E27FC236}">
                  <a16:creationId xmlns:a16="http://schemas.microsoft.com/office/drawing/2014/main" id="{011BF982-3243-4859-B387-ED8591A7CAE8}"/>
                </a:ext>
              </a:extLst>
            </p:cNvPr>
            <p:cNvSpPr/>
            <p:nvPr/>
          </p:nvSpPr>
          <p:spPr>
            <a:xfrm>
              <a:off x="1803399" y="4419599"/>
              <a:ext cx="135511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7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5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4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5" y="18098"/>
                    <a:pt x="8138" y="18187"/>
                    <a:pt x="9373" y="18187"/>
                  </a:cubicBezTo>
                  <a:cubicBezTo>
                    <a:pt x="10183" y="18187"/>
                    <a:pt x="10911" y="18123"/>
                    <a:pt x="11559" y="17996"/>
                  </a:cubicBezTo>
                  <a:cubicBezTo>
                    <a:pt x="12207" y="17868"/>
                    <a:pt x="12753" y="17702"/>
                    <a:pt x="13199" y="17472"/>
                  </a:cubicBezTo>
                  <a:cubicBezTo>
                    <a:pt x="13644" y="17242"/>
                    <a:pt x="13988" y="16960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1" y="11669"/>
                    <a:pt x="5850" y="11375"/>
                    <a:pt x="5020" y="11043"/>
                  </a:cubicBezTo>
                  <a:cubicBezTo>
                    <a:pt x="4190" y="10710"/>
                    <a:pt x="3441" y="10327"/>
                    <a:pt x="2794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1" y="4128"/>
                    <a:pt x="1478" y="3374"/>
                  </a:cubicBezTo>
                  <a:cubicBezTo>
                    <a:pt x="2065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9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50" y="0"/>
                    <a:pt x="13219" y="38"/>
                    <a:pt x="14009" y="115"/>
                  </a:cubicBezTo>
                  <a:cubicBezTo>
                    <a:pt x="14798" y="192"/>
                    <a:pt x="15527" y="294"/>
                    <a:pt x="16195" y="422"/>
                  </a:cubicBezTo>
                  <a:cubicBezTo>
                    <a:pt x="16883" y="550"/>
                    <a:pt x="17470" y="690"/>
                    <a:pt x="18017" y="856"/>
                  </a:cubicBezTo>
                  <a:cubicBezTo>
                    <a:pt x="18543" y="1022"/>
                    <a:pt x="18887" y="1150"/>
                    <a:pt x="19069" y="1253"/>
                  </a:cubicBezTo>
                  <a:cubicBezTo>
                    <a:pt x="19231" y="1355"/>
                    <a:pt x="19353" y="1457"/>
                    <a:pt x="19414" y="1521"/>
                  </a:cubicBezTo>
                  <a:cubicBezTo>
                    <a:pt x="19474" y="1585"/>
                    <a:pt x="19515" y="1700"/>
                    <a:pt x="19576" y="1815"/>
                  </a:cubicBezTo>
                  <a:cubicBezTo>
                    <a:pt x="19616" y="1943"/>
                    <a:pt x="19657" y="2096"/>
                    <a:pt x="19657" y="2288"/>
                  </a:cubicBezTo>
                  <a:cubicBezTo>
                    <a:pt x="19677" y="2479"/>
                    <a:pt x="19677" y="2710"/>
                    <a:pt x="19677" y="2991"/>
                  </a:cubicBezTo>
                  <a:cubicBezTo>
                    <a:pt x="19677" y="3297"/>
                    <a:pt x="19657" y="3566"/>
                    <a:pt x="19636" y="3783"/>
                  </a:cubicBezTo>
                  <a:cubicBezTo>
                    <a:pt x="19616" y="4000"/>
                    <a:pt x="19576" y="4179"/>
                    <a:pt x="19515" y="4320"/>
                  </a:cubicBezTo>
                  <a:cubicBezTo>
                    <a:pt x="19454" y="4461"/>
                    <a:pt x="19373" y="4563"/>
                    <a:pt x="19252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6" y="4499"/>
                  </a:cubicBezTo>
                  <a:cubicBezTo>
                    <a:pt x="17511" y="4345"/>
                    <a:pt x="17005" y="4179"/>
                    <a:pt x="16417" y="4013"/>
                  </a:cubicBezTo>
                  <a:cubicBezTo>
                    <a:pt x="15830" y="3834"/>
                    <a:pt x="15142" y="3681"/>
                    <a:pt x="14353" y="3527"/>
                  </a:cubicBezTo>
                  <a:cubicBezTo>
                    <a:pt x="13563" y="3387"/>
                    <a:pt x="12713" y="3310"/>
                    <a:pt x="11782" y="3310"/>
                  </a:cubicBezTo>
                  <a:cubicBezTo>
                    <a:pt x="11053" y="3310"/>
                    <a:pt x="10405" y="3361"/>
                    <a:pt x="9859" y="3476"/>
                  </a:cubicBezTo>
                  <a:cubicBezTo>
                    <a:pt x="9312" y="3591"/>
                    <a:pt x="8867" y="3745"/>
                    <a:pt x="8502" y="3949"/>
                  </a:cubicBezTo>
                  <a:cubicBezTo>
                    <a:pt x="8138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2" y="6403"/>
                    <a:pt x="8037" y="6748"/>
                  </a:cubicBezTo>
                  <a:cubicBezTo>
                    <a:pt x="8441" y="7081"/>
                    <a:pt x="8968" y="7387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6" y="9381"/>
                    <a:pt x="16296" y="9675"/>
                    <a:pt x="17146" y="10007"/>
                  </a:cubicBezTo>
                  <a:cubicBezTo>
                    <a:pt x="17996" y="10340"/>
                    <a:pt x="18745" y="10723"/>
                    <a:pt x="19414" y="11183"/>
                  </a:cubicBezTo>
                  <a:cubicBezTo>
                    <a:pt x="20082" y="11643"/>
                    <a:pt x="20608" y="12180"/>
                    <a:pt x="21013" y="12794"/>
                  </a:cubicBezTo>
                  <a:cubicBezTo>
                    <a:pt x="21418" y="13407"/>
                    <a:pt x="21600" y="14136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9" name="Shape">
              <a:extLst>
                <a:ext uri="{FF2B5EF4-FFF2-40B4-BE49-F238E27FC236}">
                  <a16:creationId xmlns:a16="http://schemas.microsoft.com/office/drawing/2014/main" id="{EB5387FC-C1A8-4ECF-B625-BCA0ADB90AFC}"/>
                </a:ext>
              </a:extLst>
            </p:cNvPr>
            <p:cNvSpPr/>
            <p:nvPr/>
          </p:nvSpPr>
          <p:spPr>
            <a:xfrm>
              <a:off x="1968500" y="4419600"/>
              <a:ext cx="241555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1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0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5"/>
                  </a:cubicBezTo>
                  <a:cubicBezTo>
                    <a:pt x="9153" y="21350"/>
                    <a:pt x="9040" y="21284"/>
                    <a:pt x="8949" y="21191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1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5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5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1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8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7"/>
                  </a:lnTo>
                  <a:lnTo>
                    <a:pt x="10868" y="15287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0" name="Shape">
              <a:extLst>
                <a:ext uri="{FF2B5EF4-FFF2-40B4-BE49-F238E27FC236}">
                  <a16:creationId xmlns:a16="http://schemas.microsoft.com/office/drawing/2014/main" id="{BDCC89DA-C207-4BED-988F-C4208FEDE304}"/>
                </a:ext>
              </a:extLst>
            </p:cNvPr>
            <p:cNvSpPr/>
            <p:nvPr/>
          </p:nvSpPr>
          <p:spPr>
            <a:xfrm>
              <a:off x="2235199" y="44195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4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7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6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05"/>
                  </a:moveTo>
                  <a:lnTo>
                    <a:pt x="10500" y="4205"/>
                  </a:lnTo>
                  <a:lnTo>
                    <a:pt x="7185" y="13295"/>
                  </a:lnTo>
                  <a:lnTo>
                    <a:pt x="13830" y="13295"/>
                  </a:lnTo>
                  <a:lnTo>
                    <a:pt x="10515" y="42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1" name="Shape">
              <a:extLst>
                <a:ext uri="{FF2B5EF4-FFF2-40B4-BE49-F238E27FC236}">
                  <a16:creationId xmlns:a16="http://schemas.microsoft.com/office/drawing/2014/main" id="{91C3D4C4-7ED4-46FF-8A00-FFA7C24E73C9}"/>
                </a:ext>
              </a:extLst>
            </p:cNvPr>
            <p:cNvSpPr/>
            <p:nvPr/>
          </p:nvSpPr>
          <p:spPr>
            <a:xfrm>
              <a:off x="2451099" y="44196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10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2" name="Shape">
              <a:extLst>
                <a:ext uri="{FF2B5EF4-FFF2-40B4-BE49-F238E27FC236}">
                  <a16:creationId xmlns:a16="http://schemas.microsoft.com/office/drawing/2014/main" id="{D56613B5-A260-4874-87A4-C077397D2F2C}"/>
                </a:ext>
              </a:extLst>
            </p:cNvPr>
            <p:cNvSpPr/>
            <p:nvPr/>
          </p:nvSpPr>
          <p:spPr>
            <a:xfrm>
              <a:off x="2616199" y="44196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3" name="Shape">
              <a:extLst>
                <a:ext uri="{FF2B5EF4-FFF2-40B4-BE49-F238E27FC236}">
                  <a16:creationId xmlns:a16="http://schemas.microsoft.com/office/drawing/2014/main" id="{27BC538C-0E7E-4A4F-8037-7F0D65BFF8CF}"/>
                </a:ext>
              </a:extLst>
            </p:cNvPr>
            <p:cNvSpPr/>
            <p:nvPr/>
          </p:nvSpPr>
          <p:spPr>
            <a:xfrm>
              <a:off x="2374899" y="3479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2" y="21600"/>
                    <a:pt x="17174" y="21582"/>
                    <a:pt x="16811" y="21564"/>
                  </a:cubicBezTo>
                  <a:cubicBezTo>
                    <a:pt x="16448" y="21546"/>
                    <a:pt x="16134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30" y="125"/>
                  </a:cubicBezTo>
                  <a:cubicBezTo>
                    <a:pt x="13691" y="250"/>
                    <a:pt x="14755" y="464"/>
                    <a:pt x="15698" y="750"/>
                  </a:cubicBezTo>
                  <a:cubicBezTo>
                    <a:pt x="16642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80" y="7271"/>
                    <a:pt x="19738" y="7861"/>
                  </a:cubicBezTo>
                  <a:cubicBezTo>
                    <a:pt x="19496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4" y="11291"/>
                    <a:pt x="14489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5" y="14793"/>
                    <a:pt x="18625" y="15311"/>
                  </a:cubicBezTo>
                  <a:lnTo>
                    <a:pt x="21068" y="19545"/>
                  </a:lnTo>
                  <a:cubicBezTo>
                    <a:pt x="21286" y="19974"/>
                    <a:pt x="21455" y="20278"/>
                    <a:pt x="21528" y="20474"/>
                  </a:cubicBezTo>
                  <a:cubicBezTo>
                    <a:pt x="21552" y="20689"/>
                    <a:pt x="21600" y="20832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4" name="Shape">
              <a:extLst>
                <a:ext uri="{FF2B5EF4-FFF2-40B4-BE49-F238E27FC236}">
                  <a16:creationId xmlns:a16="http://schemas.microsoft.com/office/drawing/2014/main" id="{F0BD7794-F608-4098-AB60-B9A175C8E7AD}"/>
                </a:ext>
              </a:extLst>
            </p:cNvPr>
            <p:cNvSpPr/>
            <p:nvPr/>
          </p:nvSpPr>
          <p:spPr>
            <a:xfrm>
              <a:off x="25019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2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2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9" y="1132"/>
                    <a:pt x="21449" y="1402"/>
                    <a:pt x="21449" y="1743"/>
                  </a:cubicBezTo>
                  <a:cubicBezTo>
                    <a:pt x="21449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6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8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5" name="Shape">
              <a:extLst>
                <a:ext uri="{FF2B5EF4-FFF2-40B4-BE49-F238E27FC236}">
                  <a16:creationId xmlns:a16="http://schemas.microsoft.com/office/drawing/2014/main" id="{258FDA11-0546-44CD-8B55-7C871AB4B68A}"/>
                </a:ext>
              </a:extLst>
            </p:cNvPr>
            <p:cNvSpPr/>
            <p:nvPr/>
          </p:nvSpPr>
          <p:spPr>
            <a:xfrm>
              <a:off x="2603499" y="3479800"/>
              <a:ext cx="140700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74" y="19892"/>
                  </a:moveTo>
                  <a:cubicBezTo>
                    <a:pt x="21410" y="20283"/>
                    <a:pt x="21507" y="20604"/>
                    <a:pt x="21546" y="20835"/>
                  </a:cubicBezTo>
                  <a:cubicBezTo>
                    <a:pt x="21585" y="21066"/>
                    <a:pt x="21527" y="21244"/>
                    <a:pt x="21410" y="21351"/>
                  </a:cubicBezTo>
                  <a:cubicBezTo>
                    <a:pt x="21293" y="21458"/>
                    <a:pt x="21040" y="21547"/>
                    <a:pt x="20709" y="21564"/>
                  </a:cubicBezTo>
                  <a:cubicBezTo>
                    <a:pt x="20378" y="21600"/>
                    <a:pt x="19911" y="21600"/>
                    <a:pt x="19308" y="21600"/>
                  </a:cubicBezTo>
                  <a:cubicBezTo>
                    <a:pt x="18685" y="21600"/>
                    <a:pt x="18218" y="21600"/>
                    <a:pt x="17868" y="21582"/>
                  </a:cubicBezTo>
                  <a:cubicBezTo>
                    <a:pt x="17518" y="21564"/>
                    <a:pt x="17265" y="21529"/>
                    <a:pt x="17090" y="21475"/>
                  </a:cubicBezTo>
                  <a:cubicBezTo>
                    <a:pt x="16915" y="21422"/>
                    <a:pt x="16778" y="21351"/>
                    <a:pt x="16701" y="21262"/>
                  </a:cubicBezTo>
                  <a:cubicBezTo>
                    <a:pt x="16623" y="21173"/>
                    <a:pt x="16564" y="21066"/>
                    <a:pt x="16526" y="20906"/>
                  </a:cubicBezTo>
                  <a:lnTo>
                    <a:pt x="14949" y="16600"/>
                  </a:lnTo>
                  <a:lnTo>
                    <a:pt x="6154" y="16600"/>
                  </a:lnTo>
                  <a:lnTo>
                    <a:pt x="4675" y="20782"/>
                  </a:lnTo>
                  <a:cubicBezTo>
                    <a:pt x="4616" y="20942"/>
                    <a:pt x="4558" y="21066"/>
                    <a:pt x="4480" y="21173"/>
                  </a:cubicBezTo>
                  <a:cubicBezTo>
                    <a:pt x="4402" y="21280"/>
                    <a:pt x="4266" y="21369"/>
                    <a:pt x="4091" y="21422"/>
                  </a:cubicBezTo>
                  <a:cubicBezTo>
                    <a:pt x="3916" y="21475"/>
                    <a:pt x="3663" y="21529"/>
                    <a:pt x="3351" y="21547"/>
                  </a:cubicBezTo>
                  <a:cubicBezTo>
                    <a:pt x="3040" y="21564"/>
                    <a:pt x="2612" y="21582"/>
                    <a:pt x="2087" y="21582"/>
                  </a:cubicBezTo>
                  <a:cubicBezTo>
                    <a:pt x="1522" y="21582"/>
                    <a:pt x="1094" y="21564"/>
                    <a:pt x="783" y="21529"/>
                  </a:cubicBezTo>
                  <a:cubicBezTo>
                    <a:pt x="471" y="21493"/>
                    <a:pt x="257" y="21422"/>
                    <a:pt x="141" y="21298"/>
                  </a:cubicBezTo>
                  <a:cubicBezTo>
                    <a:pt x="24" y="21173"/>
                    <a:pt x="-15" y="20995"/>
                    <a:pt x="4" y="20764"/>
                  </a:cubicBezTo>
                  <a:cubicBezTo>
                    <a:pt x="43" y="20532"/>
                    <a:pt x="141" y="20230"/>
                    <a:pt x="277" y="19839"/>
                  </a:cubicBezTo>
                  <a:lnTo>
                    <a:pt x="7496" y="854"/>
                  </a:lnTo>
                  <a:cubicBezTo>
                    <a:pt x="7574" y="658"/>
                    <a:pt x="7652" y="516"/>
                    <a:pt x="7749" y="391"/>
                  </a:cubicBezTo>
                  <a:cubicBezTo>
                    <a:pt x="7847" y="267"/>
                    <a:pt x="8002" y="196"/>
                    <a:pt x="8216" y="125"/>
                  </a:cubicBezTo>
                  <a:cubicBezTo>
                    <a:pt x="8430" y="53"/>
                    <a:pt x="8722" y="18"/>
                    <a:pt x="9092" y="18"/>
                  </a:cubicBezTo>
                  <a:cubicBezTo>
                    <a:pt x="9462" y="0"/>
                    <a:pt x="9968" y="0"/>
                    <a:pt x="10571" y="0"/>
                  </a:cubicBezTo>
                  <a:cubicBezTo>
                    <a:pt x="11291" y="0"/>
                    <a:pt x="11855" y="0"/>
                    <a:pt x="12264" y="18"/>
                  </a:cubicBezTo>
                  <a:cubicBezTo>
                    <a:pt x="12692" y="36"/>
                    <a:pt x="13003" y="71"/>
                    <a:pt x="13256" y="125"/>
                  </a:cubicBezTo>
                  <a:cubicBezTo>
                    <a:pt x="13509" y="178"/>
                    <a:pt x="13665" y="267"/>
                    <a:pt x="13762" y="391"/>
                  </a:cubicBezTo>
                  <a:cubicBezTo>
                    <a:pt x="13860" y="516"/>
                    <a:pt x="13957" y="676"/>
                    <a:pt x="14015" y="890"/>
                  </a:cubicBezTo>
                  <a:lnTo>
                    <a:pt x="21274" y="19892"/>
                  </a:lnTo>
                  <a:close/>
                  <a:moveTo>
                    <a:pt x="10532" y="4199"/>
                  </a:moveTo>
                  <a:lnTo>
                    <a:pt x="10532" y="4199"/>
                  </a:lnTo>
                  <a:lnTo>
                    <a:pt x="7204" y="13291"/>
                  </a:lnTo>
                  <a:lnTo>
                    <a:pt x="13840" y="13291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6" name="Shape">
              <a:extLst>
                <a:ext uri="{FF2B5EF4-FFF2-40B4-BE49-F238E27FC236}">
                  <a16:creationId xmlns:a16="http://schemas.microsoft.com/office/drawing/2014/main" id="{F1DD5AD6-226A-448C-9D45-2C976315208F}"/>
                </a:ext>
              </a:extLst>
            </p:cNvPr>
            <p:cNvSpPr/>
            <p:nvPr/>
          </p:nvSpPr>
          <p:spPr>
            <a:xfrm>
              <a:off x="2768600" y="3479800"/>
              <a:ext cx="83948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8"/>
                  </a:moveTo>
                  <a:cubicBezTo>
                    <a:pt x="21600" y="20098"/>
                    <a:pt x="21567" y="20366"/>
                    <a:pt x="21535" y="20599"/>
                  </a:cubicBezTo>
                  <a:cubicBezTo>
                    <a:pt x="21502" y="20831"/>
                    <a:pt x="21404" y="21010"/>
                    <a:pt x="21306" y="21171"/>
                  </a:cubicBezTo>
                  <a:cubicBezTo>
                    <a:pt x="21208" y="21314"/>
                    <a:pt x="21077" y="21421"/>
                    <a:pt x="20914" y="21493"/>
                  </a:cubicBezTo>
                  <a:cubicBezTo>
                    <a:pt x="20750" y="21564"/>
                    <a:pt x="20587" y="21600"/>
                    <a:pt x="20391" y="21600"/>
                  </a:cubicBezTo>
                  <a:lnTo>
                    <a:pt x="2386" y="21600"/>
                  </a:lnTo>
                  <a:cubicBezTo>
                    <a:pt x="1699" y="21600"/>
                    <a:pt x="1144" y="21493"/>
                    <a:pt x="686" y="21278"/>
                  </a:cubicBezTo>
                  <a:cubicBezTo>
                    <a:pt x="229" y="21064"/>
                    <a:pt x="0" y="20706"/>
                    <a:pt x="0" y="20223"/>
                  </a:cubicBezTo>
                  <a:lnTo>
                    <a:pt x="0" y="697"/>
                  </a:lnTo>
                  <a:cubicBezTo>
                    <a:pt x="0" y="590"/>
                    <a:pt x="65" y="483"/>
                    <a:pt x="196" y="393"/>
                  </a:cubicBezTo>
                  <a:cubicBezTo>
                    <a:pt x="327" y="304"/>
                    <a:pt x="556" y="232"/>
                    <a:pt x="850" y="179"/>
                  </a:cubicBezTo>
                  <a:cubicBezTo>
                    <a:pt x="1144" y="125"/>
                    <a:pt x="1569" y="72"/>
                    <a:pt x="2091" y="54"/>
                  </a:cubicBezTo>
                  <a:cubicBezTo>
                    <a:pt x="2614" y="18"/>
                    <a:pt x="3235" y="0"/>
                    <a:pt x="4019" y="0"/>
                  </a:cubicBezTo>
                  <a:cubicBezTo>
                    <a:pt x="4804" y="0"/>
                    <a:pt x="5457" y="18"/>
                    <a:pt x="5947" y="54"/>
                  </a:cubicBezTo>
                  <a:cubicBezTo>
                    <a:pt x="6437" y="89"/>
                    <a:pt x="6862" y="125"/>
                    <a:pt x="7156" y="179"/>
                  </a:cubicBezTo>
                  <a:cubicBezTo>
                    <a:pt x="7450" y="232"/>
                    <a:pt x="7679" y="304"/>
                    <a:pt x="7810" y="393"/>
                  </a:cubicBezTo>
                  <a:cubicBezTo>
                    <a:pt x="7941" y="483"/>
                    <a:pt x="8006" y="590"/>
                    <a:pt x="8006" y="697"/>
                  </a:cubicBezTo>
                  <a:lnTo>
                    <a:pt x="8006" y="17988"/>
                  </a:lnTo>
                  <a:lnTo>
                    <a:pt x="20358" y="17988"/>
                  </a:lnTo>
                  <a:cubicBezTo>
                    <a:pt x="20554" y="17988"/>
                    <a:pt x="20750" y="18024"/>
                    <a:pt x="20881" y="18077"/>
                  </a:cubicBezTo>
                  <a:cubicBezTo>
                    <a:pt x="21044" y="18131"/>
                    <a:pt x="21142" y="18238"/>
                    <a:pt x="21273" y="18381"/>
                  </a:cubicBezTo>
                  <a:cubicBezTo>
                    <a:pt x="21371" y="18525"/>
                    <a:pt x="21437" y="18703"/>
                    <a:pt x="21502" y="18936"/>
                  </a:cubicBezTo>
                  <a:cubicBezTo>
                    <a:pt x="21567" y="19168"/>
                    <a:pt x="21600" y="19419"/>
                    <a:pt x="21600" y="1975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7" name="Shape">
              <a:extLst>
                <a:ext uri="{FF2B5EF4-FFF2-40B4-BE49-F238E27FC236}">
                  <a16:creationId xmlns:a16="http://schemas.microsoft.com/office/drawing/2014/main" id="{2AE872C0-70B5-4506-B957-54F5923D3D14}"/>
                </a:ext>
              </a:extLst>
            </p:cNvPr>
            <p:cNvSpPr/>
            <p:nvPr/>
          </p:nvSpPr>
          <p:spPr>
            <a:xfrm>
              <a:off x="2857500" y="3543300"/>
              <a:ext cx="60072" cy="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cubicBezTo>
                    <a:pt x="21600" y="14815"/>
                    <a:pt x="21463" y="17642"/>
                    <a:pt x="21143" y="19225"/>
                  </a:cubicBezTo>
                  <a:cubicBezTo>
                    <a:pt x="20824" y="20809"/>
                    <a:pt x="20321" y="21600"/>
                    <a:pt x="19636" y="21600"/>
                  </a:cubicBezTo>
                  <a:lnTo>
                    <a:pt x="1964" y="21600"/>
                  </a:lnTo>
                  <a:cubicBezTo>
                    <a:pt x="1233" y="21600"/>
                    <a:pt x="731" y="20808"/>
                    <a:pt x="457" y="19112"/>
                  </a:cubicBezTo>
                  <a:cubicBezTo>
                    <a:pt x="137" y="17416"/>
                    <a:pt x="0" y="14701"/>
                    <a:pt x="0" y="10630"/>
                  </a:cubicBezTo>
                  <a:cubicBezTo>
                    <a:pt x="0" y="6672"/>
                    <a:pt x="137" y="3958"/>
                    <a:pt x="457" y="2375"/>
                  </a:cubicBezTo>
                  <a:cubicBezTo>
                    <a:pt x="776" y="791"/>
                    <a:pt x="1279" y="0"/>
                    <a:pt x="1964" y="0"/>
                  </a:cubicBezTo>
                  <a:lnTo>
                    <a:pt x="19636" y="0"/>
                  </a:lnTo>
                  <a:cubicBezTo>
                    <a:pt x="19956" y="0"/>
                    <a:pt x="20276" y="226"/>
                    <a:pt x="20504" y="565"/>
                  </a:cubicBezTo>
                  <a:cubicBezTo>
                    <a:pt x="20732" y="905"/>
                    <a:pt x="20961" y="1470"/>
                    <a:pt x="21098" y="2375"/>
                  </a:cubicBezTo>
                  <a:cubicBezTo>
                    <a:pt x="21235" y="3280"/>
                    <a:pt x="21372" y="4297"/>
                    <a:pt x="21463" y="5767"/>
                  </a:cubicBezTo>
                  <a:cubicBezTo>
                    <a:pt x="21554" y="7011"/>
                    <a:pt x="21600" y="8708"/>
                    <a:pt x="21600" y="1074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8" name="Shape">
              <a:extLst>
                <a:ext uri="{FF2B5EF4-FFF2-40B4-BE49-F238E27FC236}">
                  <a16:creationId xmlns:a16="http://schemas.microsoft.com/office/drawing/2014/main" id="{F43B4D6F-2460-4509-835B-B9089F8A743B}"/>
                </a:ext>
              </a:extLst>
            </p:cNvPr>
            <p:cNvSpPr/>
            <p:nvPr/>
          </p:nvSpPr>
          <p:spPr>
            <a:xfrm>
              <a:off x="2920999" y="3479800"/>
              <a:ext cx="116841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8"/>
                  </a:moveTo>
                  <a:cubicBezTo>
                    <a:pt x="21600" y="2110"/>
                    <a:pt x="21577" y="2378"/>
                    <a:pt x="21553" y="2611"/>
                  </a:cubicBezTo>
                  <a:cubicBezTo>
                    <a:pt x="21506" y="2843"/>
                    <a:pt x="21459" y="3022"/>
                    <a:pt x="21389" y="3165"/>
                  </a:cubicBezTo>
                  <a:cubicBezTo>
                    <a:pt x="21318" y="3308"/>
                    <a:pt x="21224" y="3397"/>
                    <a:pt x="21107" y="3469"/>
                  </a:cubicBezTo>
                  <a:cubicBezTo>
                    <a:pt x="20990" y="3540"/>
                    <a:pt x="20872" y="3576"/>
                    <a:pt x="20755" y="3576"/>
                  </a:cubicBezTo>
                  <a:lnTo>
                    <a:pt x="13688" y="3576"/>
                  </a:lnTo>
                  <a:lnTo>
                    <a:pt x="13688" y="20903"/>
                  </a:lnTo>
                  <a:cubicBezTo>
                    <a:pt x="13688" y="21010"/>
                    <a:pt x="13641" y="21117"/>
                    <a:pt x="13547" y="21207"/>
                  </a:cubicBezTo>
                  <a:cubicBezTo>
                    <a:pt x="13453" y="21296"/>
                    <a:pt x="13289" y="21368"/>
                    <a:pt x="13077" y="21421"/>
                  </a:cubicBezTo>
                  <a:cubicBezTo>
                    <a:pt x="12866" y="21475"/>
                    <a:pt x="12561" y="21528"/>
                    <a:pt x="12185" y="21546"/>
                  </a:cubicBezTo>
                  <a:cubicBezTo>
                    <a:pt x="11810" y="21582"/>
                    <a:pt x="11363" y="21600"/>
                    <a:pt x="10800" y="21600"/>
                  </a:cubicBezTo>
                  <a:cubicBezTo>
                    <a:pt x="10237" y="21600"/>
                    <a:pt x="9790" y="21582"/>
                    <a:pt x="9415" y="21546"/>
                  </a:cubicBezTo>
                  <a:cubicBezTo>
                    <a:pt x="9039" y="21511"/>
                    <a:pt x="8757" y="21475"/>
                    <a:pt x="8523" y="21421"/>
                  </a:cubicBezTo>
                  <a:cubicBezTo>
                    <a:pt x="8311" y="21368"/>
                    <a:pt x="8147" y="21296"/>
                    <a:pt x="8053" y="21207"/>
                  </a:cubicBezTo>
                  <a:cubicBezTo>
                    <a:pt x="7959" y="21117"/>
                    <a:pt x="7912" y="21028"/>
                    <a:pt x="7912" y="20903"/>
                  </a:cubicBezTo>
                  <a:lnTo>
                    <a:pt x="7912" y="3576"/>
                  </a:lnTo>
                  <a:lnTo>
                    <a:pt x="845" y="3576"/>
                  </a:lnTo>
                  <a:cubicBezTo>
                    <a:pt x="704" y="3576"/>
                    <a:pt x="587" y="3540"/>
                    <a:pt x="470" y="3469"/>
                  </a:cubicBezTo>
                  <a:cubicBezTo>
                    <a:pt x="376" y="3397"/>
                    <a:pt x="282" y="3308"/>
                    <a:pt x="211" y="3165"/>
                  </a:cubicBezTo>
                  <a:cubicBezTo>
                    <a:pt x="141" y="3022"/>
                    <a:pt x="94" y="2843"/>
                    <a:pt x="47" y="2611"/>
                  </a:cubicBezTo>
                  <a:cubicBezTo>
                    <a:pt x="0" y="2378"/>
                    <a:pt x="0" y="2110"/>
                    <a:pt x="0" y="1788"/>
                  </a:cubicBezTo>
                  <a:cubicBezTo>
                    <a:pt x="0" y="1448"/>
                    <a:pt x="23" y="1180"/>
                    <a:pt x="47" y="948"/>
                  </a:cubicBezTo>
                  <a:cubicBezTo>
                    <a:pt x="94" y="715"/>
                    <a:pt x="141" y="536"/>
                    <a:pt x="211" y="393"/>
                  </a:cubicBezTo>
                  <a:cubicBezTo>
                    <a:pt x="282" y="250"/>
                    <a:pt x="376" y="161"/>
                    <a:pt x="470" y="89"/>
                  </a:cubicBezTo>
                  <a:cubicBezTo>
                    <a:pt x="563" y="36"/>
                    <a:pt x="704" y="0"/>
                    <a:pt x="845" y="0"/>
                  </a:cubicBezTo>
                  <a:lnTo>
                    <a:pt x="20731" y="0"/>
                  </a:lnTo>
                  <a:cubicBezTo>
                    <a:pt x="20872" y="0"/>
                    <a:pt x="20990" y="36"/>
                    <a:pt x="21084" y="89"/>
                  </a:cubicBezTo>
                  <a:cubicBezTo>
                    <a:pt x="21177" y="143"/>
                    <a:pt x="21271" y="250"/>
                    <a:pt x="21365" y="393"/>
                  </a:cubicBezTo>
                  <a:cubicBezTo>
                    <a:pt x="21436" y="536"/>
                    <a:pt x="21483" y="715"/>
                    <a:pt x="21530" y="948"/>
                  </a:cubicBezTo>
                  <a:cubicBezTo>
                    <a:pt x="21577" y="1162"/>
                    <a:pt x="21600" y="1448"/>
                    <a:pt x="21600" y="17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9" name="Shape">
              <a:extLst>
                <a:ext uri="{FF2B5EF4-FFF2-40B4-BE49-F238E27FC236}">
                  <a16:creationId xmlns:a16="http://schemas.microsoft.com/office/drawing/2014/main" id="{237A1A95-0B5F-4598-BF72-A827569D18EB}"/>
                </a:ext>
              </a:extLst>
            </p:cNvPr>
            <p:cNvSpPr/>
            <p:nvPr/>
          </p:nvSpPr>
          <p:spPr>
            <a:xfrm>
              <a:off x="3060699" y="3479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6" y="21119"/>
                    <a:pt x="20985" y="21208"/>
                  </a:cubicBezTo>
                  <a:cubicBezTo>
                    <a:pt x="20634" y="21297"/>
                    <a:pt x="20019" y="21368"/>
                    <a:pt x="19229" y="21422"/>
                  </a:cubicBezTo>
                  <a:cubicBezTo>
                    <a:pt x="18439" y="21475"/>
                    <a:pt x="17297" y="21529"/>
                    <a:pt x="15980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4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3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0" name="Shape">
              <a:extLst>
                <a:ext uri="{FF2B5EF4-FFF2-40B4-BE49-F238E27FC236}">
                  <a16:creationId xmlns:a16="http://schemas.microsoft.com/office/drawing/2014/main" id="{3B44ABA9-D767-4B78-93C7-B081BAAA4EDC}"/>
                </a:ext>
              </a:extLst>
            </p:cNvPr>
            <p:cNvSpPr/>
            <p:nvPr/>
          </p:nvSpPr>
          <p:spPr>
            <a:xfrm>
              <a:off x="3124200" y="3479799"/>
              <a:ext cx="178307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5"/>
                  </a:moveTo>
                  <a:cubicBezTo>
                    <a:pt x="21600" y="20993"/>
                    <a:pt x="21569" y="21100"/>
                    <a:pt x="21523" y="21189"/>
                  </a:cubicBezTo>
                  <a:cubicBezTo>
                    <a:pt x="21477" y="21278"/>
                    <a:pt x="21369" y="21350"/>
                    <a:pt x="21231" y="21403"/>
                  </a:cubicBezTo>
                  <a:cubicBezTo>
                    <a:pt x="21092" y="21457"/>
                    <a:pt x="20908" y="21511"/>
                    <a:pt x="20677" y="21529"/>
                  </a:cubicBezTo>
                  <a:cubicBezTo>
                    <a:pt x="20446" y="21564"/>
                    <a:pt x="20154" y="21582"/>
                    <a:pt x="19800" y="21582"/>
                  </a:cubicBezTo>
                  <a:cubicBezTo>
                    <a:pt x="19462" y="21582"/>
                    <a:pt x="19169" y="21564"/>
                    <a:pt x="18938" y="21529"/>
                  </a:cubicBezTo>
                  <a:cubicBezTo>
                    <a:pt x="18708" y="21493"/>
                    <a:pt x="18523" y="21457"/>
                    <a:pt x="18400" y="21403"/>
                  </a:cubicBezTo>
                  <a:cubicBezTo>
                    <a:pt x="18277" y="21350"/>
                    <a:pt x="18169" y="21278"/>
                    <a:pt x="18108" y="21189"/>
                  </a:cubicBezTo>
                  <a:cubicBezTo>
                    <a:pt x="18046" y="21100"/>
                    <a:pt x="18015" y="21010"/>
                    <a:pt x="18015" y="20885"/>
                  </a:cubicBezTo>
                  <a:lnTo>
                    <a:pt x="18015" y="3412"/>
                  </a:lnTo>
                  <a:lnTo>
                    <a:pt x="17985" y="3412"/>
                  </a:lnTo>
                  <a:lnTo>
                    <a:pt x="12631" y="20885"/>
                  </a:lnTo>
                  <a:cubicBezTo>
                    <a:pt x="12585" y="21028"/>
                    <a:pt x="12523" y="21153"/>
                    <a:pt x="12446" y="21243"/>
                  </a:cubicBezTo>
                  <a:cubicBezTo>
                    <a:pt x="12369" y="21332"/>
                    <a:pt x="12246" y="21403"/>
                    <a:pt x="12092" y="21475"/>
                  </a:cubicBezTo>
                  <a:cubicBezTo>
                    <a:pt x="11938" y="21546"/>
                    <a:pt x="11754" y="21564"/>
                    <a:pt x="11523" y="21582"/>
                  </a:cubicBezTo>
                  <a:cubicBezTo>
                    <a:pt x="11292" y="21600"/>
                    <a:pt x="11015" y="21600"/>
                    <a:pt x="10692" y="21600"/>
                  </a:cubicBezTo>
                  <a:cubicBezTo>
                    <a:pt x="10369" y="21600"/>
                    <a:pt x="10092" y="21582"/>
                    <a:pt x="9862" y="21564"/>
                  </a:cubicBezTo>
                  <a:cubicBezTo>
                    <a:pt x="9631" y="21529"/>
                    <a:pt x="9446" y="21493"/>
                    <a:pt x="9292" y="21439"/>
                  </a:cubicBezTo>
                  <a:cubicBezTo>
                    <a:pt x="9138" y="21386"/>
                    <a:pt x="9031" y="21296"/>
                    <a:pt x="8939" y="21207"/>
                  </a:cubicBezTo>
                  <a:cubicBezTo>
                    <a:pt x="8846" y="21118"/>
                    <a:pt x="8800" y="21010"/>
                    <a:pt x="8769" y="20885"/>
                  </a:cubicBezTo>
                  <a:lnTo>
                    <a:pt x="3600" y="3412"/>
                  </a:lnTo>
                  <a:lnTo>
                    <a:pt x="3569" y="3412"/>
                  </a:lnTo>
                  <a:lnTo>
                    <a:pt x="3569" y="20885"/>
                  </a:lnTo>
                  <a:cubicBezTo>
                    <a:pt x="3569" y="20993"/>
                    <a:pt x="3538" y="21100"/>
                    <a:pt x="3492" y="21189"/>
                  </a:cubicBezTo>
                  <a:cubicBezTo>
                    <a:pt x="3446" y="21278"/>
                    <a:pt x="3338" y="21350"/>
                    <a:pt x="3200" y="21404"/>
                  </a:cubicBezTo>
                  <a:cubicBezTo>
                    <a:pt x="3062" y="21457"/>
                    <a:pt x="2877" y="21511"/>
                    <a:pt x="2646" y="21529"/>
                  </a:cubicBezTo>
                  <a:cubicBezTo>
                    <a:pt x="2415" y="21546"/>
                    <a:pt x="2138" y="21582"/>
                    <a:pt x="1785" y="21582"/>
                  </a:cubicBezTo>
                  <a:cubicBezTo>
                    <a:pt x="1446" y="21582"/>
                    <a:pt x="1154" y="21564"/>
                    <a:pt x="923" y="21529"/>
                  </a:cubicBezTo>
                  <a:cubicBezTo>
                    <a:pt x="692" y="21493"/>
                    <a:pt x="508" y="21457"/>
                    <a:pt x="369" y="21404"/>
                  </a:cubicBezTo>
                  <a:cubicBezTo>
                    <a:pt x="231" y="21350"/>
                    <a:pt x="138" y="21278"/>
                    <a:pt x="77" y="21189"/>
                  </a:cubicBezTo>
                  <a:cubicBezTo>
                    <a:pt x="31" y="21100"/>
                    <a:pt x="0" y="21010"/>
                    <a:pt x="0" y="20885"/>
                  </a:cubicBezTo>
                  <a:lnTo>
                    <a:pt x="0" y="1751"/>
                  </a:lnTo>
                  <a:cubicBezTo>
                    <a:pt x="0" y="1179"/>
                    <a:pt x="123" y="750"/>
                    <a:pt x="385" y="464"/>
                  </a:cubicBezTo>
                  <a:cubicBezTo>
                    <a:pt x="646" y="161"/>
                    <a:pt x="985" y="18"/>
                    <a:pt x="1415" y="18"/>
                  </a:cubicBezTo>
                  <a:lnTo>
                    <a:pt x="3877" y="18"/>
                  </a:lnTo>
                  <a:cubicBezTo>
                    <a:pt x="4323" y="18"/>
                    <a:pt x="4692" y="54"/>
                    <a:pt x="5000" y="143"/>
                  </a:cubicBezTo>
                  <a:cubicBezTo>
                    <a:pt x="5308" y="232"/>
                    <a:pt x="5585" y="357"/>
                    <a:pt x="5815" y="554"/>
                  </a:cubicBezTo>
                  <a:cubicBezTo>
                    <a:pt x="6046" y="750"/>
                    <a:pt x="6231" y="1000"/>
                    <a:pt x="6385" y="1322"/>
                  </a:cubicBezTo>
                  <a:cubicBezTo>
                    <a:pt x="6538" y="1644"/>
                    <a:pt x="6677" y="2037"/>
                    <a:pt x="6785" y="2501"/>
                  </a:cubicBezTo>
                  <a:lnTo>
                    <a:pt x="10785" y="15293"/>
                  </a:lnTo>
                  <a:lnTo>
                    <a:pt x="10846" y="15293"/>
                  </a:lnTo>
                  <a:lnTo>
                    <a:pt x="14985" y="2519"/>
                  </a:lnTo>
                  <a:cubicBezTo>
                    <a:pt x="15108" y="2055"/>
                    <a:pt x="15246" y="1662"/>
                    <a:pt x="15385" y="1340"/>
                  </a:cubicBezTo>
                  <a:cubicBezTo>
                    <a:pt x="15523" y="1018"/>
                    <a:pt x="15708" y="750"/>
                    <a:pt x="15892" y="554"/>
                  </a:cubicBezTo>
                  <a:cubicBezTo>
                    <a:pt x="16092" y="357"/>
                    <a:pt x="16323" y="214"/>
                    <a:pt x="16585" y="125"/>
                  </a:cubicBezTo>
                  <a:cubicBezTo>
                    <a:pt x="16846" y="36"/>
                    <a:pt x="17169" y="0"/>
                    <a:pt x="17508" y="0"/>
                  </a:cubicBezTo>
                  <a:lnTo>
                    <a:pt x="20031" y="0"/>
                  </a:lnTo>
                  <a:cubicBezTo>
                    <a:pt x="20292" y="0"/>
                    <a:pt x="20508" y="36"/>
                    <a:pt x="20692" y="107"/>
                  </a:cubicBezTo>
                  <a:cubicBezTo>
                    <a:pt x="20877" y="179"/>
                    <a:pt x="21031" y="304"/>
                    <a:pt x="21154" y="447"/>
                  </a:cubicBezTo>
                  <a:cubicBezTo>
                    <a:pt x="21277" y="590"/>
                    <a:pt x="21369" y="786"/>
                    <a:pt x="21431" y="1000"/>
                  </a:cubicBezTo>
                  <a:cubicBezTo>
                    <a:pt x="21492" y="1215"/>
                    <a:pt x="21523" y="1465"/>
                    <a:pt x="21523" y="1733"/>
                  </a:cubicBezTo>
                  <a:lnTo>
                    <a:pt x="21523" y="208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1" name="Shape">
              <a:extLst>
                <a:ext uri="{FF2B5EF4-FFF2-40B4-BE49-F238E27FC236}">
                  <a16:creationId xmlns:a16="http://schemas.microsoft.com/office/drawing/2014/main" id="{5144A573-4893-464A-9153-C4365327C235}"/>
                </a:ext>
              </a:extLst>
            </p:cNvPr>
            <p:cNvSpPr/>
            <p:nvPr/>
          </p:nvSpPr>
          <p:spPr>
            <a:xfrm>
              <a:off x="33401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2" name="Shape">
              <a:extLst>
                <a:ext uri="{FF2B5EF4-FFF2-40B4-BE49-F238E27FC236}">
                  <a16:creationId xmlns:a16="http://schemas.microsoft.com/office/drawing/2014/main" id="{8DC88B55-221F-4F0B-A333-06CE334A3497}"/>
                </a:ext>
              </a:extLst>
            </p:cNvPr>
            <p:cNvSpPr/>
            <p:nvPr/>
          </p:nvSpPr>
          <p:spPr>
            <a:xfrm>
              <a:off x="50673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3" name="Shape">
              <a:extLst>
                <a:ext uri="{FF2B5EF4-FFF2-40B4-BE49-F238E27FC236}">
                  <a16:creationId xmlns:a16="http://schemas.microsoft.com/office/drawing/2014/main" id="{83373557-6FD1-4378-A143-E07E799E71A6}"/>
                </a:ext>
              </a:extLst>
            </p:cNvPr>
            <p:cNvSpPr/>
            <p:nvPr/>
          </p:nvSpPr>
          <p:spPr>
            <a:xfrm>
              <a:off x="51943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4" name="Shape">
              <a:extLst>
                <a:ext uri="{FF2B5EF4-FFF2-40B4-BE49-F238E27FC236}">
                  <a16:creationId xmlns:a16="http://schemas.microsoft.com/office/drawing/2014/main" id="{0DD89E4C-B727-439D-A503-34468010640D}"/>
                </a:ext>
              </a:extLst>
            </p:cNvPr>
            <p:cNvSpPr/>
            <p:nvPr/>
          </p:nvSpPr>
          <p:spPr>
            <a:xfrm>
              <a:off x="5308599" y="3733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1" y="21600"/>
                    <a:pt x="17174" y="21582"/>
                    <a:pt x="16811" y="21564"/>
                  </a:cubicBezTo>
                  <a:cubicBezTo>
                    <a:pt x="16448" y="21546"/>
                    <a:pt x="16133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29" y="125"/>
                  </a:cubicBezTo>
                  <a:cubicBezTo>
                    <a:pt x="13690" y="250"/>
                    <a:pt x="14755" y="464"/>
                    <a:pt x="15698" y="750"/>
                  </a:cubicBezTo>
                  <a:cubicBezTo>
                    <a:pt x="16641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79" y="7271"/>
                    <a:pt x="19737" y="7861"/>
                  </a:cubicBezTo>
                  <a:cubicBezTo>
                    <a:pt x="19495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3" y="11291"/>
                    <a:pt x="14488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4" y="14793"/>
                    <a:pt x="18625" y="15311"/>
                  </a:cubicBezTo>
                  <a:lnTo>
                    <a:pt x="21068" y="19545"/>
                  </a:lnTo>
                  <a:cubicBezTo>
                    <a:pt x="21285" y="19974"/>
                    <a:pt x="21455" y="20278"/>
                    <a:pt x="21527" y="20474"/>
                  </a:cubicBezTo>
                  <a:cubicBezTo>
                    <a:pt x="21552" y="20671"/>
                    <a:pt x="21600" y="20814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5" name="Shape">
              <a:extLst>
                <a:ext uri="{FF2B5EF4-FFF2-40B4-BE49-F238E27FC236}">
                  <a16:creationId xmlns:a16="http://schemas.microsoft.com/office/drawing/2014/main" id="{B4DD1E45-B1E0-40E8-AFC9-982D90F330A3}"/>
                </a:ext>
              </a:extLst>
            </p:cNvPr>
            <p:cNvSpPr/>
            <p:nvPr/>
          </p:nvSpPr>
          <p:spPr>
            <a:xfrm>
              <a:off x="5435599" y="3733799"/>
              <a:ext cx="137449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085" y="20727"/>
                  </a:moveTo>
                  <a:cubicBezTo>
                    <a:pt x="14025" y="20905"/>
                    <a:pt x="13945" y="21066"/>
                    <a:pt x="13846" y="21190"/>
                  </a:cubicBezTo>
                  <a:cubicBezTo>
                    <a:pt x="13746" y="21297"/>
                    <a:pt x="13587" y="21386"/>
                    <a:pt x="13368" y="21458"/>
                  </a:cubicBezTo>
                  <a:cubicBezTo>
                    <a:pt x="13149" y="21511"/>
                    <a:pt x="12850" y="21564"/>
                    <a:pt x="12452" y="21582"/>
                  </a:cubicBezTo>
                  <a:cubicBezTo>
                    <a:pt x="12054" y="21600"/>
                    <a:pt x="11576" y="21600"/>
                    <a:pt x="10959" y="21600"/>
                  </a:cubicBezTo>
                  <a:cubicBezTo>
                    <a:pt x="10461" y="21600"/>
                    <a:pt x="10043" y="21600"/>
                    <a:pt x="9685" y="21600"/>
                  </a:cubicBezTo>
                  <a:cubicBezTo>
                    <a:pt x="9327" y="21600"/>
                    <a:pt x="9028" y="21582"/>
                    <a:pt x="8789" y="21564"/>
                  </a:cubicBezTo>
                  <a:cubicBezTo>
                    <a:pt x="8550" y="21547"/>
                    <a:pt x="8351" y="21511"/>
                    <a:pt x="8192" y="21458"/>
                  </a:cubicBezTo>
                  <a:cubicBezTo>
                    <a:pt x="8033" y="21422"/>
                    <a:pt x="7913" y="21351"/>
                    <a:pt x="7794" y="21297"/>
                  </a:cubicBezTo>
                  <a:cubicBezTo>
                    <a:pt x="7694" y="21226"/>
                    <a:pt x="7615" y="21155"/>
                    <a:pt x="7555" y="21066"/>
                  </a:cubicBezTo>
                  <a:cubicBezTo>
                    <a:pt x="7495" y="20977"/>
                    <a:pt x="7455" y="20852"/>
                    <a:pt x="7396" y="20710"/>
                  </a:cubicBezTo>
                  <a:lnTo>
                    <a:pt x="269" y="1727"/>
                  </a:lnTo>
                  <a:cubicBezTo>
                    <a:pt x="129" y="1336"/>
                    <a:pt x="30" y="1015"/>
                    <a:pt x="10" y="784"/>
                  </a:cubicBezTo>
                  <a:cubicBezTo>
                    <a:pt x="-30" y="552"/>
                    <a:pt x="50" y="374"/>
                    <a:pt x="189" y="267"/>
                  </a:cubicBezTo>
                  <a:cubicBezTo>
                    <a:pt x="348" y="160"/>
                    <a:pt x="607" y="71"/>
                    <a:pt x="985" y="53"/>
                  </a:cubicBezTo>
                  <a:cubicBezTo>
                    <a:pt x="1364" y="18"/>
                    <a:pt x="1881" y="18"/>
                    <a:pt x="2538" y="18"/>
                  </a:cubicBezTo>
                  <a:cubicBezTo>
                    <a:pt x="3115" y="18"/>
                    <a:pt x="3553" y="36"/>
                    <a:pt x="3872" y="53"/>
                  </a:cubicBezTo>
                  <a:cubicBezTo>
                    <a:pt x="4190" y="71"/>
                    <a:pt x="4449" y="107"/>
                    <a:pt x="4609" y="160"/>
                  </a:cubicBezTo>
                  <a:cubicBezTo>
                    <a:pt x="4788" y="214"/>
                    <a:pt x="4907" y="303"/>
                    <a:pt x="4967" y="410"/>
                  </a:cubicBezTo>
                  <a:cubicBezTo>
                    <a:pt x="5027" y="516"/>
                    <a:pt x="5106" y="659"/>
                    <a:pt x="5166" y="819"/>
                  </a:cubicBezTo>
                  <a:lnTo>
                    <a:pt x="10999" y="17326"/>
                  </a:lnTo>
                  <a:lnTo>
                    <a:pt x="11019" y="17326"/>
                  </a:lnTo>
                  <a:lnTo>
                    <a:pt x="16732" y="890"/>
                  </a:lnTo>
                  <a:cubicBezTo>
                    <a:pt x="16772" y="695"/>
                    <a:pt x="16852" y="552"/>
                    <a:pt x="16912" y="427"/>
                  </a:cubicBezTo>
                  <a:cubicBezTo>
                    <a:pt x="16971" y="303"/>
                    <a:pt x="17111" y="214"/>
                    <a:pt x="17290" y="160"/>
                  </a:cubicBezTo>
                  <a:cubicBezTo>
                    <a:pt x="17469" y="107"/>
                    <a:pt x="17728" y="53"/>
                    <a:pt x="18066" y="36"/>
                  </a:cubicBezTo>
                  <a:cubicBezTo>
                    <a:pt x="18405" y="18"/>
                    <a:pt x="18863" y="0"/>
                    <a:pt x="19440" y="0"/>
                  </a:cubicBezTo>
                  <a:cubicBezTo>
                    <a:pt x="20017" y="0"/>
                    <a:pt x="20455" y="18"/>
                    <a:pt x="20754" y="53"/>
                  </a:cubicBezTo>
                  <a:cubicBezTo>
                    <a:pt x="21072" y="89"/>
                    <a:pt x="21291" y="160"/>
                    <a:pt x="21411" y="285"/>
                  </a:cubicBezTo>
                  <a:cubicBezTo>
                    <a:pt x="21530" y="410"/>
                    <a:pt x="21570" y="588"/>
                    <a:pt x="21530" y="819"/>
                  </a:cubicBezTo>
                  <a:cubicBezTo>
                    <a:pt x="21490" y="1051"/>
                    <a:pt x="21391" y="1353"/>
                    <a:pt x="21251" y="1745"/>
                  </a:cubicBezTo>
                  <a:lnTo>
                    <a:pt x="14085" y="2072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6" name="Shape">
              <a:extLst>
                <a:ext uri="{FF2B5EF4-FFF2-40B4-BE49-F238E27FC236}">
                  <a16:creationId xmlns:a16="http://schemas.microsoft.com/office/drawing/2014/main" id="{8374ADF6-0DE5-4854-9060-05432965484F}"/>
                </a:ext>
              </a:extLst>
            </p:cNvPr>
            <p:cNvSpPr/>
            <p:nvPr/>
          </p:nvSpPr>
          <p:spPr>
            <a:xfrm>
              <a:off x="5587999" y="3733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7" y="21119"/>
                    <a:pt x="20986" y="21208"/>
                  </a:cubicBezTo>
                  <a:cubicBezTo>
                    <a:pt x="20634" y="21297"/>
                    <a:pt x="20020" y="21368"/>
                    <a:pt x="19229" y="21422"/>
                  </a:cubicBezTo>
                  <a:cubicBezTo>
                    <a:pt x="18439" y="21475"/>
                    <a:pt x="17298" y="21529"/>
                    <a:pt x="15981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5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2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7" name="Shape">
              <a:extLst>
                <a:ext uri="{FF2B5EF4-FFF2-40B4-BE49-F238E27FC236}">
                  <a16:creationId xmlns:a16="http://schemas.microsoft.com/office/drawing/2014/main" id="{A734AB53-D878-49D3-98F0-070101B3016D}"/>
                </a:ext>
              </a:extLst>
            </p:cNvPr>
            <p:cNvSpPr/>
            <p:nvPr/>
          </p:nvSpPr>
          <p:spPr>
            <a:xfrm>
              <a:off x="5651499" y="3733800"/>
              <a:ext cx="112779" cy="1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7"/>
                  </a:moveTo>
                  <a:cubicBezTo>
                    <a:pt x="21600" y="18348"/>
                    <a:pt x="21600" y="18591"/>
                    <a:pt x="21576" y="18783"/>
                  </a:cubicBezTo>
                  <a:cubicBezTo>
                    <a:pt x="21551" y="18974"/>
                    <a:pt x="21527" y="19130"/>
                    <a:pt x="21478" y="19270"/>
                  </a:cubicBezTo>
                  <a:cubicBezTo>
                    <a:pt x="21430" y="19409"/>
                    <a:pt x="21381" y="19513"/>
                    <a:pt x="21308" y="19617"/>
                  </a:cubicBezTo>
                  <a:cubicBezTo>
                    <a:pt x="21235" y="19722"/>
                    <a:pt x="21113" y="19826"/>
                    <a:pt x="20943" y="19948"/>
                  </a:cubicBezTo>
                  <a:cubicBezTo>
                    <a:pt x="20773" y="20070"/>
                    <a:pt x="20457" y="20226"/>
                    <a:pt x="19995" y="20417"/>
                  </a:cubicBezTo>
                  <a:cubicBezTo>
                    <a:pt x="19508" y="20609"/>
                    <a:pt x="18949" y="20800"/>
                    <a:pt x="18243" y="20974"/>
                  </a:cubicBezTo>
                  <a:cubicBezTo>
                    <a:pt x="17538" y="21148"/>
                    <a:pt x="16784" y="21304"/>
                    <a:pt x="15884" y="21426"/>
                  </a:cubicBezTo>
                  <a:cubicBezTo>
                    <a:pt x="15008" y="21548"/>
                    <a:pt x="14059" y="21600"/>
                    <a:pt x="13038" y="21600"/>
                  </a:cubicBezTo>
                  <a:cubicBezTo>
                    <a:pt x="11043" y="21600"/>
                    <a:pt x="9219" y="21374"/>
                    <a:pt x="7613" y="20939"/>
                  </a:cubicBezTo>
                  <a:cubicBezTo>
                    <a:pt x="6008" y="20504"/>
                    <a:pt x="4622" y="19843"/>
                    <a:pt x="3503" y="18957"/>
                  </a:cubicBezTo>
                  <a:cubicBezTo>
                    <a:pt x="2384" y="18087"/>
                    <a:pt x="1508" y="16991"/>
                    <a:pt x="900" y="15670"/>
                  </a:cubicBezTo>
                  <a:cubicBezTo>
                    <a:pt x="292" y="14348"/>
                    <a:pt x="0" y="12817"/>
                    <a:pt x="0" y="11078"/>
                  </a:cubicBezTo>
                  <a:cubicBezTo>
                    <a:pt x="0" y="9304"/>
                    <a:pt x="341" y="7722"/>
                    <a:pt x="997" y="6348"/>
                  </a:cubicBezTo>
                  <a:cubicBezTo>
                    <a:pt x="1654" y="4974"/>
                    <a:pt x="2578" y="3809"/>
                    <a:pt x="3770" y="2870"/>
                  </a:cubicBezTo>
                  <a:cubicBezTo>
                    <a:pt x="4962" y="1930"/>
                    <a:pt x="6397" y="1217"/>
                    <a:pt x="8051" y="730"/>
                  </a:cubicBezTo>
                  <a:cubicBezTo>
                    <a:pt x="9705" y="244"/>
                    <a:pt x="11554" y="0"/>
                    <a:pt x="13549" y="0"/>
                  </a:cubicBezTo>
                  <a:cubicBezTo>
                    <a:pt x="14351" y="0"/>
                    <a:pt x="15154" y="52"/>
                    <a:pt x="15908" y="139"/>
                  </a:cubicBezTo>
                  <a:cubicBezTo>
                    <a:pt x="16662" y="226"/>
                    <a:pt x="17368" y="365"/>
                    <a:pt x="18000" y="522"/>
                  </a:cubicBezTo>
                  <a:cubicBezTo>
                    <a:pt x="18632" y="678"/>
                    <a:pt x="19216" y="852"/>
                    <a:pt x="19727" y="1061"/>
                  </a:cubicBezTo>
                  <a:cubicBezTo>
                    <a:pt x="20238" y="1270"/>
                    <a:pt x="20603" y="1443"/>
                    <a:pt x="20797" y="1583"/>
                  </a:cubicBezTo>
                  <a:cubicBezTo>
                    <a:pt x="20992" y="1722"/>
                    <a:pt x="21138" y="1843"/>
                    <a:pt x="21211" y="1948"/>
                  </a:cubicBezTo>
                  <a:cubicBezTo>
                    <a:pt x="21284" y="2052"/>
                    <a:pt x="21357" y="2174"/>
                    <a:pt x="21381" y="2313"/>
                  </a:cubicBezTo>
                  <a:cubicBezTo>
                    <a:pt x="21405" y="2452"/>
                    <a:pt x="21454" y="2643"/>
                    <a:pt x="21478" y="2852"/>
                  </a:cubicBezTo>
                  <a:cubicBezTo>
                    <a:pt x="21503" y="3061"/>
                    <a:pt x="21503" y="3304"/>
                    <a:pt x="21503" y="3617"/>
                  </a:cubicBezTo>
                  <a:cubicBezTo>
                    <a:pt x="21503" y="3948"/>
                    <a:pt x="21478" y="4209"/>
                    <a:pt x="21454" y="4435"/>
                  </a:cubicBezTo>
                  <a:cubicBezTo>
                    <a:pt x="21430" y="4661"/>
                    <a:pt x="21381" y="4852"/>
                    <a:pt x="21308" y="4991"/>
                  </a:cubicBezTo>
                  <a:cubicBezTo>
                    <a:pt x="21235" y="5130"/>
                    <a:pt x="21138" y="5235"/>
                    <a:pt x="21041" y="5304"/>
                  </a:cubicBezTo>
                  <a:cubicBezTo>
                    <a:pt x="20943" y="5374"/>
                    <a:pt x="20822" y="5409"/>
                    <a:pt x="20676" y="5409"/>
                  </a:cubicBezTo>
                  <a:cubicBezTo>
                    <a:pt x="20457" y="5409"/>
                    <a:pt x="20165" y="5322"/>
                    <a:pt x="19824" y="5130"/>
                  </a:cubicBezTo>
                  <a:cubicBezTo>
                    <a:pt x="19484" y="4939"/>
                    <a:pt x="19022" y="4730"/>
                    <a:pt x="18487" y="4504"/>
                  </a:cubicBezTo>
                  <a:cubicBezTo>
                    <a:pt x="17927" y="4278"/>
                    <a:pt x="17270" y="4069"/>
                    <a:pt x="16516" y="3878"/>
                  </a:cubicBezTo>
                  <a:cubicBezTo>
                    <a:pt x="15762" y="3687"/>
                    <a:pt x="14838" y="3600"/>
                    <a:pt x="13792" y="3600"/>
                  </a:cubicBezTo>
                  <a:cubicBezTo>
                    <a:pt x="12624" y="3600"/>
                    <a:pt x="11603" y="3774"/>
                    <a:pt x="10679" y="4104"/>
                  </a:cubicBezTo>
                  <a:cubicBezTo>
                    <a:pt x="9754" y="4435"/>
                    <a:pt x="9000" y="4922"/>
                    <a:pt x="8343" y="5565"/>
                  </a:cubicBezTo>
                  <a:cubicBezTo>
                    <a:pt x="7687" y="6209"/>
                    <a:pt x="7225" y="6956"/>
                    <a:pt x="6884" y="7843"/>
                  </a:cubicBezTo>
                  <a:cubicBezTo>
                    <a:pt x="6543" y="8730"/>
                    <a:pt x="6397" y="9739"/>
                    <a:pt x="6397" y="10869"/>
                  </a:cubicBezTo>
                  <a:cubicBezTo>
                    <a:pt x="6397" y="12104"/>
                    <a:pt x="6568" y="13165"/>
                    <a:pt x="6933" y="14052"/>
                  </a:cubicBezTo>
                  <a:cubicBezTo>
                    <a:pt x="7297" y="14956"/>
                    <a:pt x="7784" y="15687"/>
                    <a:pt x="8441" y="16278"/>
                  </a:cubicBezTo>
                  <a:cubicBezTo>
                    <a:pt x="9097" y="16869"/>
                    <a:pt x="9876" y="17287"/>
                    <a:pt x="10824" y="17582"/>
                  </a:cubicBezTo>
                  <a:cubicBezTo>
                    <a:pt x="11773" y="17878"/>
                    <a:pt x="12795" y="18017"/>
                    <a:pt x="13962" y="18017"/>
                  </a:cubicBezTo>
                  <a:cubicBezTo>
                    <a:pt x="15008" y="18017"/>
                    <a:pt x="15933" y="17930"/>
                    <a:pt x="16687" y="17756"/>
                  </a:cubicBezTo>
                  <a:cubicBezTo>
                    <a:pt x="17465" y="17582"/>
                    <a:pt x="18122" y="17374"/>
                    <a:pt x="18657" y="17165"/>
                  </a:cubicBezTo>
                  <a:cubicBezTo>
                    <a:pt x="19216" y="16956"/>
                    <a:pt x="19654" y="16748"/>
                    <a:pt x="20019" y="16591"/>
                  </a:cubicBezTo>
                  <a:cubicBezTo>
                    <a:pt x="20384" y="16435"/>
                    <a:pt x="20651" y="16330"/>
                    <a:pt x="20846" y="16330"/>
                  </a:cubicBezTo>
                  <a:cubicBezTo>
                    <a:pt x="20992" y="16330"/>
                    <a:pt x="21114" y="16348"/>
                    <a:pt x="21211" y="16400"/>
                  </a:cubicBezTo>
                  <a:cubicBezTo>
                    <a:pt x="21308" y="16452"/>
                    <a:pt x="21381" y="16522"/>
                    <a:pt x="21430" y="16661"/>
                  </a:cubicBezTo>
                  <a:cubicBezTo>
                    <a:pt x="21503" y="16782"/>
                    <a:pt x="21527" y="16974"/>
                    <a:pt x="21576" y="17200"/>
                  </a:cubicBezTo>
                  <a:cubicBezTo>
                    <a:pt x="21576" y="17391"/>
                    <a:pt x="21600" y="17704"/>
                    <a:pt x="21600" y="180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8" name="Shape">
              <a:extLst>
                <a:ext uri="{FF2B5EF4-FFF2-40B4-BE49-F238E27FC236}">
                  <a16:creationId xmlns:a16="http://schemas.microsoft.com/office/drawing/2014/main" id="{F6959B49-4969-4C4C-A388-C080DC5AEA5B}"/>
                </a:ext>
              </a:extLst>
            </p:cNvPr>
            <p:cNvSpPr/>
            <p:nvPr/>
          </p:nvSpPr>
          <p:spPr>
            <a:xfrm>
              <a:off x="57785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9" name="Shape">
              <a:extLst>
                <a:ext uri="{FF2B5EF4-FFF2-40B4-BE49-F238E27FC236}">
                  <a16:creationId xmlns:a16="http://schemas.microsoft.com/office/drawing/2014/main" id="{2F5270D9-8C5D-40CC-9264-636C7C40FE75}"/>
                </a:ext>
              </a:extLst>
            </p:cNvPr>
            <p:cNvSpPr/>
            <p:nvPr/>
          </p:nvSpPr>
          <p:spPr>
            <a:xfrm>
              <a:off x="58928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0" name="Shape">
              <a:extLst>
                <a:ext uri="{FF2B5EF4-FFF2-40B4-BE49-F238E27FC236}">
                  <a16:creationId xmlns:a16="http://schemas.microsoft.com/office/drawing/2014/main" id="{13886021-A29D-4094-89BD-8A0F67B43953}"/>
                </a:ext>
              </a:extLst>
            </p:cNvPr>
            <p:cNvSpPr/>
            <p:nvPr/>
          </p:nvSpPr>
          <p:spPr>
            <a:xfrm>
              <a:off x="50673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218"/>
                  </a:moveTo>
                  <a:lnTo>
                    <a:pt x="10528" y="4218"/>
                  </a:lnTo>
                  <a:lnTo>
                    <a:pt x="7183" y="13305"/>
                  </a:lnTo>
                  <a:lnTo>
                    <a:pt x="13821" y="13305"/>
                  </a:lnTo>
                  <a:lnTo>
                    <a:pt x="10528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1" name="Shape">
              <a:extLst>
                <a:ext uri="{FF2B5EF4-FFF2-40B4-BE49-F238E27FC236}">
                  <a16:creationId xmlns:a16="http://schemas.microsoft.com/office/drawing/2014/main" id="{E2A39120-A194-4641-9586-87E9F913C4BB}"/>
                </a:ext>
              </a:extLst>
            </p:cNvPr>
            <p:cNvSpPr/>
            <p:nvPr/>
          </p:nvSpPr>
          <p:spPr>
            <a:xfrm>
              <a:off x="5194300" y="3962400"/>
              <a:ext cx="96140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9"/>
                  </a:moveTo>
                  <a:cubicBezTo>
                    <a:pt x="21600" y="20225"/>
                    <a:pt x="21543" y="20458"/>
                    <a:pt x="21429" y="20645"/>
                  </a:cubicBezTo>
                  <a:cubicBezTo>
                    <a:pt x="21315" y="20854"/>
                    <a:pt x="21172" y="21017"/>
                    <a:pt x="21001" y="21134"/>
                  </a:cubicBezTo>
                  <a:cubicBezTo>
                    <a:pt x="20830" y="21274"/>
                    <a:pt x="20601" y="21367"/>
                    <a:pt x="20345" y="21414"/>
                  </a:cubicBezTo>
                  <a:cubicBezTo>
                    <a:pt x="20088" y="21483"/>
                    <a:pt x="19831" y="21507"/>
                    <a:pt x="19574" y="21507"/>
                  </a:cubicBezTo>
                  <a:lnTo>
                    <a:pt x="17320" y="21507"/>
                  </a:lnTo>
                  <a:cubicBezTo>
                    <a:pt x="16835" y="21507"/>
                    <a:pt x="16435" y="21460"/>
                    <a:pt x="16093" y="21390"/>
                  </a:cubicBezTo>
                  <a:cubicBezTo>
                    <a:pt x="15751" y="21320"/>
                    <a:pt x="15437" y="21181"/>
                    <a:pt x="15151" y="20971"/>
                  </a:cubicBezTo>
                  <a:cubicBezTo>
                    <a:pt x="14866" y="20761"/>
                    <a:pt x="14581" y="20482"/>
                    <a:pt x="14324" y="20155"/>
                  </a:cubicBezTo>
                  <a:cubicBezTo>
                    <a:pt x="14067" y="19829"/>
                    <a:pt x="13753" y="19363"/>
                    <a:pt x="13411" y="18804"/>
                  </a:cubicBezTo>
                  <a:lnTo>
                    <a:pt x="6877" y="8808"/>
                  </a:lnTo>
                  <a:cubicBezTo>
                    <a:pt x="6506" y="8202"/>
                    <a:pt x="6106" y="7573"/>
                    <a:pt x="5735" y="6874"/>
                  </a:cubicBezTo>
                  <a:cubicBezTo>
                    <a:pt x="5336" y="6198"/>
                    <a:pt x="4993" y="5523"/>
                    <a:pt x="4680" y="4870"/>
                  </a:cubicBezTo>
                  <a:lnTo>
                    <a:pt x="4651" y="4870"/>
                  </a:lnTo>
                  <a:cubicBezTo>
                    <a:pt x="4708" y="5662"/>
                    <a:pt x="4737" y="6455"/>
                    <a:pt x="4765" y="7247"/>
                  </a:cubicBezTo>
                  <a:cubicBezTo>
                    <a:pt x="4794" y="8039"/>
                    <a:pt x="4794" y="8855"/>
                    <a:pt x="4794" y="9693"/>
                  </a:cubicBezTo>
                  <a:lnTo>
                    <a:pt x="4794" y="20878"/>
                  </a:lnTo>
                  <a:cubicBezTo>
                    <a:pt x="4794" y="20994"/>
                    <a:pt x="4765" y="21087"/>
                    <a:pt x="4680" y="21181"/>
                  </a:cubicBezTo>
                  <a:cubicBezTo>
                    <a:pt x="4594" y="21274"/>
                    <a:pt x="4480" y="21344"/>
                    <a:pt x="4309" y="21414"/>
                  </a:cubicBezTo>
                  <a:cubicBezTo>
                    <a:pt x="4137" y="21484"/>
                    <a:pt x="3881" y="21530"/>
                    <a:pt x="3567" y="21553"/>
                  </a:cubicBezTo>
                  <a:cubicBezTo>
                    <a:pt x="3253" y="21577"/>
                    <a:pt x="2853" y="21600"/>
                    <a:pt x="2368" y="21600"/>
                  </a:cubicBezTo>
                  <a:cubicBezTo>
                    <a:pt x="1883" y="21600"/>
                    <a:pt x="1512" y="21577"/>
                    <a:pt x="1198" y="21553"/>
                  </a:cubicBezTo>
                  <a:cubicBezTo>
                    <a:pt x="885" y="21530"/>
                    <a:pt x="656" y="21484"/>
                    <a:pt x="485" y="21414"/>
                  </a:cubicBezTo>
                  <a:cubicBezTo>
                    <a:pt x="314" y="21344"/>
                    <a:pt x="200" y="21274"/>
                    <a:pt x="114" y="21181"/>
                  </a:cubicBezTo>
                  <a:cubicBezTo>
                    <a:pt x="29" y="21087"/>
                    <a:pt x="0" y="20994"/>
                    <a:pt x="0" y="20878"/>
                  </a:cubicBezTo>
                  <a:lnTo>
                    <a:pt x="0" y="1654"/>
                  </a:lnTo>
                  <a:cubicBezTo>
                    <a:pt x="0" y="1142"/>
                    <a:pt x="171" y="746"/>
                    <a:pt x="542" y="489"/>
                  </a:cubicBezTo>
                  <a:cubicBezTo>
                    <a:pt x="913" y="233"/>
                    <a:pt x="1370" y="93"/>
                    <a:pt x="1912" y="93"/>
                  </a:cubicBezTo>
                  <a:lnTo>
                    <a:pt x="4765" y="93"/>
                  </a:lnTo>
                  <a:cubicBezTo>
                    <a:pt x="5279" y="93"/>
                    <a:pt x="5707" y="140"/>
                    <a:pt x="6049" y="210"/>
                  </a:cubicBezTo>
                  <a:cubicBezTo>
                    <a:pt x="6392" y="280"/>
                    <a:pt x="6705" y="396"/>
                    <a:pt x="6991" y="559"/>
                  </a:cubicBezTo>
                  <a:cubicBezTo>
                    <a:pt x="7276" y="722"/>
                    <a:pt x="7533" y="955"/>
                    <a:pt x="7761" y="1235"/>
                  </a:cubicBezTo>
                  <a:cubicBezTo>
                    <a:pt x="7989" y="1538"/>
                    <a:pt x="8246" y="1887"/>
                    <a:pt x="8503" y="2307"/>
                  </a:cubicBezTo>
                  <a:lnTo>
                    <a:pt x="13611" y="10136"/>
                  </a:lnTo>
                  <a:cubicBezTo>
                    <a:pt x="13896" y="10602"/>
                    <a:pt x="14210" y="11068"/>
                    <a:pt x="14495" y="11534"/>
                  </a:cubicBezTo>
                  <a:cubicBezTo>
                    <a:pt x="14780" y="12000"/>
                    <a:pt x="15066" y="12443"/>
                    <a:pt x="15323" y="12909"/>
                  </a:cubicBezTo>
                  <a:cubicBezTo>
                    <a:pt x="15579" y="13375"/>
                    <a:pt x="15865" y="13817"/>
                    <a:pt x="16122" y="14260"/>
                  </a:cubicBezTo>
                  <a:cubicBezTo>
                    <a:pt x="16378" y="14703"/>
                    <a:pt x="16635" y="15146"/>
                    <a:pt x="16863" y="15588"/>
                  </a:cubicBezTo>
                  <a:lnTo>
                    <a:pt x="16892" y="15588"/>
                  </a:lnTo>
                  <a:cubicBezTo>
                    <a:pt x="16863" y="14819"/>
                    <a:pt x="16835" y="14004"/>
                    <a:pt x="16806" y="13165"/>
                  </a:cubicBezTo>
                  <a:cubicBezTo>
                    <a:pt x="16778" y="12326"/>
                    <a:pt x="16778" y="11534"/>
                    <a:pt x="16778" y="10765"/>
                  </a:cubicBezTo>
                  <a:lnTo>
                    <a:pt x="16778" y="722"/>
                  </a:lnTo>
                  <a:cubicBezTo>
                    <a:pt x="16778" y="606"/>
                    <a:pt x="16806" y="513"/>
                    <a:pt x="16892" y="419"/>
                  </a:cubicBezTo>
                  <a:cubicBezTo>
                    <a:pt x="16978" y="326"/>
                    <a:pt x="17120" y="256"/>
                    <a:pt x="17291" y="186"/>
                  </a:cubicBezTo>
                  <a:cubicBezTo>
                    <a:pt x="17491" y="116"/>
                    <a:pt x="17719" y="70"/>
                    <a:pt x="18033" y="47"/>
                  </a:cubicBezTo>
                  <a:cubicBezTo>
                    <a:pt x="18347" y="23"/>
                    <a:pt x="18747" y="0"/>
                    <a:pt x="19232" y="0"/>
                  </a:cubicBezTo>
                  <a:cubicBezTo>
                    <a:pt x="19688" y="0"/>
                    <a:pt x="20088" y="23"/>
                    <a:pt x="20373" y="47"/>
                  </a:cubicBezTo>
                  <a:cubicBezTo>
                    <a:pt x="20687" y="70"/>
                    <a:pt x="20915" y="116"/>
                    <a:pt x="21087" y="186"/>
                  </a:cubicBezTo>
                  <a:cubicBezTo>
                    <a:pt x="21258" y="256"/>
                    <a:pt x="21372" y="326"/>
                    <a:pt x="21429" y="419"/>
                  </a:cubicBezTo>
                  <a:cubicBezTo>
                    <a:pt x="21486" y="513"/>
                    <a:pt x="21543" y="606"/>
                    <a:pt x="21543" y="722"/>
                  </a:cubicBezTo>
                  <a:lnTo>
                    <a:pt x="21543" y="199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2" name="Shape">
              <a:extLst>
                <a:ext uri="{FF2B5EF4-FFF2-40B4-BE49-F238E27FC236}">
                  <a16:creationId xmlns:a16="http://schemas.microsoft.com/office/drawing/2014/main" id="{8C87BBC1-F8B7-4DD1-9ABE-0C29E225F04D}"/>
                </a:ext>
              </a:extLst>
            </p:cNvPr>
            <p:cNvSpPr/>
            <p:nvPr/>
          </p:nvSpPr>
          <p:spPr>
            <a:xfrm>
              <a:off x="52959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7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3" name="Shape">
              <a:extLst>
                <a:ext uri="{FF2B5EF4-FFF2-40B4-BE49-F238E27FC236}">
                  <a16:creationId xmlns:a16="http://schemas.microsoft.com/office/drawing/2014/main" id="{ED0E4EA5-68A8-48BE-BDF7-5BB9AA03D9C3}"/>
                </a:ext>
              </a:extLst>
            </p:cNvPr>
            <p:cNvSpPr/>
            <p:nvPr/>
          </p:nvSpPr>
          <p:spPr>
            <a:xfrm>
              <a:off x="5422899" y="3962399"/>
              <a:ext cx="64009" cy="11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2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1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20"/>
                    <a:pt x="20914" y="18090"/>
                  </a:cubicBezTo>
                  <a:cubicBezTo>
                    <a:pt x="21086" y="18160"/>
                    <a:pt x="21214" y="18254"/>
                    <a:pt x="21300" y="18394"/>
                  </a:cubicBezTo>
                  <a:cubicBezTo>
                    <a:pt x="21386" y="18534"/>
                    <a:pt x="21472" y="18722"/>
                    <a:pt x="21514" y="18932"/>
                  </a:cubicBezTo>
                  <a:cubicBezTo>
                    <a:pt x="21557" y="19143"/>
                    <a:pt x="21600" y="19424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4" name="Shape">
              <a:extLst>
                <a:ext uri="{FF2B5EF4-FFF2-40B4-BE49-F238E27FC236}">
                  <a16:creationId xmlns:a16="http://schemas.microsoft.com/office/drawing/2014/main" id="{0452F8E3-30DE-488E-BA15-A628074FB379}"/>
                </a:ext>
              </a:extLst>
            </p:cNvPr>
            <p:cNvSpPr/>
            <p:nvPr/>
          </p:nvSpPr>
          <p:spPr>
            <a:xfrm>
              <a:off x="5473699" y="3962400"/>
              <a:ext cx="92307" cy="11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13505" y="13384"/>
                  </a:moveTo>
                  <a:lnTo>
                    <a:pt x="13505" y="20902"/>
                  </a:lnTo>
                  <a:cubicBezTo>
                    <a:pt x="13505" y="21018"/>
                    <a:pt x="13446" y="21111"/>
                    <a:pt x="13357" y="21204"/>
                  </a:cubicBezTo>
                  <a:cubicBezTo>
                    <a:pt x="13268" y="21297"/>
                    <a:pt x="13120" y="21367"/>
                    <a:pt x="12913" y="21414"/>
                  </a:cubicBezTo>
                  <a:cubicBezTo>
                    <a:pt x="12706" y="21460"/>
                    <a:pt x="12410" y="21507"/>
                    <a:pt x="12055" y="21553"/>
                  </a:cubicBezTo>
                  <a:cubicBezTo>
                    <a:pt x="11700" y="21577"/>
                    <a:pt x="11256" y="21600"/>
                    <a:pt x="10724" y="21600"/>
                  </a:cubicBezTo>
                  <a:cubicBezTo>
                    <a:pt x="10191" y="21600"/>
                    <a:pt x="9718" y="21577"/>
                    <a:pt x="9392" y="21553"/>
                  </a:cubicBezTo>
                  <a:cubicBezTo>
                    <a:pt x="9037" y="21530"/>
                    <a:pt x="8771" y="21484"/>
                    <a:pt x="8534" y="21414"/>
                  </a:cubicBezTo>
                  <a:cubicBezTo>
                    <a:pt x="8327" y="21367"/>
                    <a:pt x="8179" y="21297"/>
                    <a:pt x="8090" y="21204"/>
                  </a:cubicBezTo>
                  <a:cubicBezTo>
                    <a:pt x="8001" y="21111"/>
                    <a:pt x="7972" y="21018"/>
                    <a:pt x="7972" y="20902"/>
                  </a:cubicBezTo>
                  <a:lnTo>
                    <a:pt x="7972" y="13384"/>
                  </a:lnTo>
                  <a:lnTo>
                    <a:pt x="545" y="1746"/>
                  </a:lnTo>
                  <a:cubicBezTo>
                    <a:pt x="279" y="1350"/>
                    <a:pt x="101" y="1024"/>
                    <a:pt x="42" y="791"/>
                  </a:cubicBezTo>
                  <a:cubicBezTo>
                    <a:pt x="-47" y="558"/>
                    <a:pt x="12" y="396"/>
                    <a:pt x="160" y="279"/>
                  </a:cubicBezTo>
                  <a:cubicBezTo>
                    <a:pt x="308" y="163"/>
                    <a:pt x="604" y="93"/>
                    <a:pt x="1048" y="70"/>
                  </a:cubicBezTo>
                  <a:cubicBezTo>
                    <a:pt x="1492" y="46"/>
                    <a:pt x="2083" y="23"/>
                    <a:pt x="2853" y="23"/>
                  </a:cubicBezTo>
                  <a:cubicBezTo>
                    <a:pt x="3504" y="23"/>
                    <a:pt x="4007" y="23"/>
                    <a:pt x="4391" y="46"/>
                  </a:cubicBezTo>
                  <a:cubicBezTo>
                    <a:pt x="4776" y="70"/>
                    <a:pt x="5072" y="116"/>
                    <a:pt x="5309" y="163"/>
                  </a:cubicBezTo>
                  <a:cubicBezTo>
                    <a:pt x="5545" y="233"/>
                    <a:pt x="5693" y="302"/>
                    <a:pt x="5812" y="396"/>
                  </a:cubicBezTo>
                  <a:cubicBezTo>
                    <a:pt x="5930" y="489"/>
                    <a:pt x="6019" y="628"/>
                    <a:pt x="6107" y="768"/>
                  </a:cubicBezTo>
                  <a:lnTo>
                    <a:pt x="9126" y="6028"/>
                  </a:lnTo>
                  <a:cubicBezTo>
                    <a:pt x="9421" y="6540"/>
                    <a:pt x="9717" y="7076"/>
                    <a:pt x="9984" y="7634"/>
                  </a:cubicBezTo>
                  <a:cubicBezTo>
                    <a:pt x="10280" y="8193"/>
                    <a:pt x="10575" y="8775"/>
                    <a:pt x="10842" y="9403"/>
                  </a:cubicBezTo>
                  <a:lnTo>
                    <a:pt x="10871" y="9403"/>
                  </a:lnTo>
                  <a:cubicBezTo>
                    <a:pt x="11138" y="8822"/>
                    <a:pt x="11404" y="8240"/>
                    <a:pt x="11700" y="7658"/>
                  </a:cubicBezTo>
                  <a:cubicBezTo>
                    <a:pt x="11996" y="7076"/>
                    <a:pt x="12262" y="6564"/>
                    <a:pt x="12528" y="6052"/>
                  </a:cubicBezTo>
                  <a:lnTo>
                    <a:pt x="15517" y="838"/>
                  </a:lnTo>
                  <a:cubicBezTo>
                    <a:pt x="15576" y="652"/>
                    <a:pt x="15665" y="512"/>
                    <a:pt x="15783" y="419"/>
                  </a:cubicBezTo>
                  <a:cubicBezTo>
                    <a:pt x="15901" y="326"/>
                    <a:pt x="16049" y="233"/>
                    <a:pt x="16257" y="163"/>
                  </a:cubicBezTo>
                  <a:cubicBezTo>
                    <a:pt x="16464" y="93"/>
                    <a:pt x="16760" y="47"/>
                    <a:pt x="17115" y="23"/>
                  </a:cubicBezTo>
                  <a:cubicBezTo>
                    <a:pt x="17470" y="0"/>
                    <a:pt x="17973" y="0"/>
                    <a:pt x="18564" y="0"/>
                  </a:cubicBezTo>
                  <a:cubicBezTo>
                    <a:pt x="19363" y="0"/>
                    <a:pt x="19985" y="23"/>
                    <a:pt x="20429" y="47"/>
                  </a:cubicBezTo>
                  <a:cubicBezTo>
                    <a:pt x="20872" y="70"/>
                    <a:pt x="21168" y="140"/>
                    <a:pt x="21346" y="256"/>
                  </a:cubicBezTo>
                  <a:cubicBezTo>
                    <a:pt x="21494" y="372"/>
                    <a:pt x="21553" y="535"/>
                    <a:pt x="21464" y="768"/>
                  </a:cubicBezTo>
                  <a:cubicBezTo>
                    <a:pt x="21375" y="1001"/>
                    <a:pt x="21228" y="1303"/>
                    <a:pt x="20961" y="1699"/>
                  </a:cubicBezTo>
                  <a:lnTo>
                    <a:pt x="13505" y="1338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32A5C7C2-D97D-49B7-B876-681DC5AAE943}"/>
                </a:ext>
              </a:extLst>
            </p:cNvPr>
            <p:cNvSpPr/>
            <p:nvPr/>
          </p:nvSpPr>
          <p:spPr>
            <a:xfrm>
              <a:off x="5575300" y="3962399"/>
              <a:ext cx="89280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32"/>
                    <a:pt x="21569" y="2390"/>
                    <a:pt x="21539" y="2624"/>
                  </a:cubicBezTo>
                  <a:cubicBezTo>
                    <a:pt x="21508" y="2858"/>
                    <a:pt x="21446" y="3022"/>
                    <a:pt x="21385" y="3163"/>
                  </a:cubicBezTo>
                  <a:cubicBezTo>
                    <a:pt x="21324" y="3303"/>
                    <a:pt x="21231" y="3397"/>
                    <a:pt x="21108" y="3467"/>
                  </a:cubicBezTo>
                  <a:cubicBezTo>
                    <a:pt x="20986" y="3538"/>
                    <a:pt x="20893" y="3561"/>
                    <a:pt x="20740" y="3561"/>
                  </a:cubicBezTo>
                  <a:lnTo>
                    <a:pt x="13673" y="3561"/>
                  </a:lnTo>
                  <a:lnTo>
                    <a:pt x="13673" y="20897"/>
                  </a:lnTo>
                  <a:cubicBezTo>
                    <a:pt x="13673" y="21014"/>
                    <a:pt x="13611" y="21108"/>
                    <a:pt x="13519" y="21202"/>
                  </a:cubicBezTo>
                  <a:cubicBezTo>
                    <a:pt x="13427" y="21296"/>
                    <a:pt x="13273" y="21366"/>
                    <a:pt x="13058" y="21413"/>
                  </a:cubicBezTo>
                  <a:cubicBezTo>
                    <a:pt x="12843" y="21459"/>
                    <a:pt x="12536" y="21506"/>
                    <a:pt x="12167" y="21553"/>
                  </a:cubicBezTo>
                  <a:cubicBezTo>
                    <a:pt x="11799" y="21577"/>
                    <a:pt x="11338" y="21600"/>
                    <a:pt x="10785" y="21600"/>
                  </a:cubicBezTo>
                  <a:cubicBezTo>
                    <a:pt x="10231" y="21600"/>
                    <a:pt x="9771" y="21577"/>
                    <a:pt x="9402" y="21553"/>
                  </a:cubicBezTo>
                  <a:cubicBezTo>
                    <a:pt x="9033" y="21530"/>
                    <a:pt x="8726" y="21483"/>
                    <a:pt x="8511" y="21413"/>
                  </a:cubicBezTo>
                  <a:cubicBezTo>
                    <a:pt x="8296" y="21366"/>
                    <a:pt x="8142" y="21296"/>
                    <a:pt x="8050" y="21202"/>
                  </a:cubicBezTo>
                  <a:cubicBezTo>
                    <a:pt x="7958" y="21108"/>
                    <a:pt x="7896" y="21014"/>
                    <a:pt x="7896" y="20897"/>
                  </a:cubicBezTo>
                  <a:lnTo>
                    <a:pt x="7896" y="3561"/>
                  </a:lnTo>
                  <a:lnTo>
                    <a:pt x="829" y="3561"/>
                  </a:lnTo>
                  <a:cubicBezTo>
                    <a:pt x="676" y="3561"/>
                    <a:pt x="553" y="3538"/>
                    <a:pt x="461" y="3467"/>
                  </a:cubicBezTo>
                  <a:cubicBezTo>
                    <a:pt x="369" y="3397"/>
                    <a:pt x="276" y="3303"/>
                    <a:pt x="215" y="3163"/>
                  </a:cubicBezTo>
                  <a:cubicBezTo>
                    <a:pt x="154" y="3022"/>
                    <a:pt x="92" y="2835"/>
                    <a:pt x="61" y="2624"/>
                  </a:cubicBezTo>
                  <a:cubicBezTo>
                    <a:pt x="31" y="2413"/>
                    <a:pt x="0" y="2132"/>
                    <a:pt x="0" y="1804"/>
                  </a:cubicBezTo>
                  <a:cubicBezTo>
                    <a:pt x="0" y="1476"/>
                    <a:pt x="31" y="1195"/>
                    <a:pt x="61" y="961"/>
                  </a:cubicBezTo>
                  <a:cubicBezTo>
                    <a:pt x="92" y="726"/>
                    <a:pt x="154" y="539"/>
                    <a:pt x="215" y="398"/>
                  </a:cubicBezTo>
                  <a:cubicBezTo>
                    <a:pt x="276" y="258"/>
                    <a:pt x="369" y="164"/>
                    <a:pt x="461" y="94"/>
                  </a:cubicBezTo>
                  <a:cubicBezTo>
                    <a:pt x="553" y="23"/>
                    <a:pt x="676" y="0"/>
                    <a:pt x="829" y="0"/>
                  </a:cubicBezTo>
                  <a:lnTo>
                    <a:pt x="20709" y="0"/>
                  </a:lnTo>
                  <a:cubicBezTo>
                    <a:pt x="20832" y="0"/>
                    <a:pt x="20955" y="23"/>
                    <a:pt x="21078" y="94"/>
                  </a:cubicBezTo>
                  <a:cubicBezTo>
                    <a:pt x="21201" y="164"/>
                    <a:pt x="21293" y="258"/>
                    <a:pt x="21354" y="398"/>
                  </a:cubicBezTo>
                  <a:cubicBezTo>
                    <a:pt x="21416" y="539"/>
                    <a:pt x="21477" y="726"/>
                    <a:pt x="21508" y="961"/>
                  </a:cubicBezTo>
                  <a:cubicBezTo>
                    <a:pt x="21569" y="1195"/>
                    <a:pt x="21600" y="1476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2EC22A2E-1518-4F4C-A282-43537D6DF086}"/>
                </a:ext>
              </a:extLst>
            </p:cNvPr>
            <p:cNvSpPr/>
            <p:nvPr/>
          </p:nvSpPr>
          <p:spPr>
            <a:xfrm>
              <a:off x="5676900" y="3962399"/>
              <a:ext cx="238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4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6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7" name="Shape">
              <a:extLst>
                <a:ext uri="{FF2B5EF4-FFF2-40B4-BE49-F238E27FC236}">
                  <a16:creationId xmlns:a16="http://schemas.microsoft.com/office/drawing/2014/main" id="{B122708D-4630-4D45-A397-291BB31827A6}"/>
                </a:ext>
              </a:extLst>
            </p:cNvPr>
            <p:cNvSpPr/>
            <p:nvPr/>
          </p:nvSpPr>
          <p:spPr>
            <a:xfrm>
              <a:off x="5714999" y="3962400"/>
              <a:ext cx="86234" cy="12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2"/>
                  </a:moveTo>
                  <a:cubicBezTo>
                    <a:pt x="21600" y="18345"/>
                    <a:pt x="21600" y="18573"/>
                    <a:pt x="21568" y="18755"/>
                  </a:cubicBezTo>
                  <a:cubicBezTo>
                    <a:pt x="21536" y="18937"/>
                    <a:pt x="21504" y="19096"/>
                    <a:pt x="21473" y="19233"/>
                  </a:cubicBezTo>
                  <a:cubicBezTo>
                    <a:pt x="21441" y="19369"/>
                    <a:pt x="21377" y="19483"/>
                    <a:pt x="21282" y="19574"/>
                  </a:cubicBezTo>
                  <a:cubicBezTo>
                    <a:pt x="21218" y="19665"/>
                    <a:pt x="21091" y="19779"/>
                    <a:pt x="20932" y="19916"/>
                  </a:cubicBezTo>
                  <a:cubicBezTo>
                    <a:pt x="20773" y="20052"/>
                    <a:pt x="20455" y="20189"/>
                    <a:pt x="19977" y="20394"/>
                  </a:cubicBezTo>
                  <a:cubicBezTo>
                    <a:pt x="19500" y="20599"/>
                    <a:pt x="18928" y="20781"/>
                    <a:pt x="18228" y="20963"/>
                  </a:cubicBezTo>
                  <a:cubicBezTo>
                    <a:pt x="17528" y="21145"/>
                    <a:pt x="16765" y="21281"/>
                    <a:pt x="15874" y="21418"/>
                  </a:cubicBezTo>
                  <a:cubicBezTo>
                    <a:pt x="14983" y="21532"/>
                    <a:pt x="14029" y="21600"/>
                    <a:pt x="13011" y="21600"/>
                  </a:cubicBezTo>
                  <a:cubicBezTo>
                    <a:pt x="11007" y="21600"/>
                    <a:pt x="9194" y="21372"/>
                    <a:pt x="7603" y="20940"/>
                  </a:cubicBezTo>
                  <a:cubicBezTo>
                    <a:pt x="5981" y="20507"/>
                    <a:pt x="4613" y="19847"/>
                    <a:pt x="3499" y="18960"/>
                  </a:cubicBezTo>
                  <a:cubicBezTo>
                    <a:pt x="2386" y="18072"/>
                    <a:pt x="1495" y="16980"/>
                    <a:pt x="891" y="15682"/>
                  </a:cubicBezTo>
                  <a:cubicBezTo>
                    <a:pt x="286" y="14362"/>
                    <a:pt x="0" y="12837"/>
                    <a:pt x="0" y="11085"/>
                  </a:cubicBezTo>
                  <a:cubicBezTo>
                    <a:pt x="0" y="9309"/>
                    <a:pt x="318" y="7739"/>
                    <a:pt x="986" y="6350"/>
                  </a:cubicBezTo>
                  <a:cubicBezTo>
                    <a:pt x="1654" y="4962"/>
                    <a:pt x="2577" y="3824"/>
                    <a:pt x="3754" y="2868"/>
                  </a:cubicBezTo>
                  <a:cubicBezTo>
                    <a:pt x="4931" y="1935"/>
                    <a:pt x="6362" y="1229"/>
                    <a:pt x="8016" y="728"/>
                  </a:cubicBezTo>
                  <a:cubicBezTo>
                    <a:pt x="9671" y="250"/>
                    <a:pt x="11516" y="0"/>
                    <a:pt x="13520" y="0"/>
                  </a:cubicBezTo>
                  <a:cubicBezTo>
                    <a:pt x="14315" y="0"/>
                    <a:pt x="15110" y="45"/>
                    <a:pt x="15874" y="137"/>
                  </a:cubicBezTo>
                  <a:cubicBezTo>
                    <a:pt x="16637" y="228"/>
                    <a:pt x="17337" y="364"/>
                    <a:pt x="17973" y="524"/>
                  </a:cubicBezTo>
                  <a:cubicBezTo>
                    <a:pt x="18610" y="683"/>
                    <a:pt x="19182" y="865"/>
                    <a:pt x="19691" y="1070"/>
                  </a:cubicBezTo>
                  <a:cubicBezTo>
                    <a:pt x="20200" y="1275"/>
                    <a:pt x="20550" y="1457"/>
                    <a:pt x="20773" y="1593"/>
                  </a:cubicBezTo>
                  <a:cubicBezTo>
                    <a:pt x="20964" y="1730"/>
                    <a:pt x="21123" y="1866"/>
                    <a:pt x="21186" y="1957"/>
                  </a:cubicBezTo>
                  <a:cubicBezTo>
                    <a:pt x="21250" y="2049"/>
                    <a:pt x="21314" y="2185"/>
                    <a:pt x="21377" y="2322"/>
                  </a:cubicBezTo>
                  <a:cubicBezTo>
                    <a:pt x="21409" y="2481"/>
                    <a:pt x="21473" y="2640"/>
                    <a:pt x="21473" y="2845"/>
                  </a:cubicBezTo>
                  <a:cubicBezTo>
                    <a:pt x="21473" y="3050"/>
                    <a:pt x="21504" y="3300"/>
                    <a:pt x="21504" y="3596"/>
                  </a:cubicBezTo>
                  <a:cubicBezTo>
                    <a:pt x="21504" y="3915"/>
                    <a:pt x="21504" y="4188"/>
                    <a:pt x="21473" y="4416"/>
                  </a:cubicBezTo>
                  <a:cubicBezTo>
                    <a:pt x="21441" y="4643"/>
                    <a:pt x="21377" y="4825"/>
                    <a:pt x="21314" y="4962"/>
                  </a:cubicBezTo>
                  <a:cubicBezTo>
                    <a:pt x="21250" y="5098"/>
                    <a:pt x="21155" y="5212"/>
                    <a:pt x="21059" y="5258"/>
                  </a:cubicBezTo>
                  <a:cubicBezTo>
                    <a:pt x="20964" y="5303"/>
                    <a:pt x="20836" y="5349"/>
                    <a:pt x="20709" y="5349"/>
                  </a:cubicBezTo>
                  <a:cubicBezTo>
                    <a:pt x="20487" y="5349"/>
                    <a:pt x="20200" y="5258"/>
                    <a:pt x="19850" y="5076"/>
                  </a:cubicBezTo>
                  <a:cubicBezTo>
                    <a:pt x="19501" y="4894"/>
                    <a:pt x="19055" y="4666"/>
                    <a:pt x="18514" y="4438"/>
                  </a:cubicBezTo>
                  <a:cubicBezTo>
                    <a:pt x="17973" y="4211"/>
                    <a:pt x="17305" y="4006"/>
                    <a:pt x="16542" y="3801"/>
                  </a:cubicBezTo>
                  <a:cubicBezTo>
                    <a:pt x="15779" y="3619"/>
                    <a:pt x="14888" y="3528"/>
                    <a:pt x="13838" y="3528"/>
                  </a:cubicBezTo>
                  <a:cubicBezTo>
                    <a:pt x="12693" y="3528"/>
                    <a:pt x="11643" y="3687"/>
                    <a:pt x="10720" y="4029"/>
                  </a:cubicBezTo>
                  <a:cubicBezTo>
                    <a:pt x="9798" y="4370"/>
                    <a:pt x="9034" y="4848"/>
                    <a:pt x="8398" y="5485"/>
                  </a:cubicBezTo>
                  <a:cubicBezTo>
                    <a:pt x="7762" y="6123"/>
                    <a:pt x="7285" y="6874"/>
                    <a:pt x="6935" y="7762"/>
                  </a:cubicBezTo>
                  <a:cubicBezTo>
                    <a:pt x="6617" y="8649"/>
                    <a:pt x="6426" y="9651"/>
                    <a:pt x="6426" y="10789"/>
                  </a:cubicBezTo>
                  <a:cubicBezTo>
                    <a:pt x="6426" y="12018"/>
                    <a:pt x="6617" y="13088"/>
                    <a:pt x="6967" y="13975"/>
                  </a:cubicBezTo>
                  <a:cubicBezTo>
                    <a:pt x="7317" y="14863"/>
                    <a:pt x="7826" y="15614"/>
                    <a:pt x="8494" y="16206"/>
                  </a:cubicBezTo>
                  <a:cubicBezTo>
                    <a:pt x="9162" y="16775"/>
                    <a:pt x="9925" y="17230"/>
                    <a:pt x="10880" y="17503"/>
                  </a:cubicBezTo>
                  <a:cubicBezTo>
                    <a:pt x="11802" y="17776"/>
                    <a:pt x="12852" y="17936"/>
                    <a:pt x="13997" y="17936"/>
                  </a:cubicBezTo>
                  <a:cubicBezTo>
                    <a:pt x="15047" y="17936"/>
                    <a:pt x="15969" y="17845"/>
                    <a:pt x="16733" y="17662"/>
                  </a:cubicBezTo>
                  <a:cubicBezTo>
                    <a:pt x="17496" y="17480"/>
                    <a:pt x="18164" y="17298"/>
                    <a:pt x="18705" y="17071"/>
                  </a:cubicBezTo>
                  <a:cubicBezTo>
                    <a:pt x="19246" y="16866"/>
                    <a:pt x="19691" y="16661"/>
                    <a:pt x="20073" y="16502"/>
                  </a:cubicBezTo>
                  <a:cubicBezTo>
                    <a:pt x="20423" y="16320"/>
                    <a:pt x="20709" y="16251"/>
                    <a:pt x="20900" y="16251"/>
                  </a:cubicBezTo>
                  <a:cubicBezTo>
                    <a:pt x="21059" y="16251"/>
                    <a:pt x="21155" y="16274"/>
                    <a:pt x="21250" y="16320"/>
                  </a:cubicBezTo>
                  <a:cubicBezTo>
                    <a:pt x="21345" y="16365"/>
                    <a:pt x="21409" y="16456"/>
                    <a:pt x="21473" y="16570"/>
                  </a:cubicBezTo>
                  <a:cubicBezTo>
                    <a:pt x="21536" y="16707"/>
                    <a:pt x="21568" y="16889"/>
                    <a:pt x="21600" y="17116"/>
                  </a:cubicBezTo>
                  <a:cubicBezTo>
                    <a:pt x="21600" y="17367"/>
                    <a:pt x="21600" y="17662"/>
                    <a:pt x="21600" y="180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8" name="Shape">
              <a:extLst>
                <a:ext uri="{FF2B5EF4-FFF2-40B4-BE49-F238E27FC236}">
                  <a16:creationId xmlns:a16="http://schemas.microsoft.com/office/drawing/2014/main" id="{6E4505DB-D807-4846-8BDA-3E895EC8E83A}"/>
                </a:ext>
              </a:extLst>
            </p:cNvPr>
            <p:cNvSpPr/>
            <p:nvPr/>
          </p:nvSpPr>
          <p:spPr>
            <a:xfrm>
              <a:off x="5816600" y="3962399"/>
              <a:ext cx="76074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1"/>
                  </a:moveTo>
                  <a:cubicBezTo>
                    <a:pt x="21600" y="16081"/>
                    <a:pt x="21275" y="17057"/>
                    <a:pt x="20626" y="17875"/>
                  </a:cubicBezTo>
                  <a:cubicBezTo>
                    <a:pt x="19977" y="18693"/>
                    <a:pt x="19112" y="19397"/>
                    <a:pt x="17994" y="19942"/>
                  </a:cubicBezTo>
                  <a:cubicBezTo>
                    <a:pt x="16876" y="20487"/>
                    <a:pt x="15578" y="20919"/>
                    <a:pt x="14100" y="21191"/>
                  </a:cubicBezTo>
                  <a:cubicBezTo>
                    <a:pt x="12621" y="21464"/>
                    <a:pt x="11034" y="21600"/>
                    <a:pt x="9340" y="21600"/>
                  </a:cubicBezTo>
                  <a:cubicBezTo>
                    <a:pt x="8186" y="21600"/>
                    <a:pt x="7140" y="21532"/>
                    <a:pt x="6166" y="21418"/>
                  </a:cubicBezTo>
                  <a:cubicBezTo>
                    <a:pt x="5193" y="21305"/>
                    <a:pt x="4327" y="21169"/>
                    <a:pt x="3570" y="20987"/>
                  </a:cubicBezTo>
                  <a:cubicBezTo>
                    <a:pt x="2813" y="20805"/>
                    <a:pt x="2200" y="20646"/>
                    <a:pt x="1695" y="20464"/>
                  </a:cubicBezTo>
                  <a:cubicBezTo>
                    <a:pt x="1190" y="20283"/>
                    <a:pt x="829" y="20124"/>
                    <a:pt x="613" y="19987"/>
                  </a:cubicBezTo>
                  <a:cubicBezTo>
                    <a:pt x="397" y="19851"/>
                    <a:pt x="216" y="19647"/>
                    <a:pt x="144" y="19374"/>
                  </a:cubicBezTo>
                  <a:cubicBezTo>
                    <a:pt x="36" y="19102"/>
                    <a:pt x="0" y="18738"/>
                    <a:pt x="0" y="18239"/>
                  </a:cubicBezTo>
                  <a:cubicBezTo>
                    <a:pt x="0" y="17898"/>
                    <a:pt x="0" y="17625"/>
                    <a:pt x="36" y="17398"/>
                  </a:cubicBezTo>
                  <a:cubicBezTo>
                    <a:pt x="72" y="17171"/>
                    <a:pt x="144" y="16989"/>
                    <a:pt x="216" y="16853"/>
                  </a:cubicBezTo>
                  <a:cubicBezTo>
                    <a:pt x="288" y="16717"/>
                    <a:pt x="397" y="16603"/>
                    <a:pt x="505" y="16558"/>
                  </a:cubicBezTo>
                  <a:cubicBezTo>
                    <a:pt x="649" y="16490"/>
                    <a:pt x="793" y="16467"/>
                    <a:pt x="937" y="16467"/>
                  </a:cubicBezTo>
                  <a:cubicBezTo>
                    <a:pt x="1190" y="16467"/>
                    <a:pt x="1514" y="16558"/>
                    <a:pt x="1947" y="16739"/>
                  </a:cubicBezTo>
                  <a:cubicBezTo>
                    <a:pt x="2380" y="16921"/>
                    <a:pt x="2957" y="17126"/>
                    <a:pt x="3606" y="17330"/>
                  </a:cubicBezTo>
                  <a:cubicBezTo>
                    <a:pt x="4255" y="17534"/>
                    <a:pt x="5120" y="17739"/>
                    <a:pt x="6058" y="17921"/>
                  </a:cubicBezTo>
                  <a:cubicBezTo>
                    <a:pt x="6995" y="18102"/>
                    <a:pt x="8113" y="18193"/>
                    <a:pt x="9339" y="18193"/>
                  </a:cubicBezTo>
                  <a:cubicBezTo>
                    <a:pt x="10169" y="18193"/>
                    <a:pt x="10890" y="18125"/>
                    <a:pt x="11539" y="18011"/>
                  </a:cubicBezTo>
                  <a:cubicBezTo>
                    <a:pt x="12188" y="17898"/>
                    <a:pt x="12729" y="17716"/>
                    <a:pt x="13198" y="17489"/>
                  </a:cubicBezTo>
                  <a:cubicBezTo>
                    <a:pt x="13667" y="17262"/>
                    <a:pt x="13991" y="16989"/>
                    <a:pt x="14244" y="16649"/>
                  </a:cubicBezTo>
                  <a:cubicBezTo>
                    <a:pt x="14496" y="16308"/>
                    <a:pt x="14604" y="15945"/>
                    <a:pt x="14604" y="15536"/>
                  </a:cubicBezTo>
                  <a:cubicBezTo>
                    <a:pt x="14604" y="15059"/>
                    <a:pt x="14388" y="14650"/>
                    <a:pt x="13991" y="14309"/>
                  </a:cubicBezTo>
                  <a:cubicBezTo>
                    <a:pt x="13595" y="13968"/>
                    <a:pt x="13054" y="13673"/>
                    <a:pt x="12404" y="13401"/>
                  </a:cubicBezTo>
                  <a:cubicBezTo>
                    <a:pt x="11755" y="13128"/>
                    <a:pt x="10998" y="12901"/>
                    <a:pt x="10169" y="12651"/>
                  </a:cubicBezTo>
                  <a:cubicBezTo>
                    <a:pt x="9339" y="12424"/>
                    <a:pt x="8474" y="12174"/>
                    <a:pt x="7572" y="11924"/>
                  </a:cubicBezTo>
                  <a:cubicBezTo>
                    <a:pt x="6671" y="11675"/>
                    <a:pt x="5806" y="11379"/>
                    <a:pt x="4976" y="11038"/>
                  </a:cubicBezTo>
                  <a:cubicBezTo>
                    <a:pt x="4147" y="10720"/>
                    <a:pt x="3389" y="10312"/>
                    <a:pt x="2740" y="9857"/>
                  </a:cubicBezTo>
                  <a:cubicBezTo>
                    <a:pt x="2091" y="9403"/>
                    <a:pt x="1550" y="8858"/>
                    <a:pt x="1154" y="8245"/>
                  </a:cubicBezTo>
                  <a:cubicBezTo>
                    <a:pt x="757" y="7632"/>
                    <a:pt x="541" y="6882"/>
                    <a:pt x="541" y="5996"/>
                  </a:cubicBezTo>
                  <a:cubicBezTo>
                    <a:pt x="541" y="4997"/>
                    <a:pt x="829" y="4111"/>
                    <a:pt x="1406" y="3361"/>
                  </a:cubicBezTo>
                  <a:cubicBezTo>
                    <a:pt x="1983" y="2612"/>
                    <a:pt x="2776" y="1976"/>
                    <a:pt x="3786" y="1476"/>
                  </a:cubicBezTo>
                  <a:cubicBezTo>
                    <a:pt x="4796" y="977"/>
                    <a:pt x="5950" y="613"/>
                    <a:pt x="7320" y="363"/>
                  </a:cubicBezTo>
                  <a:cubicBezTo>
                    <a:pt x="8690" y="114"/>
                    <a:pt x="10097" y="0"/>
                    <a:pt x="11647" y="0"/>
                  </a:cubicBezTo>
                  <a:cubicBezTo>
                    <a:pt x="12441" y="0"/>
                    <a:pt x="13234" y="45"/>
                    <a:pt x="13991" y="114"/>
                  </a:cubicBezTo>
                  <a:cubicBezTo>
                    <a:pt x="14784" y="182"/>
                    <a:pt x="15506" y="295"/>
                    <a:pt x="16191" y="409"/>
                  </a:cubicBezTo>
                  <a:cubicBezTo>
                    <a:pt x="16876" y="545"/>
                    <a:pt x="17489" y="681"/>
                    <a:pt x="17994" y="840"/>
                  </a:cubicBezTo>
                  <a:cubicBezTo>
                    <a:pt x="18535" y="999"/>
                    <a:pt x="18859" y="1136"/>
                    <a:pt x="19040" y="1249"/>
                  </a:cubicBezTo>
                  <a:cubicBezTo>
                    <a:pt x="19220" y="1363"/>
                    <a:pt x="19328" y="1454"/>
                    <a:pt x="19400" y="1522"/>
                  </a:cubicBezTo>
                  <a:cubicBezTo>
                    <a:pt x="19472" y="1590"/>
                    <a:pt x="19508" y="1703"/>
                    <a:pt x="19544" y="1817"/>
                  </a:cubicBezTo>
                  <a:cubicBezTo>
                    <a:pt x="19581" y="1931"/>
                    <a:pt x="19617" y="2090"/>
                    <a:pt x="19653" y="2294"/>
                  </a:cubicBezTo>
                  <a:cubicBezTo>
                    <a:pt x="19653" y="2476"/>
                    <a:pt x="19689" y="2726"/>
                    <a:pt x="19689" y="2998"/>
                  </a:cubicBezTo>
                  <a:cubicBezTo>
                    <a:pt x="19689" y="3316"/>
                    <a:pt x="19689" y="3566"/>
                    <a:pt x="19653" y="3793"/>
                  </a:cubicBezTo>
                  <a:cubicBezTo>
                    <a:pt x="19617" y="4020"/>
                    <a:pt x="19581" y="4179"/>
                    <a:pt x="19508" y="4315"/>
                  </a:cubicBezTo>
                  <a:cubicBezTo>
                    <a:pt x="19436" y="4452"/>
                    <a:pt x="19364" y="4565"/>
                    <a:pt x="19256" y="4611"/>
                  </a:cubicBezTo>
                  <a:cubicBezTo>
                    <a:pt x="19148" y="4679"/>
                    <a:pt x="19003" y="4702"/>
                    <a:pt x="18823" y="4702"/>
                  </a:cubicBezTo>
                  <a:cubicBezTo>
                    <a:pt x="18643" y="4702"/>
                    <a:pt x="18354" y="4633"/>
                    <a:pt x="17922" y="4474"/>
                  </a:cubicBezTo>
                  <a:cubicBezTo>
                    <a:pt x="17525" y="4315"/>
                    <a:pt x="17020" y="4156"/>
                    <a:pt x="16407" y="3975"/>
                  </a:cubicBezTo>
                  <a:cubicBezTo>
                    <a:pt x="15794" y="3793"/>
                    <a:pt x="15109" y="3634"/>
                    <a:pt x="14316" y="3498"/>
                  </a:cubicBezTo>
                  <a:cubicBezTo>
                    <a:pt x="13522" y="3362"/>
                    <a:pt x="12657" y="3271"/>
                    <a:pt x="11719" y="3271"/>
                  </a:cubicBezTo>
                  <a:cubicBezTo>
                    <a:pt x="10998" y="3271"/>
                    <a:pt x="10349" y="3316"/>
                    <a:pt x="9808" y="3430"/>
                  </a:cubicBezTo>
                  <a:cubicBezTo>
                    <a:pt x="9267" y="3543"/>
                    <a:pt x="8798" y="3702"/>
                    <a:pt x="8438" y="3907"/>
                  </a:cubicBezTo>
                  <a:cubicBezTo>
                    <a:pt x="8077" y="4111"/>
                    <a:pt x="7789" y="4338"/>
                    <a:pt x="7608" y="4633"/>
                  </a:cubicBezTo>
                  <a:cubicBezTo>
                    <a:pt x="7428" y="4929"/>
                    <a:pt x="7356" y="5201"/>
                    <a:pt x="7356" y="5519"/>
                  </a:cubicBezTo>
                  <a:cubicBezTo>
                    <a:pt x="7356" y="5974"/>
                    <a:pt x="7572" y="6382"/>
                    <a:pt x="7969" y="6723"/>
                  </a:cubicBezTo>
                  <a:cubicBezTo>
                    <a:pt x="8366" y="7064"/>
                    <a:pt x="8907" y="7359"/>
                    <a:pt x="9592" y="7632"/>
                  </a:cubicBezTo>
                  <a:cubicBezTo>
                    <a:pt x="10277" y="7904"/>
                    <a:pt x="11034" y="8131"/>
                    <a:pt x="11900" y="8381"/>
                  </a:cubicBezTo>
                  <a:cubicBezTo>
                    <a:pt x="12765" y="8608"/>
                    <a:pt x="13631" y="8858"/>
                    <a:pt x="14496" y="9108"/>
                  </a:cubicBezTo>
                  <a:cubicBezTo>
                    <a:pt x="15361" y="9358"/>
                    <a:pt x="16263" y="9653"/>
                    <a:pt x="17092" y="9994"/>
                  </a:cubicBezTo>
                  <a:cubicBezTo>
                    <a:pt x="17922" y="10335"/>
                    <a:pt x="18715" y="10721"/>
                    <a:pt x="19364" y="11175"/>
                  </a:cubicBezTo>
                  <a:cubicBezTo>
                    <a:pt x="20013" y="11629"/>
                    <a:pt x="20554" y="12174"/>
                    <a:pt x="20987" y="12788"/>
                  </a:cubicBezTo>
                  <a:cubicBezTo>
                    <a:pt x="21384" y="13423"/>
                    <a:pt x="21600" y="14150"/>
                    <a:pt x="21600" y="149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9" name="Shape">
              <a:extLst>
                <a:ext uri="{FF2B5EF4-FFF2-40B4-BE49-F238E27FC236}">
                  <a16:creationId xmlns:a16="http://schemas.microsoft.com/office/drawing/2014/main" id="{856DA0DC-12FB-4EFA-AB74-B2AD7538C64B}"/>
                </a:ext>
              </a:extLst>
            </p:cNvPr>
            <p:cNvSpPr/>
            <p:nvPr/>
          </p:nvSpPr>
          <p:spPr>
            <a:xfrm>
              <a:off x="5283200" y="51816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17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86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93"/>
                  </a:cubicBezTo>
                  <a:cubicBezTo>
                    <a:pt x="19345" y="3571"/>
                    <a:pt x="20190" y="4683"/>
                    <a:pt x="20790" y="5971"/>
                  </a:cubicBezTo>
                  <a:cubicBezTo>
                    <a:pt x="21318" y="7258"/>
                    <a:pt x="21600" y="8780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34"/>
                    <a:pt x="15715" y="7756"/>
                  </a:cubicBezTo>
                  <a:cubicBezTo>
                    <a:pt x="15434" y="6878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19"/>
                  </a:cubicBezTo>
                  <a:cubicBezTo>
                    <a:pt x="12650" y="17298"/>
                    <a:pt x="13495" y="16829"/>
                    <a:pt x="14165" y="16215"/>
                  </a:cubicBezTo>
                  <a:cubicBezTo>
                    <a:pt x="14834" y="15600"/>
                    <a:pt x="15328" y="14810"/>
                    <a:pt x="15645" y="13873"/>
                  </a:cubicBezTo>
                  <a:cubicBezTo>
                    <a:pt x="15962" y="12966"/>
                    <a:pt x="16138" y="11883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0" name="Shape">
              <a:extLst>
                <a:ext uri="{FF2B5EF4-FFF2-40B4-BE49-F238E27FC236}">
                  <a16:creationId xmlns:a16="http://schemas.microsoft.com/office/drawing/2014/main" id="{FCE5A676-894E-4BE3-B80E-326324D82A60}"/>
                </a:ext>
              </a:extLst>
            </p:cNvPr>
            <p:cNvSpPr/>
            <p:nvPr/>
          </p:nvSpPr>
          <p:spPr>
            <a:xfrm>
              <a:off x="53848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1" name="Shape">
              <a:extLst>
                <a:ext uri="{FF2B5EF4-FFF2-40B4-BE49-F238E27FC236}">
                  <a16:creationId xmlns:a16="http://schemas.microsoft.com/office/drawing/2014/main" id="{38F96753-AF23-4FCB-B4F4-65A13871835B}"/>
                </a:ext>
              </a:extLst>
            </p:cNvPr>
            <p:cNvSpPr/>
            <p:nvPr/>
          </p:nvSpPr>
          <p:spPr>
            <a:xfrm>
              <a:off x="5448299" y="5181600"/>
              <a:ext cx="71630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8"/>
                  </a:moveTo>
                  <a:cubicBezTo>
                    <a:pt x="21600" y="2099"/>
                    <a:pt x="21600" y="2361"/>
                    <a:pt x="21562" y="2594"/>
                  </a:cubicBezTo>
                  <a:cubicBezTo>
                    <a:pt x="21523" y="2828"/>
                    <a:pt x="21485" y="3003"/>
                    <a:pt x="21408" y="3148"/>
                  </a:cubicBezTo>
                  <a:cubicBezTo>
                    <a:pt x="21332" y="3294"/>
                    <a:pt x="21255" y="3381"/>
                    <a:pt x="21140" y="3469"/>
                  </a:cubicBezTo>
                  <a:cubicBezTo>
                    <a:pt x="21025" y="3527"/>
                    <a:pt x="20911" y="3556"/>
                    <a:pt x="20796" y="3556"/>
                  </a:cubicBezTo>
                  <a:lnTo>
                    <a:pt x="13711" y="3556"/>
                  </a:lnTo>
                  <a:lnTo>
                    <a:pt x="13711" y="20900"/>
                  </a:lnTo>
                  <a:cubicBezTo>
                    <a:pt x="13711" y="21017"/>
                    <a:pt x="13672" y="21105"/>
                    <a:pt x="13557" y="21192"/>
                  </a:cubicBezTo>
                  <a:cubicBezTo>
                    <a:pt x="13442" y="21279"/>
                    <a:pt x="13289" y="21367"/>
                    <a:pt x="13098" y="21396"/>
                  </a:cubicBezTo>
                  <a:cubicBezTo>
                    <a:pt x="12868" y="21454"/>
                    <a:pt x="12600" y="21483"/>
                    <a:pt x="12217" y="21542"/>
                  </a:cubicBezTo>
                  <a:cubicBezTo>
                    <a:pt x="11834" y="21571"/>
                    <a:pt x="11374" y="21600"/>
                    <a:pt x="10838" y="21600"/>
                  </a:cubicBezTo>
                  <a:cubicBezTo>
                    <a:pt x="10302" y="21600"/>
                    <a:pt x="9843" y="21571"/>
                    <a:pt x="9460" y="21542"/>
                  </a:cubicBezTo>
                  <a:cubicBezTo>
                    <a:pt x="9077" y="21513"/>
                    <a:pt x="8809" y="21454"/>
                    <a:pt x="8579" y="21396"/>
                  </a:cubicBezTo>
                  <a:cubicBezTo>
                    <a:pt x="8349" y="21338"/>
                    <a:pt x="8196" y="21279"/>
                    <a:pt x="8119" y="21192"/>
                  </a:cubicBezTo>
                  <a:cubicBezTo>
                    <a:pt x="8004" y="21105"/>
                    <a:pt x="7966" y="21017"/>
                    <a:pt x="7966" y="20900"/>
                  </a:cubicBezTo>
                  <a:lnTo>
                    <a:pt x="7966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600" y="1457"/>
                    <a:pt x="21600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2" name="Shape">
              <a:extLst>
                <a:ext uri="{FF2B5EF4-FFF2-40B4-BE49-F238E27FC236}">
                  <a16:creationId xmlns:a16="http://schemas.microsoft.com/office/drawing/2014/main" id="{601DF6F3-0F34-40FF-83DC-7FA5C03CF889}"/>
                </a:ext>
              </a:extLst>
            </p:cNvPr>
            <p:cNvSpPr/>
            <p:nvPr/>
          </p:nvSpPr>
          <p:spPr>
            <a:xfrm>
              <a:off x="55245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3" name="Shape">
              <a:extLst>
                <a:ext uri="{FF2B5EF4-FFF2-40B4-BE49-F238E27FC236}">
                  <a16:creationId xmlns:a16="http://schemas.microsoft.com/office/drawing/2014/main" id="{714CA6D2-B630-41DB-9B23-B54EA637A1FC}"/>
                </a:ext>
              </a:extLst>
            </p:cNvPr>
            <p:cNvSpPr/>
            <p:nvPr/>
          </p:nvSpPr>
          <p:spPr>
            <a:xfrm>
              <a:off x="5587999" y="5181600"/>
              <a:ext cx="69470" cy="9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68"/>
                    <a:pt x="21600" y="18595"/>
                    <a:pt x="21560" y="18765"/>
                  </a:cubicBezTo>
                  <a:cubicBezTo>
                    <a:pt x="21560" y="18964"/>
                    <a:pt x="21521" y="19105"/>
                    <a:pt x="21442" y="19247"/>
                  </a:cubicBezTo>
                  <a:cubicBezTo>
                    <a:pt x="21402" y="19389"/>
                    <a:pt x="21324" y="19502"/>
                    <a:pt x="21245" y="19587"/>
                  </a:cubicBezTo>
                  <a:cubicBezTo>
                    <a:pt x="21166" y="19672"/>
                    <a:pt x="21047" y="19786"/>
                    <a:pt x="20889" y="19927"/>
                  </a:cubicBezTo>
                  <a:cubicBezTo>
                    <a:pt x="20731" y="20041"/>
                    <a:pt x="20415" y="20211"/>
                    <a:pt x="19942" y="20409"/>
                  </a:cubicBezTo>
                  <a:cubicBezTo>
                    <a:pt x="19468" y="20608"/>
                    <a:pt x="18875" y="20778"/>
                    <a:pt x="18204" y="20976"/>
                  </a:cubicBezTo>
                  <a:cubicBezTo>
                    <a:pt x="17533" y="21146"/>
                    <a:pt x="16743" y="21317"/>
                    <a:pt x="15874" y="21430"/>
                  </a:cubicBezTo>
                  <a:cubicBezTo>
                    <a:pt x="15006" y="21543"/>
                    <a:pt x="14058" y="21600"/>
                    <a:pt x="13031" y="21600"/>
                  </a:cubicBezTo>
                  <a:cubicBezTo>
                    <a:pt x="11017" y="21600"/>
                    <a:pt x="9240" y="21373"/>
                    <a:pt x="7621" y="20948"/>
                  </a:cubicBezTo>
                  <a:cubicBezTo>
                    <a:pt x="6002" y="20494"/>
                    <a:pt x="4660" y="19842"/>
                    <a:pt x="3514" y="18964"/>
                  </a:cubicBezTo>
                  <a:cubicBezTo>
                    <a:pt x="2369" y="18085"/>
                    <a:pt x="1540" y="16979"/>
                    <a:pt x="908" y="15676"/>
                  </a:cubicBezTo>
                  <a:cubicBezTo>
                    <a:pt x="316" y="14372"/>
                    <a:pt x="0" y="12841"/>
                    <a:pt x="0" y="11083"/>
                  </a:cubicBezTo>
                  <a:cubicBezTo>
                    <a:pt x="0" y="9298"/>
                    <a:pt x="316" y="7710"/>
                    <a:pt x="987" y="6350"/>
                  </a:cubicBezTo>
                  <a:cubicBezTo>
                    <a:pt x="1659" y="4961"/>
                    <a:pt x="2567" y="3798"/>
                    <a:pt x="3751" y="2863"/>
                  </a:cubicBezTo>
                  <a:cubicBezTo>
                    <a:pt x="4936" y="1928"/>
                    <a:pt x="6358" y="1219"/>
                    <a:pt x="8016" y="737"/>
                  </a:cubicBezTo>
                  <a:cubicBezTo>
                    <a:pt x="9675" y="255"/>
                    <a:pt x="11491" y="0"/>
                    <a:pt x="13505" y="0"/>
                  </a:cubicBezTo>
                  <a:cubicBezTo>
                    <a:pt x="14334" y="0"/>
                    <a:pt x="15084" y="57"/>
                    <a:pt x="15835" y="142"/>
                  </a:cubicBezTo>
                  <a:cubicBezTo>
                    <a:pt x="16585" y="227"/>
                    <a:pt x="17296" y="368"/>
                    <a:pt x="17928" y="510"/>
                  </a:cubicBezTo>
                  <a:cubicBezTo>
                    <a:pt x="18559" y="652"/>
                    <a:pt x="19152" y="850"/>
                    <a:pt x="19665" y="1049"/>
                  </a:cubicBezTo>
                  <a:cubicBezTo>
                    <a:pt x="20178" y="1247"/>
                    <a:pt x="20534" y="1417"/>
                    <a:pt x="20731" y="1587"/>
                  </a:cubicBezTo>
                  <a:cubicBezTo>
                    <a:pt x="20929" y="1729"/>
                    <a:pt x="21087" y="1842"/>
                    <a:pt x="21166" y="1956"/>
                  </a:cubicBezTo>
                  <a:cubicBezTo>
                    <a:pt x="21245" y="2041"/>
                    <a:pt x="21284" y="2183"/>
                    <a:pt x="21363" y="2324"/>
                  </a:cubicBezTo>
                  <a:cubicBezTo>
                    <a:pt x="21402" y="2466"/>
                    <a:pt x="21442" y="2665"/>
                    <a:pt x="21481" y="2863"/>
                  </a:cubicBezTo>
                  <a:cubicBezTo>
                    <a:pt x="21521" y="3061"/>
                    <a:pt x="21521" y="3317"/>
                    <a:pt x="21521" y="3628"/>
                  </a:cubicBezTo>
                  <a:cubicBezTo>
                    <a:pt x="21521" y="3940"/>
                    <a:pt x="21521" y="4224"/>
                    <a:pt x="21481" y="4450"/>
                  </a:cubicBezTo>
                  <a:cubicBezTo>
                    <a:pt x="21442" y="4677"/>
                    <a:pt x="21402" y="4847"/>
                    <a:pt x="21323" y="4989"/>
                  </a:cubicBezTo>
                  <a:cubicBezTo>
                    <a:pt x="21245" y="5131"/>
                    <a:pt x="21165" y="5244"/>
                    <a:pt x="21047" y="5301"/>
                  </a:cubicBezTo>
                  <a:cubicBezTo>
                    <a:pt x="20929" y="5357"/>
                    <a:pt x="20810" y="5386"/>
                    <a:pt x="20692" y="5386"/>
                  </a:cubicBezTo>
                  <a:cubicBezTo>
                    <a:pt x="20455" y="5386"/>
                    <a:pt x="20178" y="5301"/>
                    <a:pt x="19823" y="5102"/>
                  </a:cubicBezTo>
                  <a:cubicBezTo>
                    <a:pt x="19467" y="4904"/>
                    <a:pt x="19033" y="4705"/>
                    <a:pt x="18480" y="4479"/>
                  </a:cubicBezTo>
                  <a:cubicBezTo>
                    <a:pt x="17927" y="4252"/>
                    <a:pt x="17296" y="4025"/>
                    <a:pt x="16506" y="3855"/>
                  </a:cubicBezTo>
                  <a:cubicBezTo>
                    <a:pt x="15756" y="3657"/>
                    <a:pt x="14847" y="3572"/>
                    <a:pt x="13781" y="3572"/>
                  </a:cubicBezTo>
                  <a:cubicBezTo>
                    <a:pt x="12636" y="3572"/>
                    <a:pt x="11609" y="3742"/>
                    <a:pt x="10662" y="4082"/>
                  </a:cubicBezTo>
                  <a:cubicBezTo>
                    <a:pt x="9753" y="4422"/>
                    <a:pt x="8964" y="4904"/>
                    <a:pt x="8332" y="5527"/>
                  </a:cubicBezTo>
                  <a:cubicBezTo>
                    <a:pt x="7700" y="6151"/>
                    <a:pt x="7226" y="6916"/>
                    <a:pt x="6871" y="7824"/>
                  </a:cubicBezTo>
                  <a:cubicBezTo>
                    <a:pt x="6555" y="8731"/>
                    <a:pt x="6397" y="9723"/>
                    <a:pt x="6397" y="10857"/>
                  </a:cubicBezTo>
                  <a:cubicBezTo>
                    <a:pt x="6397" y="12075"/>
                    <a:pt x="6555" y="13153"/>
                    <a:pt x="6910" y="14060"/>
                  </a:cubicBezTo>
                  <a:cubicBezTo>
                    <a:pt x="7266" y="14967"/>
                    <a:pt x="7779" y="15704"/>
                    <a:pt x="8411" y="16271"/>
                  </a:cubicBezTo>
                  <a:cubicBezTo>
                    <a:pt x="9082" y="16866"/>
                    <a:pt x="9872" y="17291"/>
                    <a:pt x="10780" y="17575"/>
                  </a:cubicBezTo>
                  <a:cubicBezTo>
                    <a:pt x="11688" y="17858"/>
                    <a:pt x="12755" y="18000"/>
                    <a:pt x="13900" y="18000"/>
                  </a:cubicBezTo>
                  <a:cubicBezTo>
                    <a:pt x="14966" y="18000"/>
                    <a:pt x="15874" y="17915"/>
                    <a:pt x="16624" y="17745"/>
                  </a:cubicBezTo>
                  <a:cubicBezTo>
                    <a:pt x="17375" y="17575"/>
                    <a:pt x="18046" y="17376"/>
                    <a:pt x="18599" y="17149"/>
                  </a:cubicBezTo>
                  <a:cubicBezTo>
                    <a:pt x="19152" y="16923"/>
                    <a:pt x="19586" y="16753"/>
                    <a:pt x="19941" y="16554"/>
                  </a:cubicBezTo>
                  <a:cubicBezTo>
                    <a:pt x="20297" y="16384"/>
                    <a:pt x="20573" y="16299"/>
                    <a:pt x="20771" y="16299"/>
                  </a:cubicBezTo>
                  <a:cubicBezTo>
                    <a:pt x="20929" y="16299"/>
                    <a:pt x="21047" y="16327"/>
                    <a:pt x="21126" y="16356"/>
                  </a:cubicBezTo>
                  <a:cubicBezTo>
                    <a:pt x="21205" y="16384"/>
                    <a:pt x="21284" y="16497"/>
                    <a:pt x="21363" y="16611"/>
                  </a:cubicBezTo>
                  <a:cubicBezTo>
                    <a:pt x="21442" y="16753"/>
                    <a:pt x="21481" y="16923"/>
                    <a:pt x="21521" y="17149"/>
                  </a:cubicBezTo>
                  <a:cubicBezTo>
                    <a:pt x="21560" y="17405"/>
                    <a:pt x="21600" y="17716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4" name="Shape">
              <a:extLst>
                <a:ext uri="{FF2B5EF4-FFF2-40B4-BE49-F238E27FC236}">
                  <a16:creationId xmlns:a16="http://schemas.microsoft.com/office/drawing/2014/main" id="{657FEFA3-8A3B-49D6-8594-7B6A60316398}"/>
                </a:ext>
              </a:extLst>
            </p:cNvPr>
            <p:cNvSpPr/>
            <p:nvPr/>
          </p:nvSpPr>
          <p:spPr>
            <a:xfrm>
              <a:off x="5664200" y="5181600"/>
              <a:ext cx="71559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62" y="1778"/>
                  </a:moveTo>
                  <a:cubicBezTo>
                    <a:pt x="21562" y="2099"/>
                    <a:pt x="21562" y="2361"/>
                    <a:pt x="21523" y="2594"/>
                  </a:cubicBezTo>
                  <a:cubicBezTo>
                    <a:pt x="21485" y="2828"/>
                    <a:pt x="21447" y="3003"/>
                    <a:pt x="21370" y="3148"/>
                  </a:cubicBezTo>
                  <a:cubicBezTo>
                    <a:pt x="21294" y="3294"/>
                    <a:pt x="21217" y="3381"/>
                    <a:pt x="21102" y="3469"/>
                  </a:cubicBezTo>
                  <a:cubicBezTo>
                    <a:pt x="20987" y="3527"/>
                    <a:pt x="20872" y="3556"/>
                    <a:pt x="20757" y="3556"/>
                  </a:cubicBezTo>
                  <a:lnTo>
                    <a:pt x="13672" y="3556"/>
                  </a:lnTo>
                  <a:lnTo>
                    <a:pt x="13672" y="20900"/>
                  </a:lnTo>
                  <a:cubicBezTo>
                    <a:pt x="13672" y="21017"/>
                    <a:pt x="13634" y="21105"/>
                    <a:pt x="13519" y="21192"/>
                  </a:cubicBezTo>
                  <a:cubicBezTo>
                    <a:pt x="13404" y="21279"/>
                    <a:pt x="13251" y="21367"/>
                    <a:pt x="13060" y="21396"/>
                  </a:cubicBezTo>
                  <a:cubicBezTo>
                    <a:pt x="12830" y="21454"/>
                    <a:pt x="12562" y="21483"/>
                    <a:pt x="12179" y="21542"/>
                  </a:cubicBezTo>
                  <a:cubicBezTo>
                    <a:pt x="11796" y="21571"/>
                    <a:pt x="11336" y="21600"/>
                    <a:pt x="10800" y="21600"/>
                  </a:cubicBezTo>
                  <a:cubicBezTo>
                    <a:pt x="10264" y="21600"/>
                    <a:pt x="9804" y="21571"/>
                    <a:pt x="9421" y="21542"/>
                  </a:cubicBezTo>
                  <a:cubicBezTo>
                    <a:pt x="9038" y="21513"/>
                    <a:pt x="8770" y="21454"/>
                    <a:pt x="8541" y="21396"/>
                  </a:cubicBezTo>
                  <a:cubicBezTo>
                    <a:pt x="8311" y="21338"/>
                    <a:pt x="8158" y="21279"/>
                    <a:pt x="8081" y="21192"/>
                  </a:cubicBezTo>
                  <a:cubicBezTo>
                    <a:pt x="7966" y="21105"/>
                    <a:pt x="7928" y="21017"/>
                    <a:pt x="7928" y="20900"/>
                  </a:cubicBezTo>
                  <a:lnTo>
                    <a:pt x="7928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562" y="1457"/>
                    <a:pt x="21562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5" name="Shape">
              <a:extLst>
                <a:ext uri="{FF2B5EF4-FFF2-40B4-BE49-F238E27FC236}">
                  <a16:creationId xmlns:a16="http://schemas.microsoft.com/office/drawing/2014/main" id="{E5E7594F-CA9D-4EEA-9CA6-1B248BFFB550}"/>
                </a:ext>
              </a:extLst>
            </p:cNvPr>
            <p:cNvSpPr/>
            <p:nvPr/>
          </p:nvSpPr>
          <p:spPr>
            <a:xfrm>
              <a:off x="2844800" y="4622800"/>
              <a:ext cx="201803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cubicBezTo>
                    <a:pt x="21600" y="12470"/>
                    <a:pt x="21287" y="14174"/>
                    <a:pt x="20662" y="15574"/>
                  </a:cubicBezTo>
                  <a:cubicBezTo>
                    <a:pt x="20037" y="16984"/>
                    <a:pt x="19140" y="18124"/>
                    <a:pt x="17984" y="19016"/>
                  </a:cubicBezTo>
                  <a:cubicBezTo>
                    <a:pt x="16815" y="19907"/>
                    <a:pt x="15401" y="20562"/>
                    <a:pt x="13729" y="20979"/>
                  </a:cubicBezTo>
                  <a:cubicBezTo>
                    <a:pt x="12057" y="21397"/>
                    <a:pt x="10073" y="21600"/>
                    <a:pt x="7775" y="21600"/>
                  </a:cubicBezTo>
                  <a:lnTo>
                    <a:pt x="1563" y="21600"/>
                  </a:lnTo>
                  <a:cubicBezTo>
                    <a:pt x="1115" y="21600"/>
                    <a:pt x="748" y="21487"/>
                    <a:pt x="449" y="21273"/>
                  </a:cubicBezTo>
                  <a:cubicBezTo>
                    <a:pt x="15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150" y="542"/>
                    <a:pt x="449" y="327"/>
                  </a:cubicBezTo>
                  <a:cubicBezTo>
                    <a:pt x="748" y="113"/>
                    <a:pt x="1128" y="0"/>
                    <a:pt x="1563" y="0"/>
                  </a:cubicBezTo>
                  <a:lnTo>
                    <a:pt x="8238" y="0"/>
                  </a:lnTo>
                  <a:cubicBezTo>
                    <a:pt x="10562" y="0"/>
                    <a:pt x="12520" y="226"/>
                    <a:pt x="14137" y="677"/>
                  </a:cubicBezTo>
                  <a:cubicBezTo>
                    <a:pt x="15755" y="1129"/>
                    <a:pt x="17114" y="1794"/>
                    <a:pt x="18215" y="2675"/>
                  </a:cubicBezTo>
                  <a:cubicBezTo>
                    <a:pt x="19316" y="3555"/>
                    <a:pt x="20159" y="4650"/>
                    <a:pt x="20744" y="5959"/>
                  </a:cubicBezTo>
                  <a:cubicBezTo>
                    <a:pt x="21328" y="7268"/>
                    <a:pt x="21600" y="8780"/>
                    <a:pt x="21600" y="10495"/>
                  </a:cubicBezTo>
                  <a:close/>
                  <a:moveTo>
                    <a:pt x="16122" y="10642"/>
                  </a:moveTo>
                  <a:cubicBezTo>
                    <a:pt x="16122" y="9615"/>
                    <a:pt x="15972" y="8667"/>
                    <a:pt x="15687" y="7787"/>
                  </a:cubicBezTo>
                  <a:cubicBezTo>
                    <a:pt x="15401" y="6907"/>
                    <a:pt x="14939" y="6151"/>
                    <a:pt x="14300" y="5496"/>
                  </a:cubicBezTo>
                  <a:cubicBezTo>
                    <a:pt x="13661" y="4853"/>
                    <a:pt x="12846" y="4345"/>
                    <a:pt x="11853" y="3984"/>
                  </a:cubicBezTo>
                  <a:cubicBezTo>
                    <a:pt x="10861" y="3623"/>
                    <a:pt x="9543" y="3442"/>
                    <a:pt x="7925" y="3442"/>
                  </a:cubicBezTo>
                  <a:lnTo>
                    <a:pt x="5247" y="3442"/>
                  </a:lnTo>
                  <a:lnTo>
                    <a:pt x="5247" y="18124"/>
                  </a:lnTo>
                  <a:lnTo>
                    <a:pt x="8007" y="18124"/>
                  </a:lnTo>
                  <a:cubicBezTo>
                    <a:pt x="9447" y="18124"/>
                    <a:pt x="10671" y="17966"/>
                    <a:pt x="11663" y="17661"/>
                  </a:cubicBezTo>
                  <a:cubicBezTo>
                    <a:pt x="12656" y="17346"/>
                    <a:pt x="13485" y="16883"/>
                    <a:pt x="14151" y="16251"/>
                  </a:cubicBezTo>
                  <a:cubicBezTo>
                    <a:pt x="14817" y="15619"/>
                    <a:pt x="15306" y="14840"/>
                    <a:pt x="15632" y="13904"/>
                  </a:cubicBezTo>
                  <a:cubicBezTo>
                    <a:pt x="15959" y="12967"/>
                    <a:pt x="16122" y="11895"/>
                    <a:pt x="16122" y="1064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6" name="Shape">
              <a:extLst>
                <a:ext uri="{FF2B5EF4-FFF2-40B4-BE49-F238E27FC236}">
                  <a16:creationId xmlns:a16="http://schemas.microsoft.com/office/drawing/2014/main" id="{D80F4502-3A62-42AF-9A51-8C8165F35BD2}"/>
                </a:ext>
              </a:extLst>
            </p:cNvPr>
            <p:cNvSpPr/>
            <p:nvPr/>
          </p:nvSpPr>
          <p:spPr>
            <a:xfrm>
              <a:off x="30607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7" name="Shape">
              <a:extLst>
                <a:ext uri="{FF2B5EF4-FFF2-40B4-BE49-F238E27FC236}">
                  <a16:creationId xmlns:a16="http://schemas.microsoft.com/office/drawing/2014/main" id="{C3ECED9F-A7E9-4C6D-83C2-323A516F81DF}"/>
                </a:ext>
              </a:extLst>
            </p:cNvPr>
            <p:cNvSpPr/>
            <p:nvPr/>
          </p:nvSpPr>
          <p:spPr>
            <a:xfrm>
              <a:off x="3263899" y="46228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23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78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7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8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7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72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8" name="Shape">
              <a:extLst>
                <a:ext uri="{FF2B5EF4-FFF2-40B4-BE49-F238E27FC236}">
                  <a16:creationId xmlns:a16="http://schemas.microsoft.com/office/drawing/2014/main" id="{CE389BD7-52A8-4780-BC5F-C63D862F3EFE}"/>
                </a:ext>
              </a:extLst>
            </p:cNvPr>
            <p:cNvSpPr/>
            <p:nvPr/>
          </p:nvSpPr>
          <p:spPr>
            <a:xfrm>
              <a:off x="34163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9" name="Shape">
              <a:extLst>
                <a:ext uri="{FF2B5EF4-FFF2-40B4-BE49-F238E27FC236}">
                  <a16:creationId xmlns:a16="http://schemas.microsoft.com/office/drawing/2014/main" id="{11C5A24A-CEF1-436A-B15A-C236884AF853}"/>
                </a:ext>
              </a:extLst>
            </p:cNvPr>
            <p:cNvSpPr/>
            <p:nvPr/>
          </p:nvSpPr>
          <p:spPr>
            <a:xfrm>
              <a:off x="24511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744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096" y="119"/>
                    <a:pt x="4202" y="75"/>
                    <a:pt x="5603" y="45"/>
                  </a:cubicBezTo>
                  <a:cubicBezTo>
                    <a:pt x="7003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98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0" name="Shape">
              <a:extLst>
                <a:ext uri="{FF2B5EF4-FFF2-40B4-BE49-F238E27FC236}">
                  <a16:creationId xmlns:a16="http://schemas.microsoft.com/office/drawing/2014/main" id="{07372AE3-667A-4261-8C26-3B68D9BF7E04}"/>
                </a:ext>
              </a:extLst>
            </p:cNvPr>
            <p:cNvSpPr/>
            <p:nvPr/>
          </p:nvSpPr>
          <p:spPr>
            <a:xfrm>
              <a:off x="2527300" y="3174999"/>
              <a:ext cx="151639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6"/>
                    <a:pt x="20732" y="5948"/>
                  </a:cubicBezTo>
                  <a:cubicBezTo>
                    <a:pt x="21311" y="7285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8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10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8"/>
                    <a:pt x="14147" y="16268"/>
                  </a:cubicBezTo>
                  <a:cubicBezTo>
                    <a:pt x="14816" y="15637"/>
                    <a:pt x="15304" y="14856"/>
                    <a:pt x="15630" y="13924"/>
                  </a:cubicBezTo>
                  <a:cubicBezTo>
                    <a:pt x="15974" y="12978"/>
                    <a:pt x="16137" y="11896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1" name="Shape">
              <a:extLst>
                <a:ext uri="{FF2B5EF4-FFF2-40B4-BE49-F238E27FC236}">
                  <a16:creationId xmlns:a16="http://schemas.microsoft.com/office/drawing/2014/main" id="{0E6DA7EA-1CFA-464E-AF41-5ACDE249AF98}"/>
                </a:ext>
              </a:extLst>
            </p:cNvPr>
            <p:cNvSpPr/>
            <p:nvPr/>
          </p:nvSpPr>
          <p:spPr>
            <a:xfrm>
              <a:off x="2705099" y="31749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3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1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1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7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4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1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0" y="10064"/>
                    <a:pt x="19470" y="10379"/>
                  </a:cubicBezTo>
                  <a:cubicBezTo>
                    <a:pt x="19470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1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5"/>
                    <a:pt x="21296" y="18506"/>
                  </a:cubicBezTo>
                  <a:cubicBezTo>
                    <a:pt x="21397" y="18626"/>
                    <a:pt x="21448" y="18821"/>
                    <a:pt x="21499" y="19031"/>
                  </a:cubicBezTo>
                  <a:cubicBezTo>
                    <a:pt x="21575" y="19302"/>
                    <a:pt x="21600" y="19572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2" name="Shape">
              <a:extLst>
                <a:ext uri="{FF2B5EF4-FFF2-40B4-BE49-F238E27FC236}">
                  <a16:creationId xmlns:a16="http://schemas.microsoft.com/office/drawing/2014/main" id="{FAC1AFA7-CE26-491C-8019-14A5608A7972}"/>
                </a:ext>
              </a:extLst>
            </p:cNvPr>
            <p:cNvSpPr/>
            <p:nvPr/>
          </p:nvSpPr>
          <p:spPr>
            <a:xfrm>
              <a:off x="2844800" y="3175000"/>
              <a:ext cx="150623" cy="1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8"/>
                  </a:moveTo>
                  <a:cubicBezTo>
                    <a:pt x="21600" y="20242"/>
                    <a:pt x="21545" y="20466"/>
                    <a:pt x="21436" y="20675"/>
                  </a:cubicBezTo>
                  <a:cubicBezTo>
                    <a:pt x="21327" y="20869"/>
                    <a:pt x="21181" y="21033"/>
                    <a:pt x="20999" y="21167"/>
                  </a:cubicBezTo>
                  <a:cubicBezTo>
                    <a:pt x="20817" y="21301"/>
                    <a:pt x="20598" y="21391"/>
                    <a:pt x="20343" y="21451"/>
                  </a:cubicBezTo>
                  <a:cubicBezTo>
                    <a:pt x="20088" y="21510"/>
                    <a:pt x="19833" y="21540"/>
                    <a:pt x="19578" y="21540"/>
                  </a:cubicBezTo>
                  <a:lnTo>
                    <a:pt x="17320" y="21540"/>
                  </a:lnTo>
                  <a:cubicBezTo>
                    <a:pt x="16847" y="21540"/>
                    <a:pt x="16446" y="21495"/>
                    <a:pt x="16100" y="21421"/>
                  </a:cubicBezTo>
                  <a:cubicBezTo>
                    <a:pt x="15754" y="21346"/>
                    <a:pt x="15444" y="21197"/>
                    <a:pt x="15153" y="21003"/>
                  </a:cubicBezTo>
                  <a:cubicBezTo>
                    <a:pt x="14861" y="20794"/>
                    <a:pt x="14588" y="20525"/>
                    <a:pt x="14315" y="20182"/>
                  </a:cubicBezTo>
                  <a:cubicBezTo>
                    <a:pt x="14042" y="19839"/>
                    <a:pt x="13732" y="19376"/>
                    <a:pt x="13404" y="18824"/>
                  </a:cubicBezTo>
                  <a:lnTo>
                    <a:pt x="6884" y="8792"/>
                  </a:lnTo>
                  <a:cubicBezTo>
                    <a:pt x="6502" y="8195"/>
                    <a:pt x="6119" y="7553"/>
                    <a:pt x="5737" y="6867"/>
                  </a:cubicBezTo>
                  <a:cubicBezTo>
                    <a:pt x="5354" y="6180"/>
                    <a:pt x="4990" y="5508"/>
                    <a:pt x="4681" y="4851"/>
                  </a:cubicBezTo>
                  <a:lnTo>
                    <a:pt x="4644" y="4851"/>
                  </a:lnTo>
                  <a:cubicBezTo>
                    <a:pt x="4699" y="5643"/>
                    <a:pt x="4735" y="6434"/>
                    <a:pt x="4772" y="7225"/>
                  </a:cubicBezTo>
                  <a:cubicBezTo>
                    <a:pt x="4808" y="8016"/>
                    <a:pt x="4808" y="8837"/>
                    <a:pt x="4808" y="9673"/>
                  </a:cubicBezTo>
                  <a:lnTo>
                    <a:pt x="4808" y="20898"/>
                  </a:lnTo>
                  <a:cubicBezTo>
                    <a:pt x="4808" y="21003"/>
                    <a:pt x="4772" y="21107"/>
                    <a:pt x="4699" y="21197"/>
                  </a:cubicBezTo>
                  <a:cubicBezTo>
                    <a:pt x="4626" y="21287"/>
                    <a:pt x="4498" y="21361"/>
                    <a:pt x="4316" y="21421"/>
                  </a:cubicBezTo>
                  <a:cubicBezTo>
                    <a:pt x="4134" y="21481"/>
                    <a:pt x="3879" y="21525"/>
                    <a:pt x="3570" y="21555"/>
                  </a:cubicBezTo>
                  <a:cubicBezTo>
                    <a:pt x="3260" y="21585"/>
                    <a:pt x="2859" y="21600"/>
                    <a:pt x="2368" y="21600"/>
                  </a:cubicBezTo>
                  <a:cubicBezTo>
                    <a:pt x="1894" y="21600"/>
                    <a:pt x="1512" y="21585"/>
                    <a:pt x="1202" y="21555"/>
                  </a:cubicBezTo>
                  <a:cubicBezTo>
                    <a:pt x="892" y="21525"/>
                    <a:pt x="656" y="21481"/>
                    <a:pt x="474" y="21421"/>
                  </a:cubicBezTo>
                  <a:cubicBezTo>
                    <a:pt x="291" y="21361"/>
                    <a:pt x="182" y="21287"/>
                    <a:pt x="109" y="21197"/>
                  </a:cubicBezTo>
                  <a:cubicBezTo>
                    <a:pt x="36" y="21107"/>
                    <a:pt x="0" y="21003"/>
                    <a:pt x="0" y="20898"/>
                  </a:cubicBezTo>
                  <a:lnTo>
                    <a:pt x="0" y="1627"/>
                  </a:lnTo>
                  <a:cubicBezTo>
                    <a:pt x="0" y="1105"/>
                    <a:pt x="182" y="716"/>
                    <a:pt x="565" y="463"/>
                  </a:cubicBezTo>
                  <a:cubicBezTo>
                    <a:pt x="929" y="209"/>
                    <a:pt x="1384" y="75"/>
                    <a:pt x="1931" y="75"/>
                  </a:cubicBezTo>
                  <a:lnTo>
                    <a:pt x="4790" y="75"/>
                  </a:lnTo>
                  <a:cubicBezTo>
                    <a:pt x="5300" y="75"/>
                    <a:pt x="5737" y="104"/>
                    <a:pt x="6083" y="179"/>
                  </a:cubicBezTo>
                  <a:cubicBezTo>
                    <a:pt x="6429" y="254"/>
                    <a:pt x="6739" y="373"/>
                    <a:pt x="7030" y="537"/>
                  </a:cubicBezTo>
                  <a:cubicBezTo>
                    <a:pt x="7303" y="702"/>
                    <a:pt x="7558" y="925"/>
                    <a:pt x="7813" y="1224"/>
                  </a:cubicBezTo>
                  <a:cubicBezTo>
                    <a:pt x="8050" y="1523"/>
                    <a:pt x="8305" y="1881"/>
                    <a:pt x="8560" y="2314"/>
                  </a:cubicBezTo>
                  <a:lnTo>
                    <a:pt x="13659" y="10151"/>
                  </a:lnTo>
                  <a:cubicBezTo>
                    <a:pt x="13951" y="10628"/>
                    <a:pt x="14242" y="11091"/>
                    <a:pt x="14534" y="11554"/>
                  </a:cubicBezTo>
                  <a:cubicBezTo>
                    <a:pt x="14825" y="12017"/>
                    <a:pt x="15098" y="12464"/>
                    <a:pt x="15371" y="12927"/>
                  </a:cubicBezTo>
                  <a:cubicBezTo>
                    <a:pt x="15645" y="13390"/>
                    <a:pt x="15899" y="13838"/>
                    <a:pt x="16154" y="14271"/>
                  </a:cubicBezTo>
                  <a:cubicBezTo>
                    <a:pt x="16409" y="14718"/>
                    <a:pt x="16664" y="15151"/>
                    <a:pt x="16901" y="15599"/>
                  </a:cubicBezTo>
                  <a:lnTo>
                    <a:pt x="16919" y="15599"/>
                  </a:lnTo>
                  <a:cubicBezTo>
                    <a:pt x="16883" y="14823"/>
                    <a:pt x="16847" y="14017"/>
                    <a:pt x="16828" y="13181"/>
                  </a:cubicBezTo>
                  <a:cubicBezTo>
                    <a:pt x="16810" y="12345"/>
                    <a:pt x="16792" y="11539"/>
                    <a:pt x="16792" y="10778"/>
                  </a:cubicBezTo>
                  <a:lnTo>
                    <a:pt x="16792" y="717"/>
                  </a:lnTo>
                  <a:cubicBezTo>
                    <a:pt x="16792" y="612"/>
                    <a:pt x="16828" y="508"/>
                    <a:pt x="16919" y="418"/>
                  </a:cubicBezTo>
                  <a:cubicBezTo>
                    <a:pt x="16992" y="328"/>
                    <a:pt x="17138" y="254"/>
                    <a:pt x="17320" y="179"/>
                  </a:cubicBezTo>
                  <a:cubicBezTo>
                    <a:pt x="17502" y="119"/>
                    <a:pt x="17757" y="60"/>
                    <a:pt x="18067" y="45"/>
                  </a:cubicBezTo>
                  <a:cubicBezTo>
                    <a:pt x="18376" y="15"/>
                    <a:pt x="18777" y="0"/>
                    <a:pt x="19269" y="0"/>
                  </a:cubicBezTo>
                  <a:cubicBezTo>
                    <a:pt x="19724" y="0"/>
                    <a:pt x="20107" y="15"/>
                    <a:pt x="20416" y="45"/>
                  </a:cubicBezTo>
                  <a:cubicBezTo>
                    <a:pt x="20726" y="75"/>
                    <a:pt x="20963" y="119"/>
                    <a:pt x="21126" y="179"/>
                  </a:cubicBezTo>
                  <a:cubicBezTo>
                    <a:pt x="21290" y="239"/>
                    <a:pt x="21418" y="328"/>
                    <a:pt x="21473" y="418"/>
                  </a:cubicBezTo>
                  <a:cubicBezTo>
                    <a:pt x="21545" y="508"/>
                    <a:pt x="21582" y="612"/>
                    <a:pt x="21582" y="717"/>
                  </a:cubicBezTo>
                  <a:lnTo>
                    <a:pt x="21582" y="199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3" name="Shape">
              <a:extLst>
                <a:ext uri="{FF2B5EF4-FFF2-40B4-BE49-F238E27FC236}">
                  <a16:creationId xmlns:a16="http://schemas.microsoft.com/office/drawing/2014/main" id="{2CBDDB35-0799-436C-A770-84E4CC39E364}"/>
                </a:ext>
              </a:extLst>
            </p:cNvPr>
            <p:cNvSpPr/>
            <p:nvPr/>
          </p:nvSpPr>
          <p:spPr>
            <a:xfrm>
              <a:off x="30226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4" name="Shape">
              <a:extLst>
                <a:ext uri="{FF2B5EF4-FFF2-40B4-BE49-F238E27FC236}">
                  <a16:creationId xmlns:a16="http://schemas.microsoft.com/office/drawing/2014/main" id="{B4DB6DF8-BFF7-4A77-AB3B-CDE02C6749E6}"/>
                </a:ext>
              </a:extLst>
            </p:cNvPr>
            <p:cNvSpPr/>
            <p:nvPr/>
          </p:nvSpPr>
          <p:spPr>
            <a:xfrm>
              <a:off x="31750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670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170" y="119"/>
                    <a:pt x="4202" y="75"/>
                    <a:pt x="5603" y="45"/>
                  </a:cubicBezTo>
                  <a:cubicBezTo>
                    <a:pt x="6930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24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5" name="Shape">
              <a:extLst>
                <a:ext uri="{FF2B5EF4-FFF2-40B4-BE49-F238E27FC236}">
                  <a16:creationId xmlns:a16="http://schemas.microsoft.com/office/drawing/2014/main" id="{38A1A668-CAFD-467F-A5A5-45ADE97A30D5}"/>
                </a:ext>
              </a:extLst>
            </p:cNvPr>
            <p:cNvSpPr/>
            <p:nvPr/>
          </p:nvSpPr>
          <p:spPr>
            <a:xfrm>
              <a:off x="32385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6" name="Shape">
              <a:extLst>
                <a:ext uri="{FF2B5EF4-FFF2-40B4-BE49-F238E27FC236}">
                  <a16:creationId xmlns:a16="http://schemas.microsoft.com/office/drawing/2014/main" id="{15157577-C1F9-407C-853C-8D67C39A1612}"/>
                </a:ext>
              </a:extLst>
            </p:cNvPr>
            <p:cNvSpPr/>
            <p:nvPr/>
          </p:nvSpPr>
          <p:spPr>
            <a:xfrm>
              <a:off x="3378199" y="3175000"/>
              <a:ext cx="144579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3530" y="13386"/>
                  </a:moveTo>
                  <a:lnTo>
                    <a:pt x="13530" y="20914"/>
                  </a:lnTo>
                  <a:cubicBezTo>
                    <a:pt x="13530" y="21019"/>
                    <a:pt x="13493" y="21123"/>
                    <a:pt x="13398" y="21212"/>
                  </a:cubicBezTo>
                  <a:cubicBezTo>
                    <a:pt x="13304" y="21302"/>
                    <a:pt x="13153" y="21376"/>
                    <a:pt x="12945" y="21421"/>
                  </a:cubicBezTo>
                  <a:cubicBezTo>
                    <a:pt x="12737" y="21466"/>
                    <a:pt x="12453" y="21525"/>
                    <a:pt x="12094" y="21555"/>
                  </a:cubicBezTo>
                  <a:cubicBezTo>
                    <a:pt x="11735" y="21585"/>
                    <a:pt x="11301" y="21600"/>
                    <a:pt x="10753" y="21600"/>
                  </a:cubicBezTo>
                  <a:cubicBezTo>
                    <a:pt x="10204" y="21600"/>
                    <a:pt x="9751" y="21585"/>
                    <a:pt x="9411" y="21555"/>
                  </a:cubicBezTo>
                  <a:cubicBezTo>
                    <a:pt x="9052" y="21525"/>
                    <a:pt x="8787" y="21481"/>
                    <a:pt x="8560" y="21421"/>
                  </a:cubicBezTo>
                  <a:cubicBezTo>
                    <a:pt x="8334" y="21361"/>
                    <a:pt x="8201" y="21302"/>
                    <a:pt x="8107" y="21212"/>
                  </a:cubicBezTo>
                  <a:cubicBezTo>
                    <a:pt x="8031" y="21123"/>
                    <a:pt x="7975" y="21034"/>
                    <a:pt x="7975" y="20914"/>
                  </a:cubicBezTo>
                  <a:lnTo>
                    <a:pt x="7975" y="13386"/>
                  </a:lnTo>
                  <a:lnTo>
                    <a:pt x="548" y="1714"/>
                  </a:lnTo>
                  <a:cubicBezTo>
                    <a:pt x="283" y="1312"/>
                    <a:pt x="113" y="984"/>
                    <a:pt x="38" y="760"/>
                  </a:cubicBezTo>
                  <a:cubicBezTo>
                    <a:pt x="-38" y="537"/>
                    <a:pt x="0" y="358"/>
                    <a:pt x="170" y="253"/>
                  </a:cubicBezTo>
                  <a:cubicBezTo>
                    <a:pt x="321" y="134"/>
                    <a:pt x="623" y="60"/>
                    <a:pt x="1058" y="45"/>
                  </a:cubicBezTo>
                  <a:cubicBezTo>
                    <a:pt x="1493" y="30"/>
                    <a:pt x="2097" y="0"/>
                    <a:pt x="2872" y="0"/>
                  </a:cubicBezTo>
                  <a:cubicBezTo>
                    <a:pt x="3515" y="0"/>
                    <a:pt x="4025" y="15"/>
                    <a:pt x="4422" y="30"/>
                  </a:cubicBezTo>
                  <a:cubicBezTo>
                    <a:pt x="4800" y="45"/>
                    <a:pt x="5121" y="89"/>
                    <a:pt x="5329" y="149"/>
                  </a:cubicBezTo>
                  <a:cubicBezTo>
                    <a:pt x="5556" y="209"/>
                    <a:pt x="5726" y="283"/>
                    <a:pt x="5820" y="388"/>
                  </a:cubicBezTo>
                  <a:cubicBezTo>
                    <a:pt x="5915" y="492"/>
                    <a:pt x="6028" y="611"/>
                    <a:pt x="6123" y="775"/>
                  </a:cubicBezTo>
                  <a:lnTo>
                    <a:pt x="9146" y="6037"/>
                  </a:lnTo>
                  <a:cubicBezTo>
                    <a:pt x="9449" y="6544"/>
                    <a:pt x="9732" y="7081"/>
                    <a:pt x="10016" y="7647"/>
                  </a:cubicBezTo>
                  <a:cubicBezTo>
                    <a:pt x="10299" y="8214"/>
                    <a:pt x="10601" y="8795"/>
                    <a:pt x="10885" y="9421"/>
                  </a:cubicBezTo>
                  <a:lnTo>
                    <a:pt x="10923" y="9421"/>
                  </a:lnTo>
                  <a:cubicBezTo>
                    <a:pt x="11187" y="8825"/>
                    <a:pt x="11452" y="8243"/>
                    <a:pt x="11735" y="7677"/>
                  </a:cubicBezTo>
                  <a:cubicBezTo>
                    <a:pt x="12019" y="7111"/>
                    <a:pt x="12283" y="6574"/>
                    <a:pt x="12548" y="6067"/>
                  </a:cubicBezTo>
                  <a:lnTo>
                    <a:pt x="15534" y="835"/>
                  </a:lnTo>
                  <a:cubicBezTo>
                    <a:pt x="15609" y="656"/>
                    <a:pt x="15685" y="522"/>
                    <a:pt x="15798" y="417"/>
                  </a:cubicBezTo>
                  <a:cubicBezTo>
                    <a:pt x="15912" y="313"/>
                    <a:pt x="16063" y="224"/>
                    <a:pt x="16271" y="164"/>
                  </a:cubicBezTo>
                  <a:cubicBezTo>
                    <a:pt x="16479" y="104"/>
                    <a:pt x="16762" y="60"/>
                    <a:pt x="17140" y="30"/>
                  </a:cubicBezTo>
                  <a:cubicBezTo>
                    <a:pt x="17518" y="0"/>
                    <a:pt x="17990" y="0"/>
                    <a:pt x="18595" y="0"/>
                  </a:cubicBezTo>
                  <a:cubicBezTo>
                    <a:pt x="19389" y="0"/>
                    <a:pt x="20012" y="15"/>
                    <a:pt x="20447" y="45"/>
                  </a:cubicBezTo>
                  <a:cubicBezTo>
                    <a:pt x="20882" y="75"/>
                    <a:pt x="21184" y="149"/>
                    <a:pt x="21354" y="253"/>
                  </a:cubicBezTo>
                  <a:cubicBezTo>
                    <a:pt x="21505" y="373"/>
                    <a:pt x="21562" y="537"/>
                    <a:pt x="21468" y="775"/>
                  </a:cubicBezTo>
                  <a:cubicBezTo>
                    <a:pt x="21392" y="1014"/>
                    <a:pt x="21222" y="1327"/>
                    <a:pt x="20957" y="1714"/>
                  </a:cubicBezTo>
                  <a:lnTo>
                    <a:pt x="13530" y="13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7" name="Shape">
              <a:extLst>
                <a:ext uri="{FF2B5EF4-FFF2-40B4-BE49-F238E27FC236}">
                  <a16:creationId xmlns:a16="http://schemas.microsoft.com/office/drawing/2014/main" id="{D8DD20B9-B93E-4AAC-A5CD-7DACB7C29528}"/>
                </a:ext>
              </a:extLst>
            </p:cNvPr>
            <p:cNvSpPr/>
            <p:nvPr/>
          </p:nvSpPr>
          <p:spPr>
            <a:xfrm>
              <a:off x="50800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59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5" y="14350"/>
                    <a:pt x="0" y="12767"/>
                    <a:pt x="0" y="10924"/>
                  </a:cubicBezTo>
                  <a:cubicBezTo>
                    <a:pt x="0" y="9232"/>
                    <a:pt x="241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3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8" name="Shape">
              <a:extLst>
                <a:ext uri="{FF2B5EF4-FFF2-40B4-BE49-F238E27FC236}">
                  <a16:creationId xmlns:a16="http://schemas.microsoft.com/office/drawing/2014/main" id="{0EE2D38A-E795-4800-896A-897C85CCA3FD}"/>
                </a:ext>
              </a:extLst>
            </p:cNvPr>
            <p:cNvSpPr/>
            <p:nvPr/>
          </p:nvSpPr>
          <p:spPr>
            <a:xfrm>
              <a:off x="5295900" y="3136899"/>
              <a:ext cx="14312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2"/>
                  </a:cubicBezTo>
                  <a:cubicBezTo>
                    <a:pt x="21447" y="21317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1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6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6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09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5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09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9" name="Shape">
              <a:extLst>
                <a:ext uri="{FF2B5EF4-FFF2-40B4-BE49-F238E27FC236}">
                  <a16:creationId xmlns:a16="http://schemas.microsoft.com/office/drawing/2014/main" id="{859AA822-31C2-4A80-BC67-7D3B81551694}"/>
                </a:ext>
              </a:extLst>
            </p:cNvPr>
            <p:cNvSpPr/>
            <p:nvPr/>
          </p:nvSpPr>
          <p:spPr>
            <a:xfrm>
              <a:off x="5448299" y="3136900"/>
              <a:ext cx="164095" cy="1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21583" y="3579"/>
                  </a:moveTo>
                  <a:cubicBezTo>
                    <a:pt x="21583" y="3896"/>
                    <a:pt x="21566" y="4158"/>
                    <a:pt x="21533" y="4392"/>
                  </a:cubicBezTo>
                  <a:cubicBezTo>
                    <a:pt x="21500" y="4626"/>
                    <a:pt x="21449" y="4791"/>
                    <a:pt x="21399" y="4928"/>
                  </a:cubicBezTo>
                  <a:cubicBezTo>
                    <a:pt x="21349" y="5066"/>
                    <a:pt x="21266" y="5163"/>
                    <a:pt x="21182" y="5218"/>
                  </a:cubicBezTo>
                  <a:cubicBezTo>
                    <a:pt x="21099" y="5273"/>
                    <a:pt x="20998" y="5300"/>
                    <a:pt x="20881" y="5300"/>
                  </a:cubicBezTo>
                  <a:cubicBezTo>
                    <a:pt x="20714" y="5300"/>
                    <a:pt x="20430" y="5204"/>
                    <a:pt x="20063" y="5011"/>
                  </a:cubicBezTo>
                  <a:cubicBezTo>
                    <a:pt x="19679" y="4818"/>
                    <a:pt x="19178" y="4612"/>
                    <a:pt x="18559" y="4378"/>
                  </a:cubicBezTo>
                  <a:cubicBezTo>
                    <a:pt x="17941" y="4144"/>
                    <a:pt x="17190" y="3937"/>
                    <a:pt x="16321" y="3745"/>
                  </a:cubicBezTo>
                  <a:cubicBezTo>
                    <a:pt x="15452" y="3552"/>
                    <a:pt x="14450" y="3455"/>
                    <a:pt x="13297" y="3455"/>
                  </a:cubicBezTo>
                  <a:cubicBezTo>
                    <a:pt x="12061" y="3455"/>
                    <a:pt x="10959" y="3634"/>
                    <a:pt x="9973" y="3979"/>
                  </a:cubicBezTo>
                  <a:cubicBezTo>
                    <a:pt x="8987" y="4323"/>
                    <a:pt x="8135" y="4818"/>
                    <a:pt x="7434" y="5465"/>
                  </a:cubicBezTo>
                  <a:cubicBezTo>
                    <a:pt x="6732" y="6112"/>
                    <a:pt x="6181" y="6870"/>
                    <a:pt x="5813" y="7778"/>
                  </a:cubicBezTo>
                  <a:cubicBezTo>
                    <a:pt x="5429" y="8673"/>
                    <a:pt x="5245" y="9664"/>
                    <a:pt x="5245" y="10752"/>
                  </a:cubicBezTo>
                  <a:cubicBezTo>
                    <a:pt x="5245" y="11949"/>
                    <a:pt x="5446" y="12996"/>
                    <a:pt x="5830" y="13904"/>
                  </a:cubicBezTo>
                  <a:cubicBezTo>
                    <a:pt x="6214" y="14813"/>
                    <a:pt x="6749" y="15570"/>
                    <a:pt x="7451" y="16190"/>
                  </a:cubicBezTo>
                  <a:cubicBezTo>
                    <a:pt x="8135" y="16809"/>
                    <a:pt x="8971" y="17263"/>
                    <a:pt x="9956" y="17580"/>
                  </a:cubicBezTo>
                  <a:cubicBezTo>
                    <a:pt x="10942" y="17897"/>
                    <a:pt x="12011" y="18048"/>
                    <a:pt x="13180" y="18048"/>
                  </a:cubicBezTo>
                  <a:cubicBezTo>
                    <a:pt x="13748" y="18048"/>
                    <a:pt x="14316" y="17993"/>
                    <a:pt x="14884" y="17883"/>
                  </a:cubicBezTo>
                  <a:cubicBezTo>
                    <a:pt x="15452" y="17773"/>
                    <a:pt x="15970" y="17608"/>
                    <a:pt x="16455" y="17401"/>
                  </a:cubicBezTo>
                  <a:lnTo>
                    <a:pt x="16455" y="12555"/>
                  </a:lnTo>
                  <a:lnTo>
                    <a:pt x="11660" y="12555"/>
                  </a:lnTo>
                  <a:cubicBezTo>
                    <a:pt x="11426" y="12555"/>
                    <a:pt x="11243" y="12431"/>
                    <a:pt x="11109" y="12197"/>
                  </a:cubicBezTo>
                  <a:cubicBezTo>
                    <a:pt x="10975" y="11950"/>
                    <a:pt x="10909" y="11550"/>
                    <a:pt x="10909" y="10958"/>
                  </a:cubicBezTo>
                  <a:cubicBezTo>
                    <a:pt x="10909" y="10655"/>
                    <a:pt x="10925" y="10408"/>
                    <a:pt x="10959" y="10201"/>
                  </a:cubicBezTo>
                  <a:cubicBezTo>
                    <a:pt x="10992" y="9995"/>
                    <a:pt x="11042" y="9829"/>
                    <a:pt x="11109" y="9706"/>
                  </a:cubicBezTo>
                  <a:cubicBezTo>
                    <a:pt x="11176" y="9582"/>
                    <a:pt x="11259" y="9485"/>
                    <a:pt x="11343" y="9430"/>
                  </a:cubicBezTo>
                  <a:cubicBezTo>
                    <a:pt x="11426" y="9375"/>
                    <a:pt x="11543" y="9348"/>
                    <a:pt x="11660" y="9348"/>
                  </a:cubicBezTo>
                  <a:lnTo>
                    <a:pt x="20213" y="9348"/>
                  </a:lnTo>
                  <a:cubicBezTo>
                    <a:pt x="20414" y="9348"/>
                    <a:pt x="20614" y="9375"/>
                    <a:pt x="20765" y="9430"/>
                  </a:cubicBezTo>
                  <a:cubicBezTo>
                    <a:pt x="20915" y="9485"/>
                    <a:pt x="21065" y="9582"/>
                    <a:pt x="21199" y="9692"/>
                  </a:cubicBezTo>
                  <a:cubicBezTo>
                    <a:pt x="21333" y="9802"/>
                    <a:pt x="21416" y="9953"/>
                    <a:pt x="21483" y="10119"/>
                  </a:cubicBezTo>
                  <a:cubicBezTo>
                    <a:pt x="21550" y="10284"/>
                    <a:pt x="21583" y="10476"/>
                    <a:pt x="21583" y="10697"/>
                  </a:cubicBezTo>
                  <a:lnTo>
                    <a:pt x="21583" y="19012"/>
                  </a:lnTo>
                  <a:cubicBezTo>
                    <a:pt x="21583" y="19328"/>
                    <a:pt x="21516" y="19618"/>
                    <a:pt x="21383" y="19865"/>
                  </a:cubicBezTo>
                  <a:cubicBezTo>
                    <a:pt x="21249" y="20113"/>
                    <a:pt x="20965" y="20306"/>
                    <a:pt x="20548" y="20444"/>
                  </a:cubicBezTo>
                  <a:cubicBezTo>
                    <a:pt x="20130" y="20581"/>
                    <a:pt x="19595" y="20733"/>
                    <a:pt x="18977" y="20884"/>
                  </a:cubicBezTo>
                  <a:cubicBezTo>
                    <a:pt x="18359" y="21036"/>
                    <a:pt x="17708" y="21159"/>
                    <a:pt x="17023" y="21270"/>
                  </a:cubicBezTo>
                  <a:cubicBezTo>
                    <a:pt x="16338" y="21380"/>
                    <a:pt x="15670" y="21462"/>
                    <a:pt x="14985" y="21517"/>
                  </a:cubicBezTo>
                  <a:cubicBezTo>
                    <a:pt x="14300" y="21572"/>
                    <a:pt x="13615" y="21600"/>
                    <a:pt x="12913" y="21600"/>
                  </a:cubicBezTo>
                  <a:cubicBezTo>
                    <a:pt x="10892" y="21600"/>
                    <a:pt x="9071" y="21366"/>
                    <a:pt x="7484" y="20884"/>
                  </a:cubicBezTo>
                  <a:cubicBezTo>
                    <a:pt x="5897" y="20402"/>
                    <a:pt x="4527" y="19714"/>
                    <a:pt x="3425" y="18805"/>
                  </a:cubicBezTo>
                  <a:cubicBezTo>
                    <a:pt x="2322" y="17897"/>
                    <a:pt x="1470" y="16782"/>
                    <a:pt x="885" y="15474"/>
                  </a:cubicBezTo>
                  <a:cubicBezTo>
                    <a:pt x="301" y="14166"/>
                    <a:pt x="0" y="12679"/>
                    <a:pt x="0" y="11027"/>
                  </a:cubicBezTo>
                  <a:cubicBezTo>
                    <a:pt x="0" y="9320"/>
                    <a:pt x="317" y="7778"/>
                    <a:pt x="935" y="6415"/>
                  </a:cubicBezTo>
                  <a:cubicBezTo>
                    <a:pt x="1554" y="5052"/>
                    <a:pt x="2456" y="3896"/>
                    <a:pt x="3592" y="2946"/>
                  </a:cubicBezTo>
                  <a:cubicBezTo>
                    <a:pt x="4744" y="1996"/>
                    <a:pt x="6131" y="1267"/>
                    <a:pt x="7751" y="757"/>
                  </a:cubicBezTo>
                  <a:cubicBezTo>
                    <a:pt x="9372" y="248"/>
                    <a:pt x="11193" y="0"/>
                    <a:pt x="13180" y="0"/>
                  </a:cubicBezTo>
                  <a:cubicBezTo>
                    <a:pt x="14283" y="0"/>
                    <a:pt x="15269" y="69"/>
                    <a:pt x="16171" y="193"/>
                  </a:cubicBezTo>
                  <a:cubicBezTo>
                    <a:pt x="17073" y="317"/>
                    <a:pt x="17858" y="468"/>
                    <a:pt x="18526" y="647"/>
                  </a:cubicBezTo>
                  <a:cubicBezTo>
                    <a:pt x="19194" y="826"/>
                    <a:pt x="19762" y="1019"/>
                    <a:pt x="20197" y="1225"/>
                  </a:cubicBezTo>
                  <a:cubicBezTo>
                    <a:pt x="20648" y="1432"/>
                    <a:pt x="20948" y="1611"/>
                    <a:pt x="21132" y="1762"/>
                  </a:cubicBezTo>
                  <a:cubicBezTo>
                    <a:pt x="21316" y="1914"/>
                    <a:pt x="21433" y="2120"/>
                    <a:pt x="21516" y="2395"/>
                  </a:cubicBezTo>
                  <a:cubicBezTo>
                    <a:pt x="21600" y="2671"/>
                    <a:pt x="21583" y="3042"/>
                    <a:pt x="21583" y="35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0" name="Shape">
              <a:extLst>
                <a:ext uri="{FF2B5EF4-FFF2-40B4-BE49-F238E27FC236}">
                  <a16:creationId xmlns:a16="http://schemas.microsoft.com/office/drawing/2014/main" id="{3EA0A8FB-09B7-4540-A80F-4C7B05127F3F}"/>
                </a:ext>
              </a:extLst>
            </p:cNvPr>
            <p:cNvSpPr/>
            <p:nvPr/>
          </p:nvSpPr>
          <p:spPr>
            <a:xfrm>
              <a:off x="56387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17" y="4188"/>
                  </a:moveTo>
                  <a:lnTo>
                    <a:pt x="10501" y="4188"/>
                  </a:lnTo>
                  <a:lnTo>
                    <a:pt x="7186" y="13282"/>
                  </a:lnTo>
                  <a:lnTo>
                    <a:pt x="13816" y="13282"/>
                  </a:lnTo>
                  <a:lnTo>
                    <a:pt x="10517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1" name="Shape">
              <a:extLst>
                <a:ext uri="{FF2B5EF4-FFF2-40B4-BE49-F238E27FC236}">
                  <a16:creationId xmlns:a16="http://schemas.microsoft.com/office/drawing/2014/main" id="{38843356-13AD-413A-858E-2AC2C6EA1FFD}"/>
                </a:ext>
              </a:extLst>
            </p:cNvPr>
            <p:cNvSpPr/>
            <p:nvPr/>
          </p:nvSpPr>
          <p:spPr>
            <a:xfrm>
              <a:off x="5841999" y="3136900"/>
              <a:ext cx="158877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9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3" y="21346"/>
                    <a:pt x="173" y="21261"/>
                    <a:pt x="104" y="21176"/>
                  </a:cubicBezTo>
                  <a:cubicBezTo>
                    <a:pt x="35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6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1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3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2" y="42"/>
                  </a:cubicBezTo>
                  <a:cubicBezTo>
                    <a:pt x="20702" y="71"/>
                    <a:pt x="20944" y="113"/>
                    <a:pt x="21117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2" name="Shape">
              <a:extLst>
                <a:ext uri="{FF2B5EF4-FFF2-40B4-BE49-F238E27FC236}">
                  <a16:creationId xmlns:a16="http://schemas.microsoft.com/office/drawing/2014/main" id="{B04440C2-B4D7-479D-98BE-95D4084DE8C3}"/>
                </a:ext>
              </a:extLst>
            </p:cNvPr>
            <p:cNvSpPr/>
            <p:nvPr/>
          </p:nvSpPr>
          <p:spPr>
            <a:xfrm>
              <a:off x="60451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3" name="Shape">
              <a:extLst>
                <a:ext uri="{FF2B5EF4-FFF2-40B4-BE49-F238E27FC236}">
                  <a16:creationId xmlns:a16="http://schemas.microsoft.com/office/drawing/2014/main" id="{89D14228-6A34-44D4-A8C2-F79FA96BF9B0}"/>
                </a:ext>
              </a:extLst>
            </p:cNvPr>
            <p:cNvSpPr/>
            <p:nvPr/>
          </p:nvSpPr>
          <p:spPr>
            <a:xfrm>
              <a:off x="6108700" y="3136899"/>
              <a:ext cx="131827" cy="19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50"/>
                  </a:moveTo>
                  <a:cubicBezTo>
                    <a:pt x="21600" y="20177"/>
                    <a:pt x="21579" y="20447"/>
                    <a:pt x="21538" y="20675"/>
                  </a:cubicBezTo>
                  <a:cubicBezTo>
                    <a:pt x="21496" y="20903"/>
                    <a:pt x="21434" y="21074"/>
                    <a:pt x="21350" y="21216"/>
                  </a:cubicBezTo>
                  <a:cubicBezTo>
                    <a:pt x="21267" y="21358"/>
                    <a:pt x="21163" y="21458"/>
                    <a:pt x="21038" y="21515"/>
                  </a:cubicBezTo>
                  <a:cubicBezTo>
                    <a:pt x="20913" y="21572"/>
                    <a:pt x="20788" y="21600"/>
                    <a:pt x="20643" y="21600"/>
                  </a:cubicBezTo>
                  <a:lnTo>
                    <a:pt x="2018" y="21600"/>
                  </a:lnTo>
                  <a:cubicBezTo>
                    <a:pt x="1373" y="21600"/>
                    <a:pt x="874" y="21472"/>
                    <a:pt x="520" y="21216"/>
                  </a:cubicBezTo>
                  <a:cubicBezTo>
                    <a:pt x="166" y="20960"/>
                    <a:pt x="0" y="20590"/>
                    <a:pt x="0" y="20092"/>
                  </a:cubicBezTo>
                  <a:lnTo>
                    <a:pt x="0" y="19352"/>
                  </a:lnTo>
                  <a:cubicBezTo>
                    <a:pt x="0" y="19124"/>
                    <a:pt x="21" y="18925"/>
                    <a:pt x="62" y="18740"/>
                  </a:cubicBezTo>
                  <a:cubicBezTo>
                    <a:pt x="104" y="18555"/>
                    <a:pt x="166" y="18370"/>
                    <a:pt x="271" y="18185"/>
                  </a:cubicBezTo>
                  <a:cubicBezTo>
                    <a:pt x="375" y="18000"/>
                    <a:pt x="520" y="17787"/>
                    <a:pt x="708" y="17573"/>
                  </a:cubicBezTo>
                  <a:cubicBezTo>
                    <a:pt x="895" y="17360"/>
                    <a:pt x="1124" y="17089"/>
                    <a:pt x="1394" y="16776"/>
                  </a:cubicBezTo>
                  <a:lnTo>
                    <a:pt x="13651" y="3500"/>
                  </a:lnTo>
                  <a:lnTo>
                    <a:pt x="1498" y="3500"/>
                  </a:lnTo>
                  <a:cubicBezTo>
                    <a:pt x="1311" y="3500"/>
                    <a:pt x="1144" y="3472"/>
                    <a:pt x="999" y="3415"/>
                  </a:cubicBezTo>
                  <a:cubicBezTo>
                    <a:pt x="853" y="3358"/>
                    <a:pt x="749" y="3259"/>
                    <a:pt x="666" y="3116"/>
                  </a:cubicBezTo>
                  <a:cubicBezTo>
                    <a:pt x="583" y="2974"/>
                    <a:pt x="499" y="2803"/>
                    <a:pt x="479" y="2575"/>
                  </a:cubicBezTo>
                  <a:cubicBezTo>
                    <a:pt x="437" y="2348"/>
                    <a:pt x="416" y="2092"/>
                    <a:pt x="416" y="1779"/>
                  </a:cubicBezTo>
                  <a:cubicBezTo>
                    <a:pt x="416" y="1437"/>
                    <a:pt x="437" y="1167"/>
                    <a:pt x="479" y="939"/>
                  </a:cubicBezTo>
                  <a:cubicBezTo>
                    <a:pt x="520" y="711"/>
                    <a:pt x="583" y="526"/>
                    <a:pt x="666" y="384"/>
                  </a:cubicBezTo>
                  <a:cubicBezTo>
                    <a:pt x="749" y="242"/>
                    <a:pt x="874" y="142"/>
                    <a:pt x="999" y="85"/>
                  </a:cubicBezTo>
                  <a:cubicBezTo>
                    <a:pt x="1124" y="28"/>
                    <a:pt x="1311" y="0"/>
                    <a:pt x="1498" y="0"/>
                  </a:cubicBezTo>
                  <a:lnTo>
                    <a:pt x="18936" y="0"/>
                  </a:lnTo>
                  <a:cubicBezTo>
                    <a:pt x="19602" y="0"/>
                    <a:pt x="20102" y="114"/>
                    <a:pt x="20414" y="356"/>
                  </a:cubicBezTo>
                  <a:cubicBezTo>
                    <a:pt x="20726" y="598"/>
                    <a:pt x="20892" y="911"/>
                    <a:pt x="20892" y="1338"/>
                  </a:cubicBezTo>
                  <a:lnTo>
                    <a:pt x="20892" y="2163"/>
                  </a:lnTo>
                  <a:cubicBezTo>
                    <a:pt x="20892" y="2462"/>
                    <a:pt x="20872" y="2718"/>
                    <a:pt x="20830" y="2931"/>
                  </a:cubicBezTo>
                  <a:cubicBezTo>
                    <a:pt x="20788" y="3145"/>
                    <a:pt x="20726" y="3358"/>
                    <a:pt x="20601" y="3572"/>
                  </a:cubicBezTo>
                  <a:cubicBezTo>
                    <a:pt x="20497" y="3771"/>
                    <a:pt x="20351" y="3984"/>
                    <a:pt x="20164" y="4212"/>
                  </a:cubicBezTo>
                  <a:cubicBezTo>
                    <a:pt x="19977" y="4440"/>
                    <a:pt x="19748" y="4681"/>
                    <a:pt x="19478" y="4980"/>
                  </a:cubicBezTo>
                  <a:lnTo>
                    <a:pt x="7429" y="18085"/>
                  </a:lnTo>
                  <a:lnTo>
                    <a:pt x="20622" y="18085"/>
                  </a:lnTo>
                  <a:cubicBezTo>
                    <a:pt x="20934" y="18085"/>
                    <a:pt x="21163" y="18213"/>
                    <a:pt x="21330" y="18484"/>
                  </a:cubicBezTo>
                  <a:cubicBezTo>
                    <a:pt x="21517" y="18726"/>
                    <a:pt x="21600" y="19181"/>
                    <a:pt x="21600" y="1985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4" name="Shape">
              <a:extLst>
                <a:ext uri="{FF2B5EF4-FFF2-40B4-BE49-F238E27FC236}">
                  <a16:creationId xmlns:a16="http://schemas.microsoft.com/office/drawing/2014/main" id="{5DE79B2C-EACC-41B3-93C5-4FA26D3394F0}"/>
                </a:ext>
              </a:extLst>
            </p:cNvPr>
            <p:cNvSpPr/>
            <p:nvPr/>
          </p:nvSpPr>
          <p:spPr>
            <a:xfrm>
              <a:off x="62483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01" y="4188"/>
                  </a:moveTo>
                  <a:lnTo>
                    <a:pt x="10486" y="4188"/>
                  </a:lnTo>
                  <a:lnTo>
                    <a:pt x="7171" y="13282"/>
                  </a:lnTo>
                  <a:lnTo>
                    <a:pt x="13801" y="13282"/>
                  </a:lnTo>
                  <a:lnTo>
                    <a:pt x="10501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5" name="Shape">
              <a:extLst>
                <a:ext uri="{FF2B5EF4-FFF2-40B4-BE49-F238E27FC236}">
                  <a16:creationId xmlns:a16="http://schemas.microsoft.com/office/drawing/2014/main" id="{FD0C1020-660E-426E-AC11-AAF75C43EE0E}"/>
                </a:ext>
              </a:extLst>
            </p:cNvPr>
            <p:cNvSpPr/>
            <p:nvPr/>
          </p:nvSpPr>
          <p:spPr>
            <a:xfrm>
              <a:off x="6413499" y="3136899"/>
              <a:ext cx="14744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6"/>
                  </a:moveTo>
                  <a:cubicBezTo>
                    <a:pt x="21600" y="2112"/>
                    <a:pt x="21581" y="2381"/>
                    <a:pt x="21544" y="2608"/>
                  </a:cubicBezTo>
                  <a:cubicBezTo>
                    <a:pt x="21507" y="2835"/>
                    <a:pt x="21451" y="3019"/>
                    <a:pt x="21377" y="3161"/>
                  </a:cubicBezTo>
                  <a:cubicBezTo>
                    <a:pt x="21302" y="3302"/>
                    <a:pt x="21209" y="3402"/>
                    <a:pt x="21097" y="3472"/>
                  </a:cubicBezTo>
                  <a:cubicBezTo>
                    <a:pt x="20986" y="3543"/>
                    <a:pt x="20874" y="3572"/>
                    <a:pt x="20744" y="3572"/>
                  </a:cubicBezTo>
                  <a:lnTo>
                    <a:pt x="13674" y="3572"/>
                  </a:lnTo>
                  <a:lnTo>
                    <a:pt x="13674" y="20906"/>
                  </a:lnTo>
                  <a:cubicBezTo>
                    <a:pt x="13674" y="21019"/>
                    <a:pt x="13618" y="21118"/>
                    <a:pt x="13525" y="21203"/>
                  </a:cubicBezTo>
                  <a:cubicBezTo>
                    <a:pt x="13432" y="21288"/>
                    <a:pt x="13265" y="21359"/>
                    <a:pt x="13060" y="21416"/>
                  </a:cubicBezTo>
                  <a:cubicBezTo>
                    <a:pt x="12856" y="21472"/>
                    <a:pt x="12539" y="21515"/>
                    <a:pt x="12186" y="21543"/>
                  </a:cubicBezTo>
                  <a:cubicBezTo>
                    <a:pt x="11832" y="21572"/>
                    <a:pt x="11349" y="21600"/>
                    <a:pt x="10791" y="21600"/>
                  </a:cubicBezTo>
                  <a:cubicBezTo>
                    <a:pt x="10232" y="21600"/>
                    <a:pt x="9786" y="21586"/>
                    <a:pt x="9414" y="21543"/>
                  </a:cubicBezTo>
                  <a:cubicBezTo>
                    <a:pt x="9042" y="21501"/>
                    <a:pt x="8744" y="21472"/>
                    <a:pt x="8539" y="21416"/>
                  </a:cubicBezTo>
                  <a:cubicBezTo>
                    <a:pt x="8316" y="21359"/>
                    <a:pt x="8167" y="21288"/>
                    <a:pt x="8074" y="21203"/>
                  </a:cubicBezTo>
                  <a:cubicBezTo>
                    <a:pt x="7981" y="21118"/>
                    <a:pt x="7926" y="21019"/>
                    <a:pt x="7926" y="20906"/>
                  </a:cubicBezTo>
                  <a:lnTo>
                    <a:pt x="7926" y="3572"/>
                  </a:lnTo>
                  <a:lnTo>
                    <a:pt x="856" y="3572"/>
                  </a:lnTo>
                  <a:cubicBezTo>
                    <a:pt x="707" y="3572"/>
                    <a:pt x="595" y="3543"/>
                    <a:pt x="484" y="3472"/>
                  </a:cubicBezTo>
                  <a:cubicBezTo>
                    <a:pt x="391" y="3402"/>
                    <a:pt x="298" y="3302"/>
                    <a:pt x="223" y="3161"/>
                  </a:cubicBezTo>
                  <a:cubicBezTo>
                    <a:pt x="149" y="3019"/>
                    <a:pt x="93" y="2835"/>
                    <a:pt x="56" y="2608"/>
                  </a:cubicBezTo>
                  <a:cubicBezTo>
                    <a:pt x="19" y="2381"/>
                    <a:pt x="0" y="2112"/>
                    <a:pt x="0" y="1786"/>
                  </a:cubicBezTo>
                  <a:cubicBezTo>
                    <a:pt x="0" y="1446"/>
                    <a:pt x="19" y="1176"/>
                    <a:pt x="56" y="935"/>
                  </a:cubicBezTo>
                  <a:cubicBezTo>
                    <a:pt x="93" y="694"/>
                    <a:pt x="149" y="524"/>
                    <a:pt x="223" y="383"/>
                  </a:cubicBezTo>
                  <a:cubicBezTo>
                    <a:pt x="298" y="241"/>
                    <a:pt x="391" y="142"/>
                    <a:pt x="484" y="85"/>
                  </a:cubicBezTo>
                  <a:cubicBezTo>
                    <a:pt x="577" y="28"/>
                    <a:pt x="707" y="0"/>
                    <a:pt x="856" y="0"/>
                  </a:cubicBezTo>
                  <a:lnTo>
                    <a:pt x="20763" y="0"/>
                  </a:lnTo>
                  <a:cubicBezTo>
                    <a:pt x="20893" y="0"/>
                    <a:pt x="21023" y="28"/>
                    <a:pt x="21116" y="85"/>
                  </a:cubicBezTo>
                  <a:cubicBezTo>
                    <a:pt x="21209" y="142"/>
                    <a:pt x="21321" y="241"/>
                    <a:pt x="21395" y="383"/>
                  </a:cubicBezTo>
                  <a:cubicBezTo>
                    <a:pt x="21470" y="524"/>
                    <a:pt x="21526" y="709"/>
                    <a:pt x="21563" y="935"/>
                  </a:cubicBezTo>
                  <a:cubicBezTo>
                    <a:pt x="21600" y="1162"/>
                    <a:pt x="21600" y="1446"/>
                    <a:pt x="21600" y="1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6" name="Shape">
              <a:extLst>
                <a:ext uri="{FF2B5EF4-FFF2-40B4-BE49-F238E27FC236}">
                  <a16:creationId xmlns:a16="http://schemas.microsoft.com/office/drawing/2014/main" id="{1AA06501-1CE4-4E60-AA1B-91390818FCB2}"/>
                </a:ext>
              </a:extLst>
            </p:cNvPr>
            <p:cNvSpPr/>
            <p:nvPr/>
          </p:nvSpPr>
          <p:spPr>
            <a:xfrm>
              <a:off x="65785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8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6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9" y="21360"/>
                    <a:pt x="903" y="21290"/>
                    <a:pt x="556" y="21205"/>
                  </a:cubicBezTo>
                  <a:cubicBezTo>
                    <a:pt x="209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9" y="480"/>
                    <a:pt x="556" y="395"/>
                  </a:cubicBezTo>
                  <a:cubicBezTo>
                    <a:pt x="903" y="310"/>
                    <a:pt x="1528" y="240"/>
                    <a:pt x="2362" y="183"/>
                  </a:cubicBezTo>
                  <a:cubicBezTo>
                    <a:pt x="3195" y="127"/>
                    <a:pt x="4307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4" y="127"/>
                    <a:pt x="19308" y="183"/>
                  </a:cubicBezTo>
                  <a:cubicBezTo>
                    <a:pt x="20141" y="240"/>
                    <a:pt x="20697" y="310"/>
                    <a:pt x="21044" y="395"/>
                  </a:cubicBezTo>
                  <a:cubicBezTo>
                    <a:pt x="21391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7" name="Shape">
              <a:extLst>
                <a:ext uri="{FF2B5EF4-FFF2-40B4-BE49-F238E27FC236}">
                  <a16:creationId xmlns:a16="http://schemas.microsoft.com/office/drawing/2014/main" id="{B55333E8-067B-4990-B51B-E32C52687FFD}"/>
                </a:ext>
              </a:extLst>
            </p:cNvPr>
            <p:cNvSpPr/>
            <p:nvPr/>
          </p:nvSpPr>
          <p:spPr>
            <a:xfrm>
              <a:off x="66548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8" name="Shape">
              <a:extLst>
                <a:ext uri="{FF2B5EF4-FFF2-40B4-BE49-F238E27FC236}">
                  <a16:creationId xmlns:a16="http://schemas.microsoft.com/office/drawing/2014/main" id="{8CEE051D-E11F-4C8B-9BAC-3F1C84F43286}"/>
                </a:ext>
              </a:extLst>
            </p:cNvPr>
            <p:cNvSpPr/>
            <p:nvPr/>
          </p:nvSpPr>
          <p:spPr>
            <a:xfrm>
              <a:off x="6870700" y="3136900"/>
              <a:ext cx="158878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8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4" y="21346"/>
                    <a:pt x="173" y="21261"/>
                    <a:pt x="104" y="21176"/>
                  </a:cubicBezTo>
                  <a:cubicBezTo>
                    <a:pt x="34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5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0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2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1" y="42"/>
                  </a:cubicBezTo>
                  <a:cubicBezTo>
                    <a:pt x="20702" y="71"/>
                    <a:pt x="20944" y="113"/>
                    <a:pt x="21116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9" name="Shape">
              <a:extLst>
                <a:ext uri="{FF2B5EF4-FFF2-40B4-BE49-F238E27FC236}">
                  <a16:creationId xmlns:a16="http://schemas.microsoft.com/office/drawing/2014/main" id="{4F3BB252-1C70-4DDF-81A6-A140E2A9DAE9}"/>
                </a:ext>
              </a:extLst>
            </p:cNvPr>
            <p:cNvSpPr/>
            <p:nvPr/>
          </p:nvSpPr>
          <p:spPr>
            <a:xfrm>
              <a:off x="2819399" y="2882899"/>
              <a:ext cx="193497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9" y="19882"/>
                  </a:moveTo>
                  <a:cubicBezTo>
                    <a:pt x="21410" y="20282"/>
                    <a:pt x="21509" y="20592"/>
                    <a:pt x="21538" y="20825"/>
                  </a:cubicBezTo>
                  <a:cubicBezTo>
                    <a:pt x="21580" y="21057"/>
                    <a:pt x="21523" y="21225"/>
                    <a:pt x="21396" y="21342"/>
                  </a:cubicBezTo>
                  <a:cubicBezTo>
                    <a:pt x="21269" y="21458"/>
                    <a:pt x="21028" y="21522"/>
                    <a:pt x="20689" y="21561"/>
                  </a:cubicBezTo>
                  <a:cubicBezTo>
                    <a:pt x="20349" y="21600"/>
                    <a:pt x="19883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5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69" y="19882"/>
                  </a:lnTo>
                  <a:close/>
                  <a:moveTo>
                    <a:pt x="10518" y="4199"/>
                  </a:moveTo>
                  <a:lnTo>
                    <a:pt x="10504" y="4199"/>
                  </a:lnTo>
                  <a:lnTo>
                    <a:pt x="7194" y="13293"/>
                  </a:lnTo>
                  <a:lnTo>
                    <a:pt x="13828" y="13293"/>
                  </a:lnTo>
                  <a:lnTo>
                    <a:pt x="10518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0" name="Shape">
              <a:extLst>
                <a:ext uri="{FF2B5EF4-FFF2-40B4-BE49-F238E27FC236}">
                  <a16:creationId xmlns:a16="http://schemas.microsoft.com/office/drawing/2014/main" id="{20156324-497B-40C6-A2D9-3B2F59C6FDD0}"/>
                </a:ext>
              </a:extLst>
            </p:cNvPr>
            <p:cNvSpPr/>
            <p:nvPr/>
          </p:nvSpPr>
          <p:spPr>
            <a:xfrm>
              <a:off x="3035300" y="2882900"/>
              <a:ext cx="171831" cy="21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4" y="13371"/>
                  </a:moveTo>
                  <a:cubicBezTo>
                    <a:pt x="21584" y="14659"/>
                    <a:pt x="21345" y="15820"/>
                    <a:pt x="20866" y="16841"/>
                  </a:cubicBezTo>
                  <a:cubicBezTo>
                    <a:pt x="20387" y="17862"/>
                    <a:pt x="19684" y="18729"/>
                    <a:pt x="18758" y="19431"/>
                  </a:cubicBezTo>
                  <a:cubicBezTo>
                    <a:pt x="17832" y="20133"/>
                    <a:pt x="16683" y="20681"/>
                    <a:pt x="15326" y="21051"/>
                  </a:cubicBezTo>
                  <a:cubicBezTo>
                    <a:pt x="13969" y="21421"/>
                    <a:pt x="12404" y="21600"/>
                    <a:pt x="10632" y="21600"/>
                  </a:cubicBezTo>
                  <a:cubicBezTo>
                    <a:pt x="8972" y="21600"/>
                    <a:pt x="7487" y="21434"/>
                    <a:pt x="6162" y="21102"/>
                  </a:cubicBezTo>
                  <a:cubicBezTo>
                    <a:pt x="4837" y="20771"/>
                    <a:pt x="3720" y="20273"/>
                    <a:pt x="2810" y="19597"/>
                  </a:cubicBezTo>
                  <a:cubicBezTo>
                    <a:pt x="1900" y="18921"/>
                    <a:pt x="1197" y="18079"/>
                    <a:pt x="718" y="17071"/>
                  </a:cubicBezTo>
                  <a:cubicBezTo>
                    <a:pt x="239" y="16063"/>
                    <a:pt x="0" y="14889"/>
                    <a:pt x="0" y="13537"/>
                  </a:cubicBezTo>
                  <a:lnTo>
                    <a:pt x="0" y="689"/>
                  </a:lnTo>
                  <a:cubicBezTo>
                    <a:pt x="0" y="587"/>
                    <a:pt x="48" y="485"/>
                    <a:pt x="128" y="396"/>
                  </a:cubicBezTo>
                  <a:cubicBezTo>
                    <a:pt x="208" y="306"/>
                    <a:pt x="351" y="242"/>
                    <a:pt x="575" y="179"/>
                  </a:cubicBezTo>
                  <a:cubicBezTo>
                    <a:pt x="782" y="128"/>
                    <a:pt x="1054" y="77"/>
                    <a:pt x="1405" y="51"/>
                  </a:cubicBezTo>
                  <a:cubicBezTo>
                    <a:pt x="1740" y="13"/>
                    <a:pt x="2187" y="0"/>
                    <a:pt x="2714" y="0"/>
                  </a:cubicBezTo>
                  <a:cubicBezTo>
                    <a:pt x="3225" y="0"/>
                    <a:pt x="3656" y="13"/>
                    <a:pt x="4007" y="51"/>
                  </a:cubicBezTo>
                  <a:cubicBezTo>
                    <a:pt x="4342" y="89"/>
                    <a:pt x="4614" y="128"/>
                    <a:pt x="4821" y="179"/>
                  </a:cubicBezTo>
                  <a:cubicBezTo>
                    <a:pt x="5029" y="230"/>
                    <a:pt x="5173" y="306"/>
                    <a:pt x="5252" y="396"/>
                  </a:cubicBezTo>
                  <a:cubicBezTo>
                    <a:pt x="5348" y="485"/>
                    <a:pt x="5380" y="587"/>
                    <a:pt x="5380" y="689"/>
                  </a:cubicBezTo>
                  <a:lnTo>
                    <a:pt x="5380" y="13154"/>
                  </a:lnTo>
                  <a:cubicBezTo>
                    <a:pt x="5380" y="13996"/>
                    <a:pt x="5508" y="14723"/>
                    <a:pt x="5763" y="15336"/>
                  </a:cubicBezTo>
                  <a:cubicBezTo>
                    <a:pt x="6019" y="15948"/>
                    <a:pt x="6386" y="16458"/>
                    <a:pt x="6881" y="16867"/>
                  </a:cubicBezTo>
                  <a:cubicBezTo>
                    <a:pt x="7360" y="17275"/>
                    <a:pt x="7950" y="17568"/>
                    <a:pt x="8621" y="17773"/>
                  </a:cubicBezTo>
                  <a:cubicBezTo>
                    <a:pt x="9291" y="17977"/>
                    <a:pt x="10042" y="18079"/>
                    <a:pt x="10872" y="18079"/>
                  </a:cubicBezTo>
                  <a:cubicBezTo>
                    <a:pt x="11718" y="18079"/>
                    <a:pt x="12468" y="17977"/>
                    <a:pt x="13139" y="17773"/>
                  </a:cubicBezTo>
                  <a:cubicBezTo>
                    <a:pt x="13809" y="17568"/>
                    <a:pt x="14368" y="17262"/>
                    <a:pt x="14831" y="16867"/>
                  </a:cubicBezTo>
                  <a:cubicBezTo>
                    <a:pt x="15294" y="16471"/>
                    <a:pt x="15645" y="15986"/>
                    <a:pt x="15901" y="15399"/>
                  </a:cubicBezTo>
                  <a:cubicBezTo>
                    <a:pt x="16156" y="14813"/>
                    <a:pt x="16284" y="14162"/>
                    <a:pt x="16284" y="13422"/>
                  </a:cubicBezTo>
                  <a:lnTo>
                    <a:pt x="16284" y="714"/>
                  </a:lnTo>
                  <a:cubicBezTo>
                    <a:pt x="16284" y="612"/>
                    <a:pt x="16332" y="510"/>
                    <a:pt x="16412" y="421"/>
                  </a:cubicBezTo>
                  <a:cubicBezTo>
                    <a:pt x="16491" y="332"/>
                    <a:pt x="16635" y="268"/>
                    <a:pt x="16843" y="204"/>
                  </a:cubicBezTo>
                  <a:cubicBezTo>
                    <a:pt x="17050" y="153"/>
                    <a:pt x="17322" y="102"/>
                    <a:pt x="17673" y="77"/>
                  </a:cubicBezTo>
                  <a:cubicBezTo>
                    <a:pt x="18024" y="38"/>
                    <a:pt x="18455" y="26"/>
                    <a:pt x="18966" y="26"/>
                  </a:cubicBezTo>
                  <a:cubicBezTo>
                    <a:pt x="19477" y="26"/>
                    <a:pt x="19908" y="38"/>
                    <a:pt x="20243" y="77"/>
                  </a:cubicBezTo>
                  <a:cubicBezTo>
                    <a:pt x="20578" y="115"/>
                    <a:pt x="20850" y="153"/>
                    <a:pt x="21041" y="204"/>
                  </a:cubicBezTo>
                  <a:cubicBezTo>
                    <a:pt x="21249" y="255"/>
                    <a:pt x="21392" y="332"/>
                    <a:pt x="21472" y="421"/>
                  </a:cubicBezTo>
                  <a:cubicBezTo>
                    <a:pt x="21552" y="510"/>
                    <a:pt x="21600" y="612"/>
                    <a:pt x="21600" y="714"/>
                  </a:cubicBezTo>
                  <a:lnTo>
                    <a:pt x="21600" y="1337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1" name="Shape">
              <a:extLst>
                <a:ext uri="{FF2B5EF4-FFF2-40B4-BE49-F238E27FC236}">
                  <a16:creationId xmlns:a16="http://schemas.microsoft.com/office/drawing/2014/main" id="{DD9A10CF-AFBD-4F2A-B847-0D8761E41F49}"/>
                </a:ext>
              </a:extLst>
            </p:cNvPr>
            <p:cNvSpPr/>
            <p:nvPr/>
          </p:nvSpPr>
          <p:spPr>
            <a:xfrm>
              <a:off x="3238499" y="2882899"/>
              <a:ext cx="160528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09" y="3299"/>
                    <a:pt x="21207" y="3403"/>
                    <a:pt x="21104" y="3468"/>
                  </a:cubicBezTo>
                  <a:cubicBezTo>
                    <a:pt x="21002" y="3533"/>
                    <a:pt x="20882" y="3572"/>
                    <a:pt x="20746" y="3572"/>
                  </a:cubicBezTo>
                  <a:lnTo>
                    <a:pt x="13671" y="3572"/>
                  </a:lnTo>
                  <a:lnTo>
                    <a:pt x="13671" y="20899"/>
                  </a:lnTo>
                  <a:cubicBezTo>
                    <a:pt x="13671" y="21003"/>
                    <a:pt x="13620" y="21106"/>
                    <a:pt x="13534" y="21197"/>
                  </a:cubicBezTo>
                  <a:cubicBezTo>
                    <a:pt x="13432" y="21288"/>
                    <a:pt x="13278" y="21353"/>
                    <a:pt x="13073" y="21418"/>
                  </a:cubicBezTo>
                  <a:cubicBezTo>
                    <a:pt x="12851" y="21470"/>
                    <a:pt x="12560" y="21522"/>
                    <a:pt x="12184" y="21548"/>
                  </a:cubicBezTo>
                  <a:cubicBezTo>
                    <a:pt x="11808" y="21574"/>
                    <a:pt x="11347" y="21600"/>
                    <a:pt x="10800" y="21600"/>
                  </a:cubicBezTo>
                  <a:cubicBezTo>
                    <a:pt x="10253" y="21600"/>
                    <a:pt x="9792" y="21587"/>
                    <a:pt x="9416" y="21548"/>
                  </a:cubicBezTo>
                  <a:cubicBezTo>
                    <a:pt x="9040" y="21509"/>
                    <a:pt x="8749" y="21470"/>
                    <a:pt x="8527" y="21418"/>
                  </a:cubicBezTo>
                  <a:cubicBezTo>
                    <a:pt x="8305" y="21366"/>
                    <a:pt x="8151" y="21288"/>
                    <a:pt x="8066" y="21197"/>
                  </a:cubicBezTo>
                  <a:cubicBezTo>
                    <a:pt x="7980" y="21106"/>
                    <a:pt x="7929" y="21016"/>
                    <a:pt x="7929" y="20899"/>
                  </a:cubicBezTo>
                  <a:lnTo>
                    <a:pt x="7929" y="3572"/>
                  </a:lnTo>
                  <a:lnTo>
                    <a:pt x="854" y="3572"/>
                  </a:lnTo>
                  <a:cubicBezTo>
                    <a:pt x="701" y="3572"/>
                    <a:pt x="581" y="3533"/>
                    <a:pt x="478" y="3468"/>
                  </a:cubicBezTo>
                  <a:cubicBezTo>
                    <a:pt x="376" y="3403"/>
                    <a:pt x="291" y="3299"/>
                    <a:pt x="222" y="3156"/>
                  </a:cubicBezTo>
                  <a:cubicBezTo>
                    <a:pt x="154" y="3013"/>
                    <a:pt x="103" y="2832"/>
                    <a:pt x="51" y="2611"/>
                  </a:cubicBezTo>
                  <a:cubicBezTo>
                    <a:pt x="17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8" y="247"/>
                    <a:pt x="376" y="156"/>
                    <a:pt x="478" y="91"/>
                  </a:cubicBezTo>
                  <a:cubicBezTo>
                    <a:pt x="581" y="26"/>
                    <a:pt x="701" y="0"/>
                    <a:pt x="854" y="0"/>
                  </a:cubicBezTo>
                  <a:lnTo>
                    <a:pt x="20746" y="0"/>
                  </a:lnTo>
                  <a:cubicBezTo>
                    <a:pt x="20882" y="0"/>
                    <a:pt x="21002" y="26"/>
                    <a:pt x="21104" y="91"/>
                  </a:cubicBezTo>
                  <a:cubicBezTo>
                    <a:pt x="21207" y="156"/>
                    <a:pt x="21309" y="247"/>
                    <a:pt x="21378" y="390"/>
                  </a:cubicBezTo>
                  <a:cubicBezTo>
                    <a:pt x="21446" y="533"/>
                    <a:pt x="21497" y="714"/>
                    <a:pt x="21549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2" name="Shape">
              <a:extLst>
                <a:ext uri="{FF2B5EF4-FFF2-40B4-BE49-F238E27FC236}">
                  <a16:creationId xmlns:a16="http://schemas.microsoft.com/office/drawing/2014/main" id="{A42AD7D0-C4EF-45F1-9600-AF8AB61D9977}"/>
                </a:ext>
              </a:extLst>
            </p:cNvPr>
            <p:cNvSpPr/>
            <p:nvPr/>
          </p:nvSpPr>
          <p:spPr>
            <a:xfrm>
              <a:off x="3403600" y="2870200"/>
              <a:ext cx="199010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33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53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912" y="2560"/>
                  </a:cubicBezTo>
                  <a:cubicBezTo>
                    <a:pt x="19794" y="3430"/>
                    <a:pt x="20470" y="4527"/>
                    <a:pt x="20925" y="5863"/>
                  </a:cubicBezTo>
                  <a:cubicBezTo>
                    <a:pt x="21379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45" y="7793"/>
                  </a:cubicBezTo>
                  <a:cubicBezTo>
                    <a:pt x="16252" y="6897"/>
                    <a:pt x="15935" y="6128"/>
                    <a:pt x="15480" y="5485"/>
                  </a:cubicBezTo>
                  <a:cubicBezTo>
                    <a:pt x="15025" y="4842"/>
                    <a:pt x="14418" y="4350"/>
                    <a:pt x="13674" y="3997"/>
                  </a:cubicBezTo>
                  <a:cubicBezTo>
                    <a:pt x="12916" y="3644"/>
                    <a:pt x="11979" y="3468"/>
                    <a:pt x="10848" y="3468"/>
                  </a:cubicBezTo>
                  <a:cubicBezTo>
                    <a:pt x="9704" y="3468"/>
                    <a:pt x="8753" y="3669"/>
                    <a:pt x="7995" y="4060"/>
                  </a:cubicBezTo>
                  <a:cubicBezTo>
                    <a:pt x="7237" y="4451"/>
                    <a:pt x="6616" y="4981"/>
                    <a:pt x="6148" y="5636"/>
                  </a:cubicBezTo>
                  <a:cubicBezTo>
                    <a:pt x="5679" y="6292"/>
                    <a:pt x="5348" y="7061"/>
                    <a:pt x="5155" y="7931"/>
                  </a:cubicBezTo>
                  <a:cubicBezTo>
                    <a:pt x="4962" y="8814"/>
                    <a:pt x="4866" y="9735"/>
                    <a:pt x="4866" y="10718"/>
                  </a:cubicBezTo>
                  <a:cubicBezTo>
                    <a:pt x="4866" y="11853"/>
                    <a:pt x="4962" y="12887"/>
                    <a:pt x="5142" y="13795"/>
                  </a:cubicBezTo>
                  <a:cubicBezTo>
                    <a:pt x="5321" y="14703"/>
                    <a:pt x="5652" y="15484"/>
                    <a:pt x="6093" y="16128"/>
                  </a:cubicBezTo>
                  <a:cubicBezTo>
                    <a:pt x="6534" y="16771"/>
                    <a:pt x="7140" y="17262"/>
                    <a:pt x="7885" y="17603"/>
                  </a:cubicBezTo>
                  <a:cubicBezTo>
                    <a:pt x="8629" y="17943"/>
                    <a:pt x="9580" y="18107"/>
                    <a:pt x="10724" y="18107"/>
                  </a:cubicBezTo>
                  <a:cubicBezTo>
                    <a:pt x="11868" y="18107"/>
                    <a:pt x="12819" y="17918"/>
                    <a:pt x="13578" y="17527"/>
                  </a:cubicBezTo>
                  <a:cubicBezTo>
                    <a:pt x="14336" y="17136"/>
                    <a:pt x="14956" y="16619"/>
                    <a:pt x="15425" y="15951"/>
                  </a:cubicBezTo>
                  <a:cubicBezTo>
                    <a:pt x="15893" y="15283"/>
                    <a:pt x="16224" y="14514"/>
                    <a:pt x="16417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3" name="Shape">
              <a:extLst>
                <a:ext uri="{FF2B5EF4-FFF2-40B4-BE49-F238E27FC236}">
                  <a16:creationId xmlns:a16="http://schemas.microsoft.com/office/drawing/2014/main" id="{730496E9-9EF2-4948-AE90-C222595444CF}"/>
                </a:ext>
              </a:extLst>
            </p:cNvPr>
            <p:cNvSpPr/>
            <p:nvPr/>
          </p:nvSpPr>
          <p:spPr>
            <a:xfrm>
              <a:off x="3632199" y="2882899"/>
              <a:ext cx="245112" cy="21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7"/>
                  </a:moveTo>
                  <a:cubicBezTo>
                    <a:pt x="21600" y="20990"/>
                    <a:pt x="21578" y="21094"/>
                    <a:pt x="21522" y="21185"/>
                  </a:cubicBezTo>
                  <a:cubicBezTo>
                    <a:pt x="21466" y="21276"/>
                    <a:pt x="21376" y="21341"/>
                    <a:pt x="21231" y="21405"/>
                  </a:cubicBezTo>
                  <a:cubicBezTo>
                    <a:pt x="21096" y="21457"/>
                    <a:pt x="20906" y="21509"/>
                    <a:pt x="20682" y="21535"/>
                  </a:cubicBezTo>
                  <a:cubicBezTo>
                    <a:pt x="20458" y="21574"/>
                    <a:pt x="20167" y="21587"/>
                    <a:pt x="19809" y="21587"/>
                  </a:cubicBezTo>
                  <a:cubicBezTo>
                    <a:pt x="19462" y="21587"/>
                    <a:pt x="19183" y="21574"/>
                    <a:pt x="18948" y="21535"/>
                  </a:cubicBezTo>
                  <a:cubicBezTo>
                    <a:pt x="18724" y="21496"/>
                    <a:pt x="18533" y="21457"/>
                    <a:pt x="18399" y="21405"/>
                  </a:cubicBezTo>
                  <a:cubicBezTo>
                    <a:pt x="18265" y="21354"/>
                    <a:pt x="18164" y="21276"/>
                    <a:pt x="18108" y="21185"/>
                  </a:cubicBezTo>
                  <a:cubicBezTo>
                    <a:pt x="18052" y="21094"/>
                    <a:pt x="18019" y="21003"/>
                    <a:pt x="18019" y="20887"/>
                  </a:cubicBezTo>
                  <a:lnTo>
                    <a:pt x="18019" y="3412"/>
                  </a:lnTo>
                  <a:lnTo>
                    <a:pt x="17985" y="3412"/>
                  </a:lnTo>
                  <a:lnTo>
                    <a:pt x="12613" y="20874"/>
                  </a:lnTo>
                  <a:cubicBezTo>
                    <a:pt x="12579" y="21016"/>
                    <a:pt x="12512" y="21133"/>
                    <a:pt x="12423" y="21237"/>
                  </a:cubicBezTo>
                  <a:cubicBezTo>
                    <a:pt x="12333" y="21328"/>
                    <a:pt x="12221" y="21405"/>
                    <a:pt x="12076" y="21457"/>
                  </a:cubicBezTo>
                  <a:cubicBezTo>
                    <a:pt x="11930" y="21509"/>
                    <a:pt x="11740" y="21548"/>
                    <a:pt x="11516" y="21561"/>
                  </a:cubicBezTo>
                  <a:cubicBezTo>
                    <a:pt x="11292" y="21574"/>
                    <a:pt x="11013" y="21587"/>
                    <a:pt x="10688" y="21587"/>
                  </a:cubicBezTo>
                  <a:cubicBezTo>
                    <a:pt x="10364" y="21587"/>
                    <a:pt x="10084" y="21574"/>
                    <a:pt x="9860" y="21548"/>
                  </a:cubicBezTo>
                  <a:cubicBezTo>
                    <a:pt x="9625" y="21522"/>
                    <a:pt x="9446" y="21470"/>
                    <a:pt x="9289" y="21418"/>
                  </a:cubicBezTo>
                  <a:cubicBezTo>
                    <a:pt x="9144" y="21354"/>
                    <a:pt x="9021" y="21289"/>
                    <a:pt x="8942" y="21198"/>
                  </a:cubicBezTo>
                  <a:cubicBezTo>
                    <a:pt x="8853" y="21107"/>
                    <a:pt x="8797" y="21003"/>
                    <a:pt x="8774" y="20887"/>
                  </a:cubicBezTo>
                  <a:lnTo>
                    <a:pt x="3593" y="3425"/>
                  </a:lnTo>
                  <a:lnTo>
                    <a:pt x="3559" y="3425"/>
                  </a:lnTo>
                  <a:lnTo>
                    <a:pt x="3559" y="20899"/>
                  </a:lnTo>
                  <a:cubicBezTo>
                    <a:pt x="3559" y="21003"/>
                    <a:pt x="3537" y="21107"/>
                    <a:pt x="3481" y="21198"/>
                  </a:cubicBezTo>
                  <a:cubicBezTo>
                    <a:pt x="3425" y="21289"/>
                    <a:pt x="3335" y="21354"/>
                    <a:pt x="3190" y="21418"/>
                  </a:cubicBezTo>
                  <a:cubicBezTo>
                    <a:pt x="3044" y="21470"/>
                    <a:pt x="2865" y="21522"/>
                    <a:pt x="2641" y="21548"/>
                  </a:cubicBezTo>
                  <a:cubicBezTo>
                    <a:pt x="2417" y="21574"/>
                    <a:pt x="2126" y="21600"/>
                    <a:pt x="1779" y="21600"/>
                  </a:cubicBezTo>
                  <a:cubicBezTo>
                    <a:pt x="1433" y="21600"/>
                    <a:pt x="1153" y="21587"/>
                    <a:pt x="918" y="21548"/>
                  </a:cubicBezTo>
                  <a:cubicBezTo>
                    <a:pt x="683" y="21509"/>
                    <a:pt x="504" y="21470"/>
                    <a:pt x="369" y="21418"/>
                  </a:cubicBezTo>
                  <a:cubicBezTo>
                    <a:pt x="235" y="21366"/>
                    <a:pt x="134" y="21289"/>
                    <a:pt x="78" y="21198"/>
                  </a:cubicBezTo>
                  <a:cubicBezTo>
                    <a:pt x="22" y="21107"/>
                    <a:pt x="0" y="21016"/>
                    <a:pt x="0" y="20899"/>
                  </a:cubicBezTo>
                  <a:lnTo>
                    <a:pt x="0" y="1764"/>
                  </a:lnTo>
                  <a:cubicBezTo>
                    <a:pt x="0" y="1207"/>
                    <a:pt x="134" y="765"/>
                    <a:pt x="381" y="467"/>
                  </a:cubicBezTo>
                  <a:cubicBezTo>
                    <a:pt x="638" y="169"/>
                    <a:pt x="985" y="13"/>
                    <a:pt x="1410" y="13"/>
                  </a:cubicBezTo>
                  <a:lnTo>
                    <a:pt x="3872" y="13"/>
                  </a:lnTo>
                  <a:cubicBezTo>
                    <a:pt x="4309" y="13"/>
                    <a:pt x="4689" y="52"/>
                    <a:pt x="5003" y="143"/>
                  </a:cubicBezTo>
                  <a:cubicBezTo>
                    <a:pt x="5316" y="221"/>
                    <a:pt x="5585" y="363"/>
                    <a:pt x="5820" y="558"/>
                  </a:cubicBezTo>
                  <a:cubicBezTo>
                    <a:pt x="6055" y="752"/>
                    <a:pt x="6245" y="1012"/>
                    <a:pt x="6391" y="1323"/>
                  </a:cubicBezTo>
                  <a:cubicBezTo>
                    <a:pt x="6547" y="1635"/>
                    <a:pt x="6682" y="2024"/>
                    <a:pt x="6793" y="2491"/>
                  </a:cubicBezTo>
                  <a:lnTo>
                    <a:pt x="10800" y="15282"/>
                  </a:lnTo>
                  <a:lnTo>
                    <a:pt x="10856" y="15282"/>
                  </a:lnTo>
                  <a:lnTo>
                    <a:pt x="15008" y="2517"/>
                  </a:lnTo>
                  <a:cubicBezTo>
                    <a:pt x="15131" y="2050"/>
                    <a:pt x="15266" y="1661"/>
                    <a:pt x="15411" y="1336"/>
                  </a:cubicBezTo>
                  <a:cubicBezTo>
                    <a:pt x="15557" y="1012"/>
                    <a:pt x="15736" y="752"/>
                    <a:pt x="15926" y="558"/>
                  </a:cubicBezTo>
                  <a:cubicBezTo>
                    <a:pt x="16116" y="363"/>
                    <a:pt x="16351" y="221"/>
                    <a:pt x="16620" y="130"/>
                  </a:cubicBezTo>
                  <a:cubicBezTo>
                    <a:pt x="16888" y="52"/>
                    <a:pt x="17202" y="0"/>
                    <a:pt x="17549" y="0"/>
                  </a:cubicBezTo>
                  <a:lnTo>
                    <a:pt x="20078" y="0"/>
                  </a:lnTo>
                  <a:cubicBezTo>
                    <a:pt x="20335" y="0"/>
                    <a:pt x="20559" y="39"/>
                    <a:pt x="20738" y="117"/>
                  </a:cubicBezTo>
                  <a:cubicBezTo>
                    <a:pt x="20917" y="195"/>
                    <a:pt x="21074" y="311"/>
                    <a:pt x="21197" y="454"/>
                  </a:cubicBezTo>
                  <a:cubicBezTo>
                    <a:pt x="21320" y="610"/>
                    <a:pt x="21410" y="791"/>
                    <a:pt x="21466" y="999"/>
                  </a:cubicBezTo>
                  <a:cubicBezTo>
                    <a:pt x="21533" y="1219"/>
                    <a:pt x="21555" y="1466"/>
                    <a:pt x="21555" y="1738"/>
                  </a:cubicBezTo>
                  <a:lnTo>
                    <a:pt x="21555" y="20887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4" name="Shape">
              <a:extLst>
                <a:ext uri="{FF2B5EF4-FFF2-40B4-BE49-F238E27FC236}">
                  <a16:creationId xmlns:a16="http://schemas.microsoft.com/office/drawing/2014/main" id="{D07F3B86-BB81-44C5-AC17-3D11FF6B4090}"/>
                </a:ext>
              </a:extLst>
            </p:cNvPr>
            <p:cNvSpPr/>
            <p:nvPr/>
          </p:nvSpPr>
          <p:spPr>
            <a:xfrm>
              <a:off x="3911600" y="2882899"/>
              <a:ext cx="193622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5" y="19882"/>
                  </a:moveTo>
                  <a:cubicBezTo>
                    <a:pt x="21417" y="20282"/>
                    <a:pt x="21515" y="20592"/>
                    <a:pt x="21544" y="20825"/>
                  </a:cubicBezTo>
                  <a:cubicBezTo>
                    <a:pt x="21572" y="21057"/>
                    <a:pt x="21530" y="21225"/>
                    <a:pt x="21402" y="21342"/>
                  </a:cubicBezTo>
                  <a:cubicBezTo>
                    <a:pt x="21275" y="21458"/>
                    <a:pt x="21035" y="21522"/>
                    <a:pt x="20696" y="21561"/>
                  </a:cubicBezTo>
                  <a:cubicBezTo>
                    <a:pt x="20356" y="21587"/>
                    <a:pt x="19890" y="21600"/>
                    <a:pt x="19296" y="21600"/>
                  </a:cubicBezTo>
                  <a:cubicBezTo>
                    <a:pt x="18688" y="21600"/>
                    <a:pt x="18208" y="21587"/>
                    <a:pt x="17854" y="21574"/>
                  </a:cubicBezTo>
                  <a:cubicBezTo>
                    <a:pt x="17501" y="21561"/>
                    <a:pt x="17246" y="21522"/>
                    <a:pt x="17063" y="21471"/>
                  </a:cubicBezTo>
                  <a:cubicBezTo>
                    <a:pt x="16879" y="21419"/>
                    <a:pt x="16752" y="21355"/>
                    <a:pt x="16681" y="21264"/>
                  </a:cubicBezTo>
                  <a:cubicBezTo>
                    <a:pt x="16610" y="21174"/>
                    <a:pt x="16554" y="21057"/>
                    <a:pt x="16497" y="20915"/>
                  </a:cubicBezTo>
                  <a:lnTo>
                    <a:pt x="14928" y="16613"/>
                  </a:lnTo>
                  <a:lnTo>
                    <a:pt x="6135" y="16613"/>
                  </a:lnTo>
                  <a:lnTo>
                    <a:pt x="4651" y="20799"/>
                  </a:lnTo>
                  <a:cubicBezTo>
                    <a:pt x="4609" y="20954"/>
                    <a:pt x="4538" y="21083"/>
                    <a:pt x="4467" y="21187"/>
                  </a:cubicBezTo>
                  <a:cubicBezTo>
                    <a:pt x="4397" y="21290"/>
                    <a:pt x="4255" y="21367"/>
                    <a:pt x="4086" y="21432"/>
                  </a:cubicBezTo>
                  <a:cubicBezTo>
                    <a:pt x="3916" y="21497"/>
                    <a:pt x="3662" y="21535"/>
                    <a:pt x="3351" y="21561"/>
                  </a:cubicBezTo>
                  <a:cubicBezTo>
                    <a:pt x="3025" y="21587"/>
                    <a:pt x="2616" y="21600"/>
                    <a:pt x="2092" y="21600"/>
                  </a:cubicBezTo>
                  <a:cubicBezTo>
                    <a:pt x="1541" y="21600"/>
                    <a:pt x="1103" y="21587"/>
                    <a:pt x="792" y="21548"/>
                  </a:cubicBezTo>
                  <a:cubicBezTo>
                    <a:pt x="481" y="21510"/>
                    <a:pt x="255" y="21432"/>
                    <a:pt x="142" y="21303"/>
                  </a:cubicBezTo>
                  <a:cubicBezTo>
                    <a:pt x="29" y="21174"/>
                    <a:pt x="-28" y="20993"/>
                    <a:pt x="14" y="20760"/>
                  </a:cubicBezTo>
                  <a:cubicBezTo>
                    <a:pt x="57" y="20528"/>
                    <a:pt x="142" y="20218"/>
                    <a:pt x="283" y="19830"/>
                  </a:cubicBezTo>
                  <a:lnTo>
                    <a:pt x="7492" y="866"/>
                  </a:lnTo>
                  <a:cubicBezTo>
                    <a:pt x="7563" y="672"/>
                    <a:pt x="7648" y="530"/>
                    <a:pt x="7747" y="413"/>
                  </a:cubicBezTo>
                  <a:cubicBezTo>
                    <a:pt x="7846" y="297"/>
                    <a:pt x="8001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4" y="0"/>
                  </a:cubicBezTo>
                  <a:cubicBezTo>
                    <a:pt x="11281" y="0"/>
                    <a:pt x="11846" y="13"/>
                    <a:pt x="12270" y="26"/>
                  </a:cubicBezTo>
                  <a:cubicBezTo>
                    <a:pt x="12695" y="39"/>
                    <a:pt x="13020" y="78"/>
                    <a:pt x="13260" y="142"/>
                  </a:cubicBezTo>
                  <a:cubicBezTo>
                    <a:pt x="13500" y="207"/>
                    <a:pt x="13670" y="297"/>
                    <a:pt x="13769" y="413"/>
                  </a:cubicBezTo>
                  <a:cubicBezTo>
                    <a:pt x="13868" y="530"/>
                    <a:pt x="13953" y="698"/>
                    <a:pt x="14037" y="904"/>
                  </a:cubicBezTo>
                  <a:lnTo>
                    <a:pt x="21275" y="19882"/>
                  </a:lnTo>
                  <a:close/>
                  <a:moveTo>
                    <a:pt x="10532" y="4199"/>
                  </a:moveTo>
                  <a:lnTo>
                    <a:pt x="10517" y="4199"/>
                  </a:lnTo>
                  <a:lnTo>
                    <a:pt x="7210" y="13293"/>
                  </a:lnTo>
                  <a:lnTo>
                    <a:pt x="13840" y="13293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5" name="Shape">
              <a:extLst>
                <a:ext uri="{FF2B5EF4-FFF2-40B4-BE49-F238E27FC236}">
                  <a16:creationId xmlns:a16="http://schemas.microsoft.com/office/drawing/2014/main" id="{2B7BD75D-DD03-4D8C-8460-9970D6EF8904}"/>
                </a:ext>
              </a:extLst>
            </p:cNvPr>
            <p:cNvSpPr/>
            <p:nvPr/>
          </p:nvSpPr>
          <p:spPr>
            <a:xfrm>
              <a:off x="4089400" y="2882899"/>
              <a:ext cx="160655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10" y="3299"/>
                    <a:pt x="21207" y="3403"/>
                    <a:pt x="21105" y="3468"/>
                  </a:cubicBezTo>
                  <a:cubicBezTo>
                    <a:pt x="21002" y="3533"/>
                    <a:pt x="20883" y="3572"/>
                    <a:pt x="20746" y="3572"/>
                  </a:cubicBezTo>
                  <a:lnTo>
                    <a:pt x="13677" y="3572"/>
                  </a:lnTo>
                  <a:lnTo>
                    <a:pt x="13677" y="20899"/>
                  </a:lnTo>
                  <a:cubicBezTo>
                    <a:pt x="13677" y="21003"/>
                    <a:pt x="13626" y="21106"/>
                    <a:pt x="13541" y="21197"/>
                  </a:cubicBezTo>
                  <a:cubicBezTo>
                    <a:pt x="13455" y="21288"/>
                    <a:pt x="13284" y="21353"/>
                    <a:pt x="13062" y="21418"/>
                  </a:cubicBezTo>
                  <a:cubicBezTo>
                    <a:pt x="12840" y="21470"/>
                    <a:pt x="12550" y="21522"/>
                    <a:pt x="12175" y="21548"/>
                  </a:cubicBezTo>
                  <a:cubicBezTo>
                    <a:pt x="11799" y="21574"/>
                    <a:pt x="11338" y="21600"/>
                    <a:pt x="10791" y="21600"/>
                  </a:cubicBezTo>
                  <a:cubicBezTo>
                    <a:pt x="10245" y="21600"/>
                    <a:pt x="9784" y="21587"/>
                    <a:pt x="9408" y="21548"/>
                  </a:cubicBezTo>
                  <a:cubicBezTo>
                    <a:pt x="9033" y="21509"/>
                    <a:pt x="8742" y="21470"/>
                    <a:pt x="8520" y="21418"/>
                  </a:cubicBezTo>
                  <a:cubicBezTo>
                    <a:pt x="8298" y="21366"/>
                    <a:pt x="8145" y="21288"/>
                    <a:pt x="8059" y="21197"/>
                  </a:cubicBezTo>
                  <a:cubicBezTo>
                    <a:pt x="7957" y="21106"/>
                    <a:pt x="7923" y="21016"/>
                    <a:pt x="7923" y="20899"/>
                  </a:cubicBezTo>
                  <a:lnTo>
                    <a:pt x="7923" y="3572"/>
                  </a:lnTo>
                  <a:lnTo>
                    <a:pt x="854" y="3572"/>
                  </a:lnTo>
                  <a:cubicBezTo>
                    <a:pt x="717" y="3572"/>
                    <a:pt x="581" y="3533"/>
                    <a:pt x="478" y="3468"/>
                  </a:cubicBezTo>
                  <a:cubicBezTo>
                    <a:pt x="376" y="3403"/>
                    <a:pt x="290" y="3299"/>
                    <a:pt x="222" y="3156"/>
                  </a:cubicBezTo>
                  <a:cubicBezTo>
                    <a:pt x="154" y="3013"/>
                    <a:pt x="102" y="2832"/>
                    <a:pt x="51" y="2611"/>
                  </a:cubicBezTo>
                  <a:cubicBezTo>
                    <a:pt x="0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7" y="247"/>
                    <a:pt x="376" y="156"/>
                    <a:pt x="478" y="91"/>
                  </a:cubicBezTo>
                  <a:cubicBezTo>
                    <a:pt x="581" y="26"/>
                    <a:pt x="700" y="0"/>
                    <a:pt x="854" y="0"/>
                  </a:cubicBezTo>
                  <a:lnTo>
                    <a:pt x="20780" y="0"/>
                  </a:lnTo>
                  <a:cubicBezTo>
                    <a:pt x="20917" y="0"/>
                    <a:pt x="21037" y="26"/>
                    <a:pt x="21139" y="91"/>
                  </a:cubicBezTo>
                  <a:cubicBezTo>
                    <a:pt x="21241" y="156"/>
                    <a:pt x="21344" y="247"/>
                    <a:pt x="21412" y="390"/>
                  </a:cubicBezTo>
                  <a:cubicBezTo>
                    <a:pt x="21481" y="533"/>
                    <a:pt x="21549" y="714"/>
                    <a:pt x="21583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6" name="Shape">
              <a:extLst>
                <a:ext uri="{FF2B5EF4-FFF2-40B4-BE49-F238E27FC236}">
                  <a16:creationId xmlns:a16="http://schemas.microsoft.com/office/drawing/2014/main" id="{5A948274-7E9C-419A-8FCA-E0624036F4AD}"/>
                </a:ext>
              </a:extLst>
            </p:cNvPr>
            <p:cNvSpPr/>
            <p:nvPr/>
          </p:nvSpPr>
          <p:spPr>
            <a:xfrm>
              <a:off x="4267200" y="28829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4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8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56" y="19290"/>
                    <a:pt x="21600" y="19564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7" name="Shape">
              <a:extLst>
                <a:ext uri="{FF2B5EF4-FFF2-40B4-BE49-F238E27FC236}">
                  <a16:creationId xmlns:a16="http://schemas.microsoft.com/office/drawing/2014/main" id="{C617AE5C-33FC-41D3-8963-B4291576355E}"/>
                </a:ext>
              </a:extLst>
            </p:cNvPr>
            <p:cNvSpPr/>
            <p:nvPr/>
          </p:nvSpPr>
          <p:spPr>
            <a:xfrm>
              <a:off x="2654300" y="5029200"/>
              <a:ext cx="286547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4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8" name="Shape">
              <a:extLst>
                <a:ext uri="{FF2B5EF4-FFF2-40B4-BE49-F238E27FC236}">
                  <a16:creationId xmlns:a16="http://schemas.microsoft.com/office/drawing/2014/main" id="{1E6E8720-0EBA-4B9C-AD3E-DA767BFA1884}"/>
                </a:ext>
              </a:extLst>
            </p:cNvPr>
            <p:cNvSpPr/>
            <p:nvPr/>
          </p:nvSpPr>
          <p:spPr>
            <a:xfrm>
              <a:off x="2959100" y="5029199"/>
              <a:ext cx="199009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69"/>
                  </a:moveTo>
                  <a:cubicBezTo>
                    <a:pt x="16734" y="9671"/>
                    <a:pt x="16638" y="8675"/>
                    <a:pt x="16458" y="7780"/>
                  </a:cubicBezTo>
                  <a:cubicBezTo>
                    <a:pt x="16265" y="6885"/>
                    <a:pt x="15948" y="6116"/>
                    <a:pt x="15494" y="5473"/>
                  </a:cubicBezTo>
                  <a:cubicBezTo>
                    <a:pt x="15039" y="4829"/>
                    <a:pt x="14432" y="4338"/>
                    <a:pt x="13688" y="3985"/>
                  </a:cubicBezTo>
                  <a:cubicBezTo>
                    <a:pt x="12930" y="3632"/>
                    <a:pt x="11992" y="3455"/>
                    <a:pt x="10862" y="3455"/>
                  </a:cubicBezTo>
                  <a:cubicBezTo>
                    <a:pt x="9718" y="3455"/>
                    <a:pt x="8767" y="3657"/>
                    <a:pt x="8009" y="4048"/>
                  </a:cubicBezTo>
                  <a:cubicBezTo>
                    <a:pt x="7251" y="4439"/>
                    <a:pt x="6630" y="4968"/>
                    <a:pt x="6162" y="5624"/>
                  </a:cubicBezTo>
                  <a:cubicBezTo>
                    <a:pt x="5693" y="6280"/>
                    <a:pt x="5362" y="7049"/>
                    <a:pt x="5169" y="7919"/>
                  </a:cubicBezTo>
                  <a:cubicBezTo>
                    <a:pt x="4976" y="8801"/>
                    <a:pt x="4880" y="9722"/>
                    <a:pt x="4880" y="10705"/>
                  </a:cubicBezTo>
                  <a:cubicBezTo>
                    <a:pt x="4880" y="11840"/>
                    <a:pt x="4976" y="12874"/>
                    <a:pt x="5155" y="13782"/>
                  </a:cubicBezTo>
                  <a:cubicBezTo>
                    <a:pt x="5334" y="14690"/>
                    <a:pt x="5665" y="15472"/>
                    <a:pt x="6106" y="16115"/>
                  </a:cubicBezTo>
                  <a:cubicBezTo>
                    <a:pt x="6548" y="16758"/>
                    <a:pt x="7154" y="17250"/>
                    <a:pt x="7898" y="17590"/>
                  </a:cubicBezTo>
                  <a:cubicBezTo>
                    <a:pt x="8657" y="17931"/>
                    <a:pt x="9594" y="18095"/>
                    <a:pt x="10738" y="18095"/>
                  </a:cubicBezTo>
                  <a:cubicBezTo>
                    <a:pt x="11882" y="18095"/>
                    <a:pt x="12833" y="17905"/>
                    <a:pt x="13591" y="17515"/>
                  </a:cubicBezTo>
                  <a:cubicBezTo>
                    <a:pt x="14349" y="17124"/>
                    <a:pt x="14970" y="16607"/>
                    <a:pt x="15438" y="15938"/>
                  </a:cubicBezTo>
                  <a:cubicBezTo>
                    <a:pt x="15907" y="15270"/>
                    <a:pt x="16238" y="14501"/>
                    <a:pt x="16431" y="13606"/>
                  </a:cubicBezTo>
                  <a:cubicBezTo>
                    <a:pt x="16638" y="12723"/>
                    <a:pt x="16734" y="11777"/>
                    <a:pt x="16734" y="10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9" name="Shape">
              <a:extLst>
                <a:ext uri="{FF2B5EF4-FFF2-40B4-BE49-F238E27FC236}">
                  <a16:creationId xmlns:a16="http://schemas.microsoft.com/office/drawing/2014/main" id="{41FF4FEB-396A-483A-AE80-9453BCB6CA5B}"/>
                </a:ext>
              </a:extLst>
            </p:cNvPr>
            <p:cNvSpPr/>
            <p:nvPr/>
          </p:nvSpPr>
          <p:spPr>
            <a:xfrm>
              <a:off x="3200400" y="5029199"/>
              <a:ext cx="155702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1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89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6"/>
                    <a:pt x="11082" y="13846"/>
                    <a:pt x="10712" y="13560"/>
                  </a:cubicBezTo>
                  <a:cubicBezTo>
                    <a:pt x="10342" y="13274"/>
                    <a:pt x="9919" y="13066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2"/>
                    <a:pt x="5867" y="21106"/>
                    <a:pt x="5779" y="21197"/>
                  </a:cubicBezTo>
                  <a:cubicBezTo>
                    <a:pt x="5691" y="21288"/>
                    <a:pt x="5515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3"/>
                    <a:pt x="511" y="325"/>
                  </a:cubicBezTo>
                  <a:cubicBezTo>
                    <a:pt x="846" y="104"/>
                    <a:pt x="1268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5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1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3" y="8481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5" y="12300"/>
                    <a:pt x="16438" y="12573"/>
                    <a:pt x="16773" y="12885"/>
                  </a:cubicBezTo>
                  <a:cubicBezTo>
                    <a:pt x="17107" y="13196"/>
                    <a:pt x="17424" y="13560"/>
                    <a:pt x="17724" y="13963"/>
                  </a:cubicBezTo>
                  <a:cubicBezTo>
                    <a:pt x="18023" y="14365"/>
                    <a:pt x="18323" y="14820"/>
                    <a:pt x="18605" y="15339"/>
                  </a:cubicBezTo>
                  <a:lnTo>
                    <a:pt x="21054" y="19574"/>
                  </a:lnTo>
                  <a:cubicBezTo>
                    <a:pt x="21283" y="19989"/>
                    <a:pt x="21424" y="20301"/>
                    <a:pt x="21512" y="20496"/>
                  </a:cubicBezTo>
                  <a:cubicBezTo>
                    <a:pt x="21547" y="20652"/>
                    <a:pt x="21600" y="20808"/>
                    <a:pt x="21600" y="20925"/>
                  </a:cubicBezTo>
                  <a:close/>
                  <a:moveTo>
                    <a:pt x="13954" y="6338"/>
                  </a:moveTo>
                  <a:cubicBezTo>
                    <a:pt x="13954" y="5637"/>
                    <a:pt x="13742" y="5027"/>
                    <a:pt x="13302" y="4546"/>
                  </a:cubicBezTo>
                  <a:cubicBezTo>
                    <a:pt x="12861" y="4052"/>
                    <a:pt x="12157" y="3715"/>
                    <a:pt x="11170" y="3520"/>
                  </a:cubicBezTo>
                  <a:cubicBezTo>
                    <a:pt x="10871" y="3468"/>
                    <a:pt x="10536" y="3416"/>
                    <a:pt x="10148" y="3390"/>
                  </a:cubicBezTo>
                  <a:cubicBezTo>
                    <a:pt x="9761" y="3351"/>
                    <a:pt x="9232" y="3338"/>
                    <a:pt x="8563" y="3338"/>
                  </a:cubicBezTo>
                  <a:lnTo>
                    <a:pt x="5902" y="3338"/>
                  </a:lnTo>
                  <a:lnTo>
                    <a:pt x="5902" y="9430"/>
                  </a:lnTo>
                  <a:lnTo>
                    <a:pt x="8915" y="9430"/>
                  </a:lnTo>
                  <a:cubicBezTo>
                    <a:pt x="9761" y="9430"/>
                    <a:pt x="10501" y="9352"/>
                    <a:pt x="11117" y="9209"/>
                  </a:cubicBezTo>
                  <a:cubicBezTo>
                    <a:pt x="11751" y="9053"/>
                    <a:pt x="12280" y="8845"/>
                    <a:pt x="12703" y="8572"/>
                  </a:cubicBezTo>
                  <a:cubicBezTo>
                    <a:pt x="13126" y="8300"/>
                    <a:pt x="13443" y="7975"/>
                    <a:pt x="13654" y="7598"/>
                  </a:cubicBezTo>
                  <a:cubicBezTo>
                    <a:pt x="13848" y="7222"/>
                    <a:pt x="13954" y="6806"/>
                    <a:pt x="13954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0" name="Shape">
              <a:extLst>
                <a:ext uri="{FF2B5EF4-FFF2-40B4-BE49-F238E27FC236}">
                  <a16:creationId xmlns:a16="http://schemas.microsoft.com/office/drawing/2014/main" id="{5F4AB464-EDA2-42F8-9324-920D1575646B}"/>
                </a:ext>
              </a:extLst>
            </p:cNvPr>
            <p:cNvSpPr/>
            <p:nvPr/>
          </p:nvSpPr>
          <p:spPr>
            <a:xfrm>
              <a:off x="3378200" y="5029199"/>
              <a:ext cx="115443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9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4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8"/>
                    <a:pt x="71" y="494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4"/>
                    <a:pt x="7984" y="598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4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1" name="Shape">
              <a:extLst>
                <a:ext uri="{FF2B5EF4-FFF2-40B4-BE49-F238E27FC236}">
                  <a16:creationId xmlns:a16="http://schemas.microsoft.com/office/drawing/2014/main" id="{9435C92B-A76D-4A11-85BF-87BF1F56F1CC}"/>
                </a:ext>
              </a:extLst>
            </p:cNvPr>
            <p:cNvSpPr/>
            <p:nvPr/>
          </p:nvSpPr>
          <p:spPr>
            <a:xfrm>
              <a:off x="35305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2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2" name="Shape">
              <a:extLst>
                <a:ext uri="{FF2B5EF4-FFF2-40B4-BE49-F238E27FC236}">
                  <a16:creationId xmlns:a16="http://schemas.microsoft.com/office/drawing/2014/main" id="{48E1B83C-5EAE-42E1-BB3B-44972F413B33}"/>
                </a:ext>
              </a:extLst>
            </p:cNvPr>
            <p:cNvSpPr/>
            <p:nvPr/>
          </p:nvSpPr>
          <p:spPr>
            <a:xfrm>
              <a:off x="3721099" y="5029200"/>
              <a:ext cx="286548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5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0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35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3" name="Shape">
              <a:extLst>
                <a:ext uri="{FF2B5EF4-FFF2-40B4-BE49-F238E27FC236}">
                  <a16:creationId xmlns:a16="http://schemas.microsoft.com/office/drawing/2014/main" id="{907285F5-7697-414D-B792-17ADBF06D0DD}"/>
                </a:ext>
              </a:extLst>
            </p:cNvPr>
            <p:cNvSpPr/>
            <p:nvPr/>
          </p:nvSpPr>
          <p:spPr>
            <a:xfrm>
              <a:off x="4038600" y="5029200"/>
              <a:ext cx="42800" cy="21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20902"/>
                  </a:moveTo>
                  <a:cubicBezTo>
                    <a:pt x="21536" y="21005"/>
                    <a:pt x="21344" y="21109"/>
                    <a:pt x="21023" y="21199"/>
                  </a:cubicBezTo>
                  <a:cubicBezTo>
                    <a:pt x="20703" y="21290"/>
                    <a:pt x="20062" y="21354"/>
                    <a:pt x="19293" y="21419"/>
                  </a:cubicBezTo>
                  <a:cubicBezTo>
                    <a:pt x="18459" y="21471"/>
                    <a:pt x="17370" y="21522"/>
                    <a:pt x="16024" y="21548"/>
                  </a:cubicBezTo>
                  <a:cubicBezTo>
                    <a:pt x="14678" y="21587"/>
                    <a:pt x="12883" y="21600"/>
                    <a:pt x="10768" y="21600"/>
                  </a:cubicBezTo>
                  <a:cubicBezTo>
                    <a:pt x="8717" y="21600"/>
                    <a:pt x="6986" y="21587"/>
                    <a:pt x="5576" y="21548"/>
                  </a:cubicBezTo>
                  <a:cubicBezTo>
                    <a:pt x="4166" y="21510"/>
                    <a:pt x="3076" y="21471"/>
                    <a:pt x="2243" y="21419"/>
                  </a:cubicBezTo>
                  <a:cubicBezTo>
                    <a:pt x="1410" y="21367"/>
                    <a:pt x="833" y="21290"/>
                    <a:pt x="513" y="21199"/>
                  </a:cubicBezTo>
                  <a:cubicBezTo>
                    <a:pt x="192" y="21109"/>
                    <a:pt x="0" y="21018"/>
                    <a:pt x="0" y="20902"/>
                  </a:cubicBezTo>
                  <a:lnTo>
                    <a:pt x="0" y="698"/>
                  </a:lnTo>
                  <a:cubicBezTo>
                    <a:pt x="0" y="595"/>
                    <a:pt x="192" y="491"/>
                    <a:pt x="513" y="401"/>
                  </a:cubicBezTo>
                  <a:cubicBezTo>
                    <a:pt x="833" y="310"/>
                    <a:pt x="1474" y="246"/>
                    <a:pt x="2307" y="181"/>
                  </a:cubicBezTo>
                  <a:cubicBezTo>
                    <a:pt x="3141" y="129"/>
                    <a:pt x="4230" y="78"/>
                    <a:pt x="5640" y="52"/>
                  </a:cubicBezTo>
                  <a:cubicBezTo>
                    <a:pt x="6986" y="13"/>
                    <a:pt x="8717" y="0"/>
                    <a:pt x="10832" y="0"/>
                  </a:cubicBezTo>
                  <a:cubicBezTo>
                    <a:pt x="12947" y="0"/>
                    <a:pt x="14678" y="13"/>
                    <a:pt x="16088" y="52"/>
                  </a:cubicBezTo>
                  <a:cubicBezTo>
                    <a:pt x="17434" y="90"/>
                    <a:pt x="18524" y="129"/>
                    <a:pt x="19357" y="181"/>
                  </a:cubicBezTo>
                  <a:cubicBezTo>
                    <a:pt x="20190" y="233"/>
                    <a:pt x="20767" y="310"/>
                    <a:pt x="21087" y="401"/>
                  </a:cubicBezTo>
                  <a:cubicBezTo>
                    <a:pt x="21408" y="491"/>
                    <a:pt x="21600" y="595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4" name="Shape">
              <a:extLst>
                <a:ext uri="{FF2B5EF4-FFF2-40B4-BE49-F238E27FC236}">
                  <a16:creationId xmlns:a16="http://schemas.microsoft.com/office/drawing/2014/main" id="{8832CFFB-BBB3-41D2-B44B-C26CB83D2C99}"/>
                </a:ext>
              </a:extLst>
            </p:cNvPr>
            <p:cNvSpPr/>
            <p:nvPr/>
          </p:nvSpPr>
          <p:spPr>
            <a:xfrm>
              <a:off x="41147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1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5" name="Shape">
              <a:extLst>
                <a:ext uri="{FF2B5EF4-FFF2-40B4-BE49-F238E27FC236}">
                  <a16:creationId xmlns:a16="http://schemas.microsoft.com/office/drawing/2014/main" id="{CCF0C2A7-A078-4C26-A421-D087DBE94FB5}"/>
                </a:ext>
              </a:extLst>
            </p:cNvPr>
            <p:cNvSpPr/>
            <p:nvPr/>
          </p:nvSpPr>
          <p:spPr>
            <a:xfrm>
              <a:off x="4330700" y="50292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3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7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78" y="19303"/>
                    <a:pt x="21600" y="19577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6" name="Shape">
              <a:extLst>
                <a:ext uri="{FF2B5EF4-FFF2-40B4-BE49-F238E27FC236}">
                  <a16:creationId xmlns:a16="http://schemas.microsoft.com/office/drawing/2014/main" id="{D7BF9C65-F662-42B7-B35C-03B94F8DFDC4}"/>
                </a:ext>
              </a:extLst>
            </p:cNvPr>
            <p:cNvSpPr/>
            <p:nvPr/>
          </p:nvSpPr>
          <p:spPr>
            <a:xfrm>
              <a:off x="5867399" y="5600700"/>
              <a:ext cx="225173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408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39" y="6604"/>
                    <a:pt x="21600" y="7557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915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5"/>
                  </a:cubicBezTo>
                  <a:cubicBezTo>
                    <a:pt x="682" y="2979"/>
                    <a:pt x="865" y="2417"/>
                    <a:pt x="1060" y="1906"/>
                  </a:cubicBezTo>
                  <a:cubicBezTo>
                    <a:pt x="1255" y="1396"/>
                    <a:pt x="1438" y="1038"/>
                    <a:pt x="1584" y="834"/>
                  </a:cubicBezTo>
                  <a:cubicBezTo>
                    <a:pt x="1730" y="630"/>
                    <a:pt x="1852" y="493"/>
                    <a:pt x="1949" y="408"/>
                  </a:cubicBezTo>
                  <a:cubicBezTo>
                    <a:pt x="2047" y="340"/>
                    <a:pt x="2168" y="272"/>
                    <a:pt x="2327" y="221"/>
                  </a:cubicBezTo>
                  <a:cubicBezTo>
                    <a:pt x="2485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89"/>
                  </a:cubicBezTo>
                  <a:cubicBezTo>
                    <a:pt x="5129" y="357"/>
                    <a:pt x="5239" y="459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0"/>
                    <a:pt x="5299" y="1430"/>
                    <a:pt x="5117" y="1770"/>
                  </a:cubicBezTo>
                  <a:cubicBezTo>
                    <a:pt x="4934" y="2111"/>
                    <a:pt x="4715" y="2570"/>
                    <a:pt x="4483" y="3115"/>
                  </a:cubicBezTo>
                  <a:cubicBezTo>
                    <a:pt x="4252" y="3659"/>
                    <a:pt x="4045" y="4323"/>
                    <a:pt x="3850" y="5072"/>
                  </a:cubicBezTo>
                  <a:cubicBezTo>
                    <a:pt x="3667" y="5838"/>
                    <a:pt x="3569" y="6740"/>
                    <a:pt x="3569" y="7796"/>
                  </a:cubicBezTo>
                  <a:cubicBezTo>
                    <a:pt x="3569" y="8953"/>
                    <a:pt x="3740" y="9991"/>
                    <a:pt x="4081" y="10894"/>
                  </a:cubicBezTo>
                  <a:cubicBezTo>
                    <a:pt x="4422" y="11813"/>
                    <a:pt x="4910" y="12579"/>
                    <a:pt x="5531" y="13225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11" y="15013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8"/>
                    <a:pt x="16288" y="936"/>
                    <a:pt x="16288" y="749"/>
                  </a:cubicBezTo>
                  <a:cubicBezTo>
                    <a:pt x="16288" y="596"/>
                    <a:pt x="16313" y="476"/>
                    <a:pt x="16349" y="391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14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7" name="Shape">
              <a:extLst>
                <a:ext uri="{FF2B5EF4-FFF2-40B4-BE49-F238E27FC236}">
                  <a16:creationId xmlns:a16="http://schemas.microsoft.com/office/drawing/2014/main" id="{E91BFFF4-D39E-4DBE-B940-D83B74617644}"/>
                </a:ext>
              </a:extLst>
            </p:cNvPr>
            <p:cNvSpPr/>
            <p:nvPr/>
          </p:nvSpPr>
          <p:spPr>
            <a:xfrm>
              <a:off x="5867400" y="5372099"/>
              <a:ext cx="225680" cy="2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33" y="239"/>
                    <a:pt x="15194" y="704"/>
                  </a:cubicBezTo>
                  <a:cubicBezTo>
                    <a:pt x="16556" y="1169"/>
                    <a:pt x="17722" y="1873"/>
                    <a:pt x="18671" y="2803"/>
                  </a:cubicBezTo>
                  <a:cubicBezTo>
                    <a:pt x="19619" y="3733"/>
                    <a:pt x="20348" y="4875"/>
                    <a:pt x="20846" y="6244"/>
                  </a:cubicBezTo>
                  <a:cubicBezTo>
                    <a:pt x="21345" y="7612"/>
                    <a:pt x="21600" y="9193"/>
                    <a:pt x="21600" y="10999"/>
                  </a:cubicBezTo>
                  <a:cubicBezTo>
                    <a:pt x="21600" y="12766"/>
                    <a:pt x="21393" y="14320"/>
                    <a:pt x="20968" y="15649"/>
                  </a:cubicBezTo>
                  <a:cubicBezTo>
                    <a:pt x="20542" y="16977"/>
                    <a:pt x="19898" y="18066"/>
                    <a:pt x="19023" y="18956"/>
                  </a:cubicBezTo>
                  <a:cubicBezTo>
                    <a:pt x="18148" y="19833"/>
                    <a:pt x="17042" y="20497"/>
                    <a:pt x="15705" y="20936"/>
                  </a:cubicBezTo>
                  <a:cubicBezTo>
                    <a:pt x="14355" y="21374"/>
                    <a:pt x="12775" y="21600"/>
                    <a:pt x="10928" y="21600"/>
                  </a:cubicBezTo>
                  <a:cubicBezTo>
                    <a:pt x="9238" y="21600"/>
                    <a:pt x="7719" y="21361"/>
                    <a:pt x="6369" y="20896"/>
                  </a:cubicBezTo>
                  <a:cubicBezTo>
                    <a:pt x="5020" y="20431"/>
                    <a:pt x="3878" y="19727"/>
                    <a:pt x="2929" y="18797"/>
                  </a:cubicBezTo>
                  <a:cubicBezTo>
                    <a:pt x="1981" y="17867"/>
                    <a:pt x="1252" y="16725"/>
                    <a:pt x="754" y="15356"/>
                  </a:cubicBezTo>
                  <a:cubicBezTo>
                    <a:pt x="243" y="13988"/>
                    <a:pt x="0" y="12394"/>
                    <a:pt x="0" y="10587"/>
                  </a:cubicBezTo>
                  <a:cubicBezTo>
                    <a:pt x="0" y="8861"/>
                    <a:pt x="207" y="7333"/>
                    <a:pt x="632" y="6018"/>
                  </a:cubicBezTo>
                  <a:cubicBezTo>
                    <a:pt x="1045" y="4689"/>
                    <a:pt x="1702" y="3587"/>
                    <a:pt x="2565" y="2710"/>
                  </a:cubicBezTo>
                  <a:cubicBezTo>
                    <a:pt x="3440" y="1820"/>
                    <a:pt x="4534" y="1156"/>
                    <a:pt x="5859" y="704"/>
                  </a:cubicBezTo>
                  <a:cubicBezTo>
                    <a:pt x="7184" y="226"/>
                    <a:pt x="8752" y="0"/>
                    <a:pt x="10551" y="0"/>
                  </a:cubicBezTo>
                  <a:close/>
                  <a:moveTo>
                    <a:pt x="10782" y="4862"/>
                  </a:moveTo>
                  <a:cubicBezTo>
                    <a:pt x="9688" y="4862"/>
                    <a:pt x="8691" y="4955"/>
                    <a:pt x="7792" y="5141"/>
                  </a:cubicBezTo>
                  <a:cubicBezTo>
                    <a:pt x="6892" y="5327"/>
                    <a:pt x="6126" y="5646"/>
                    <a:pt x="5482" y="6097"/>
                  </a:cubicBezTo>
                  <a:cubicBezTo>
                    <a:pt x="4838" y="6549"/>
                    <a:pt x="4352" y="7147"/>
                    <a:pt x="3999" y="7904"/>
                  </a:cubicBezTo>
                  <a:cubicBezTo>
                    <a:pt x="3647" y="8661"/>
                    <a:pt x="3476" y="9591"/>
                    <a:pt x="3476" y="10720"/>
                  </a:cubicBezTo>
                  <a:cubicBezTo>
                    <a:pt x="3476" y="11863"/>
                    <a:pt x="3671" y="12806"/>
                    <a:pt x="4060" y="13576"/>
                  </a:cubicBezTo>
                  <a:cubicBezTo>
                    <a:pt x="4449" y="14334"/>
                    <a:pt x="4972" y="14958"/>
                    <a:pt x="5628" y="15423"/>
                  </a:cubicBezTo>
                  <a:cubicBezTo>
                    <a:pt x="6284" y="15888"/>
                    <a:pt x="7050" y="16220"/>
                    <a:pt x="7925" y="16419"/>
                  </a:cubicBezTo>
                  <a:cubicBezTo>
                    <a:pt x="8801" y="16618"/>
                    <a:pt x="9724" y="16711"/>
                    <a:pt x="10709" y="16711"/>
                  </a:cubicBezTo>
                  <a:cubicBezTo>
                    <a:pt x="11852" y="16711"/>
                    <a:pt x="12873" y="16618"/>
                    <a:pt x="13784" y="16433"/>
                  </a:cubicBezTo>
                  <a:cubicBezTo>
                    <a:pt x="14696" y="16247"/>
                    <a:pt x="15474" y="15928"/>
                    <a:pt x="16118" y="15476"/>
                  </a:cubicBezTo>
                  <a:cubicBezTo>
                    <a:pt x="16762" y="15024"/>
                    <a:pt x="17261" y="14427"/>
                    <a:pt x="17589" y="13683"/>
                  </a:cubicBezTo>
                  <a:cubicBezTo>
                    <a:pt x="17929" y="12925"/>
                    <a:pt x="18099" y="11982"/>
                    <a:pt x="18099" y="10840"/>
                  </a:cubicBezTo>
                  <a:cubicBezTo>
                    <a:pt x="18099" y="9697"/>
                    <a:pt x="17905" y="8754"/>
                    <a:pt x="17516" y="7984"/>
                  </a:cubicBezTo>
                  <a:cubicBezTo>
                    <a:pt x="17127" y="7213"/>
                    <a:pt x="16604" y="6602"/>
                    <a:pt x="15936" y="6137"/>
                  </a:cubicBezTo>
                  <a:cubicBezTo>
                    <a:pt x="15267" y="5672"/>
                    <a:pt x="14489" y="5340"/>
                    <a:pt x="13602" y="5141"/>
                  </a:cubicBezTo>
                  <a:cubicBezTo>
                    <a:pt x="12727" y="4968"/>
                    <a:pt x="11778" y="4862"/>
                    <a:pt x="10782" y="48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8" name="Shape">
              <a:extLst>
                <a:ext uri="{FF2B5EF4-FFF2-40B4-BE49-F238E27FC236}">
                  <a16:creationId xmlns:a16="http://schemas.microsoft.com/office/drawing/2014/main" id="{F28F171C-B773-4110-BE88-78A7E678C896}"/>
                </a:ext>
              </a:extLst>
            </p:cNvPr>
            <p:cNvSpPr/>
            <p:nvPr/>
          </p:nvSpPr>
          <p:spPr>
            <a:xfrm>
              <a:off x="5867400" y="50799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8"/>
                    <a:pt x="21400" y="378"/>
                  </a:cubicBezTo>
                  <a:cubicBezTo>
                    <a:pt x="21450" y="518"/>
                    <a:pt x="21500" y="702"/>
                    <a:pt x="21537" y="928"/>
                  </a:cubicBezTo>
                  <a:cubicBezTo>
                    <a:pt x="21575" y="1155"/>
                    <a:pt x="21587" y="1447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7"/>
                    <a:pt x="21400" y="3206"/>
                  </a:cubicBezTo>
                  <a:cubicBezTo>
                    <a:pt x="21350" y="3336"/>
                    <a:pt x="21275" y="3433"/>
                    <a:pt x="21187" y="3487"/>
                  </a:cubicBezTo>
                  <a:cubicBezTo>
                    <a:pt x="21099" y="3541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4"/>
                    <a:pt x="21137" y="9068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3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200" y="18113"/>
                  </a:cubicBezTo>
                  <a:cubicBezTo>
                    <a:pt x="21287" y="18167"/>
                    <a:pt x="21362" y="18265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200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1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7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9" name="Shape">
              <a:extLst>
                <a:ext uri="{FF2B5EF4-FFF2-40B4-BE49-F238E27FC236}">
                  <a16:creationId xmlns:a16="http://schemas.microsoft.com/office/drawing/2014/main" id="{09977A47-92C5-4AB8-AD18-7A651DD040EF}"/>
                </a:ext>
              </a:extLst>
            </p:cNvPr>
            <p:cNvSpPr/>
            <p:nvPr/>
          </p:nvSpPr>
          <p:spPr>
            <a:xfrm>
              <a:off x="5867400" y="4889500"/>
              <a:ext cx="219075" cy="1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4" y="0"/>
                  </a:moveTo>
                  <a:cubicBezTo>
                    <a:pt x="7726" y="0"/>
                    <a:pt x="8803" y="275"/>
                    <a:pt x="9729" y="827"/>
                  </a:cubicBezTo>
                  <a:cubicBezTo>
                    <a:pt x="10656" y="1378"/>
                    <a:pt x="11445" y="2186"/>
                    <a:pt x="12083" y="3233"/>
                  </a:cubicBezTo>
                  <a:cubicBezTo>
                    <a:pt x="12722" y="4298"/>
                    <a:pt x="13210" y="5584"/>
                    <a:pt x="13536" y="7127"/>
                  </a:cubicBezTo>
                  <a:cubicBezTo>
                    <a:pt x="13874" y="8669"/>
                    <a:pt x="14037" y="10469"/>
                    <a:pt x="14037" y="12545"/>
                  </a:cubicBezTo>
                  <a:lnTo>
                    <a:pt x="14037" y="15171"/>
                  </a:lnTo>
                  <a:lnTo>
                    <a:pt x="20899" y="15171"/>
                  </a:lnTo>
                  <a:cubicBezTo>
                    <a:pt x="21011" y="15171"/>
                    <a:pt x="21112" y="15227"/>
                    <a:pt x="21199" y="15337"/>
                  </a:cubicBezTo>
                  <a:cubicBezTo>
                    <a:pt x="21287" y="15447"/>
                    <a:pt x="21362" y="15612"/>
                    <a:pt x="21412" y="15869"/>
                  </a:cubicBezTo>
                  <a:cubicBezTo>
                    <a:pt x="21462" y="16108"/>
                    <a:pt x="21512" y="16439"/>
                    <a:pt x="21550" y="16843"/>
                  </a:cubicBezTo>
                  <a:cubicBezTo>
                    <a:pt x="21587" y="17247"/>
                    <a:pt x="21600" y="17761"/>
                    <a:pt x="21600" y="18404"/>
                  </a:cubicBezTo>
                  <a:cubicBezTo>
                    <a:pt x="21600" y="19029"/>
                    <a:pt x="21587" y="19543"/>
                    <a:pt x="21550" y="19947"/>
                  </a:cubicBezTo>
                  <a:cubicBezTo>
                    <a:pt x="21512" y="20351"/>
                    <a:pt x="21475" y="20682"/>
                    <a:pt x="21412" y="20939"/>
                  </a:cubicBezTo>
                  <a:cubicBezTo>
                    <a:pt x="21362" y="21178"/>
                    <a:pt x="21287" y="21361"/>
                    <a:pt x="21199" y="21453"/>
                  </a:cubicBezTo>
                  <a:cubicBezTo>
                    <a:pt x="21112" y="21545"/>
                    <a:pt x="21011" y="21600"/>
                    <a:pt x="20899" y="21600"/>
                  </a:cubicBezTo>
                  <a:lnTo>
                    <a:pt x="1565" y="21600"/>
                  </a:lnTo>
                  <a:cubicBezTo>
                    <a:pt x="1039" y="21600"/>
                    <a:pt x="651" y="21398"/>
                    <a:pt x="388" y="20994"/>
                  </a:cubicBezTo>
                  <a:cubicBezTo>
                    <a:pt x="125" y="20590"/>
                    <a:pt x="0" y="20076"/>
                    <a:pt x="0" y="19414"/>
                  </a:cubicBezTo>
                  <a:lnTo>
                    <a:pt x="0" y="11976"/>
                  </a:lnTo>
                  <a:cubicBezTo>
                    <a:pt x="0" y="11223"/>
                    <a:pt x="25" y="10525"/>
                    <a:pt x="63" y="9845"/>
                  </a:cubicBezTo>
                  <a:cubicBezTo>
                    <a:pt x="100" y="9165"/>
                    <a:pt x="188" y="8357"/>
                    <a:pt x="313" y="7420"/>
                  </a:cubicBezTo>
                  <a:cubicBezTo>
                    <a:pt x="438" y="6484"/>
                    <a:pt x="676" y="5529"/>
                    <a:pt x="1014" y="4555"/>
                  </a:cubicBezTo>
                  <a:cubicBezTo>
                    <a:pt x="1352" y="3582"/>
                    <a:pt x="1791" y="2774"/>
                    <a:pt x="2317" y="2076"/>
                  </a:cubicBezTo>
                  <a:cubicBezTo>
                    <a:pt x="2842" y="1396"/>
                    <a:pt x="3456" y="882"/>
                    <a:pt x="4157" y="514"/>
                  </a:cubicBezTo>
                  <a:cubicBezTo>
                    <a:pt x="4858" y="147"/>
                    <a:pt x="5647" y="0"/>
                    <a:pt x="6524" y="0"/>
                  </a:cubicBezTo>
                  <a:close/>
                  <a:moveTo>
                    <a:pt x="6837" y="6704"/>
                  </a:moveTo>
                  <a:cubicBezTo>
                    <a:pt x="6086" y="6704"/>
                    <a:pt x="5459" y="6906"/>
                    <a:pt x="4971" y="7292"/>
                  </a:cubicBezTo>
                  <a:cubicBezTo>
                    <a:pt x="4483" y="7678"/>
                    <a:pt x="4120" y="8155"/>
                    <a:pt x="3894" y="8724"/>
                  </a:cubicBezTo>
                  <a:cubicBezTo>
                    <a:pt x="3656" y="9294"/>
                    <a:pt x="3519" y="9882"/>
                    <a:pt x="3456" y="10506"/>
                  </a:cubicBezTo>
                  <a:cubicBezTo>
                    <a:pt x="3393" y="11131"/>
                    <a:pt x="3368" y="11773"/>
                    <a:pt x="3368" y="12435"/>
                  </a:cubicBezTo>
                  <a:lnTo>
                    <a:pt x="3368" y="15171"/>
                  </a:lnTo>
                  <a:lnTo>
                    <a:pt x="10656" y="15171"/>
                  </a:lnTo>
                  <a:lnTo>
                    <a:pt x="10656" y="12288"/>
                  </a:lnTo>
                  <a:cubicBezTo>
                    <a:pt x="10656" y="11259"/>
                    <a:pt x="10556" y="10414"/>
                    <a:pt x="10368" y="9716"/>
                  </a:cubicBezTo>
                  <a:cubicBezTo>
                    <a:pt x="10180" y="9018"/>
                    <a:pt x="9917" y="8467"/>
                    <a:pt x="9579" y="8026"/>
                  </a:cubicBezTo>
                  <a:cubicBezTo>
                    <a:pt x="9241" y="7586"/>
                    <a:pt x="8840" y="7255"/>
                    <a:pt x="8365" y="7035"/>
                  </a:cubicBezTo>
                  <a:cubicBezTo>
                    <a:pt x="7901" y="6814"/>
                    <a:pt x="7400" y="6704"/>
                    <a:pt x="6837" y="670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0" name="Shape">
              <a:extLst>
                <a:ext uri="{FF2B5EF4-FFF2-40B4-BE49-F238E27FC236}">
                  <a16:creationId xmlns:a16="http://schemas.microsoft.com/office/drawing/2014/main" id="{B9395398-9032-4569-9B24-00FAEDF63B88}"/>
                </a:ext>
              </a:extLst>
            </p:cNvPr>
            <p:cNvSpPr/>
            <p:nvPr/>
          </p:nvSpPr>
          <p:spPr>
            <a:xfrm>
              <a:off x="5867400" y="4673599"/>
              <a:ext cx="222886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31"/>
                  </a:moveTo>
                  <a:cubicBezTo>
                    <a:pt x="14646" y="31"/>
                    <a:pt x="15803" y="261"/>
                    <a:pt x="16837" y="738"/>
                  </a:cubicBezTo>
                  <a:cubicBezTo>
                    <a:pt x="17858" y="1215"/>
                    <a:pt x="18720" y="1922"/>
                    <a:pt x="19434" y="2844"/>
                  </a:cubicBezTo>
                  <a:cubicBezTo>
                    <a:pt x="20148" y="3767"/>
                    <a:pt x="20677" y="4904"/>
                    <a:pt x="21046" y="6272"/>
                  </a:cubicBezTo>
                  <a:cubicBezTo>
                    <a:pt x="21415" y="7625"/>
                    <a:pt x="21600" y="9193"/>
                    <a:pt x="21600" y="10961"/>
                  </a:cubicBezTo>
                  <a:cubicBezTo>
                    <a:pt x="21600" y="12622"/>
                    <a:pt x="21440" y="14113"/>
                    <a:pt x="21108" y="15435"/>
                  </a:cubicBezTo>
                  <a:cubicBezTo>
                    <a:pt x="20775" y="16757"/>
                    <a:pt x="20271" y="17864"/>
                    <a:pt x="19594" y="18787"/>
                  </a:cubicBezTo>
                  <a:cubicBezTo>
                    <a:pt x="18917" y="19694"/>
                    <a:pt x="18080" y="20401"/>
                    <a:pt x="17071" y="20877"/>
                  </a:cubicBezTo>
                  <a:cubicBezTo>
                    <a:pt x="16062" y="21354"/>
                    <a:pt x="14880" y="21600"/>
                    <a:pt x="13538" y="21600"/>
                  </a:cubicBezTo>
                  <a:lnTo>
                    <a:pt x="689" y="21600"/>
                  </a:lnTo>
                  <a:cubicBezTo>
                    <a:pt x="578" y="21600"/>
                    <a:pt x="480" y="21554"/>
                    <a:pt x="394" y="21477"/>
                  </a:cubicBezTo>
                  <a:cubicBezTo>
                    <a:pt x="308" y="21400"/>
                    <a:pt x="234" y="21246"/>
                    <a:pt x="185" y="21031"/>
                  </a:cubicBezTo>
                  <a:cubicBezTo>
                    <a:pt x="135" y="20816"/>
                    <a:pt x="86" y="20539"/>
                    <a:pt x="49" y="20201"/>
                  </a:cubicBezTo>
                  <a:cubicBezTo>
                    <a:pt x="12" y="19863"/>
                    <a:pt x="0" y="19432"/>
                    <a:pt x="0" y="18894"/>
                  </a:cubicBezTo>
                  <a:cubicBezTo>
                    <a:pt x="0" y="18372"/>
                    <a:pt x="12" y="17941"/>
                    <a:pt x="49" y="17603"/>
                  </a:cubicBezTo>
                  <a:cubicBezTo>
                    <a:pt x="86" y="17265"/>
                    <a:pt x="123" y="16988"/>
                    <a:pt x="185" y="16788"/>
                  </a:cubicBezTo>
                  <a:cubicBezTo>
                    <a:pt x="234" y="16588"/>
                    <a:pt x="308" y="16434"/>
                    <a:pt x="394" y="16342"/>
                  </a:cubicBezTo>
                  <a:cubicBezTo>
                    <a:pt x="480" y="16250"/>
                    <a:pt x="578" y="16204"/>
                    <a:pt x="689" y="16204"/>
                  </a:cubicBezTo>
                  <a:lnTo>
                    <a:pt x="13169" y="16204"/>
                  </a:lnTo>
                  <a:cubicBezTo>
                    <a:pt x="14006" y="16204"/>
                    <a:pt x="14732" y="16081"/>
                    <a:pt x="15348" y="15819"/>
                  </a:cubicBezTo>
                  <a:cubicBezTo>
                    <a:pt x="15963" y="15558"/>
                    <a:pt x="16468" y="15189"/>
                    <a:pt x="16874" y="14713"/>
                  </a:cubicBezTo>
                  <a:cubicBezTo>
                    <a:pt x="17280" y="14236"/>
                    <a:pt x="17575" y="13652"/>
                    <a:pt x="17785" y="12975"/>
                  </a:cubicBezTo>
                  <a:cubicBezTo>
                    <a:pt x="17994" y="12299"/>
                    <a:pt x="18092" y="11546"/>
                    <a:pt x="18092" y="10715"/>
                  </a:cubicBezTo>
                  <a:cubicBezTo>
                    <a:pt x="18092" y="9870"/>
                    <a:pt x="17994" y="9117"/>
                    <a:pt x="17785" y="8455"/>
                  </a:cubicBezTo>
                  <a:cubicBezTo>
                    <a:pt x="17575" y="7794"/>
                    <a:pt x="17280" y="7226"/>
                    <a:pt x="16874" y="6764"/>
                  </a:cubicBezTo>
                  <a:cubicBezTo>
                    <a:pt x="16480" y="6303"/>
                    <a:pt x="15988" y="5950"/>
                    <a:pt x="15409" y="5688"/>
                  </a:cubicBezTo>
                  <a:cubicBezTo>
                    <a:pt x="14831" y="5442"/>
                    <a:pt x="14166" y="5304"/>
                    <a:pt x="13428" y="5304"/>
                  </a:cubicBezTo>
                  <a:lnTo>
                    <a:pt x="714" y="5304"/>
                  </a:lnTo>
                  <a:cubicBezTo>
                    <a:pt x="603" y="5304"/>
                    <a:pt x="505" y="5258"/>
                    <a:pt x="418" y="5181"/>
                  </a:cubicBezTo>
                  <a:cubicBezTo>
                    <a:pt x="332" y="5104"/>
                    <a:pt x="258" y="4950"/>
                    <a:pt x="209" y="4750"/>
                  </a:cubicBezTo>
                  <a:cubicBezTo>
                    <a:pt x="160" y="4551"/>
                    <a:pt x="111" y="4274"/>
                    <a:pt x="74" y="3920"/>
                  </a:cubicBezTo>
                  <a:cubicBezTo>
                    <a:pt x="37" y="3567"/>
                    <a:pt x="25" y="3136"/>
                    <a:pt x="25" y="2629"/>
                  </a:cubicBezTo>
                  <a:cubicBezTo>
                    <a:pt x="25" y="2122"/>
                    <a:pt x="37" y="1691"/>
                    <a:pt x="74" y="1353"/>
                  </a:cubicBezTo>
                  <a:cubicBezTo>
                    <a:pt x="111" y="1015"/>
                    <a:pt x="148" y="753"/>
                    <a:pt x="209" y="553"/>
                  </a:cubicBezTo>
                  <a:cubicBezTo>
                    <a:pt x="258" y="354"/>
                    <a:pt x="332" y="215"/>
                    <a:pt x="418" y="123"/>
                  </a:cubicBezTo>
                  <a:cubicBezTo>
                    <a:pt x="505" y="46"/>
                    <a:pt x="603" y="0"/>
                    <a:pt x="714" y="0"/>
                  </a:cubicBezTo>
                  <a:lnTo>
                    <a:pt x="1335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1" name="Shape">
              <a:extLst>
                <a:ext uri="{FF2B5EF4-FFF2-40B4-BE49-F238E27FC236}">
                  <a16:creationId xmlns:a16="http://schemas.microsoft.com/office/drawing/2014/main" id="{90624252-CB7F-4D42-AC68-E30618881335}"/>
                </a:ext>
              </a:extLst>
            </p:cNvPr>
            <p:cNvSpPr/>
            <p:nvPr/>
          </p:nvSpPr>
          <p:spPr>
            <a:xfrm>
              <a:off x="5867400" y="4483100"/>
              <a:ext cx="219203" cy="16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6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8"/>
                    <a:pt x="3479" y="492"/>
                  </a:cubicBezTo>
                  <a:cubicBezTo>
                    <a:pt x="3542" y="607"/>
                    <a:pt x="3579" y="722"/>
                    <a:pt x="3579" y="854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6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2"/>
                    <a:pt x="3316" y="21321"/>
                    <a:pt x="3166" y="21387"/>
                  </a:cubicBezTo>
                  <a:cubicBezTo>
                    <a:pt x="3029" y="21452"/>
                    <a:pt x="2841" y="21518"/>
                    <a:pt x="2616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2"/>
                    <a:pt x="88" y="21124"/>
                  </a:cubicBezTo>
                  <a:cubicBezTo>
                    <a:pt x="25" y="21026"/>
                    <a:pt x="0" y="20894"/>
                    <a:pt x="0" y="20746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2" name="Shape">
              <a:extLst>
                <a:ext uri="{FF2B5EF4-FFF2-40B4-BE49-F238E27FC236}">
                  <a16:creationId xmlns:a16="http://schemas.microsoft.com/office/drawing/2014/main" id="{E039CFAD-9FE0-4CBB-B8BD-51374BB2C16E}"/>
                </a:ext>
              </a:extLst>
            </p:cNvPr>
            <p:cNvSpPr/>
            <p:nvPr/>
          </p:nvSpPr>
          <p:spPr>
            <a:xfrm>
              <a:off x="5867399" y="4330700"/>
              <a:ext cx="217933" cy="1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7"/>
                    <a:pt x="239" y="509"/>
                    <a:pt x="378" y="424"/>
                  </a:cubicBezTo>
                  <a:cubicBezTo>
                    <a:pt x="516" y="339"/>
                    <a:pt x="692" y="255"/>
                    <a:pt x="906" y="212"/>
                  </a:cubicBezTo>
                  <a:cubicBezTo>
                    <a:pt x="1120" y="170"/>
                    <a:pt x="1397" y="149"/>
                    <a:pt x="1737" y="149"/>
                  </a:cubicBezTo>
                  <a:cubicBezTo>
                    <a:pt x="2052" y="149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7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1" y="14216"/>
                  </a:lnTo>
                  <a:lnTo>
                    <a:pt x="8711" y="3204"/>
                  </a:lnTo>
                  <a:cubicBezTo>
                    <a:pt x="8711" y="3034"/>
                    <a:pt x="8736" y="2886"/>
                    <a:pt x="8799" y="2737"/>
                  </a:cubicBezTo>
                  <a:cubicBezTo>
                    <a:pt x="8862" y="2589"/>
                    <a:pt x="8950" y="2483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3" y="2101"/>
                    <a:pt x="10397" y="2101"/>
                  </a:cubicBezTo>
                  <a:cubicBezTo>
                    <a:pt x="10725" y="2101"/>
                    <a:pt x="10989" y="2122"/>
                    <a:pt x="11203" y="2164"/>
                  </a:cubicBezTo>
                  <a:cubicBezTo>
                    <a:pt x="11417" y="2207"/>
                    <a:pt x="11581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4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4" y="14216"/>
                  </a:lnTo>
                  <a:lnTo>
                    <a:pt x="18164" y="1103"/>
                  </a:lnTo>
                  <a:cubicBezTo>
                    <a:pt x="18164" y="934"/>
                    <a:pt x="18189" y="785"/>
                    <a:pt x="18252" y="637"/>
                  </a:cubicBezTo>
                  <a:cubicBezTo>
                    <a:pt x="18315" y="488"/>
                    <a:pt x="18416" y="382"/>
                    <a:pt x="18541" y="276"/>
                  </a:cubicBezTo>
                  <a:cubicBezTo>
                    <a:pt x="18680" y="191"/>
                    <a:pt x="18856" y="106"/>
                    <a:pt x="19070" y="64"/>
                  </a:cubicBezTo>
                  <a:cubicBezTo>
                    <a:pt x="19296" y="21"/>
                    <a:pt x="19561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3" name="Shape">
              <a:extLst>
                <a:ext uri="{FF2B5EF4-FFF2-40B4-BE49-F238E27FC236}">
                  <a16:creationId xmlns:a16="http://schemas.microsoft.com/office/drawing/2014/main" id="{6EEFE3A6-8668-4ECA-AB6F-642CE8D6CD74}"/>
                </a:ext>
              </a:extLst>
            </p:cNvPr>
            <p:cNvSpPr/>
            <p:nvPr/>
          </p:nvSpPr>
          <p:spPr>
            <a:xfrm>
              <a:off x="5867400" y="4127500"/>
              <a:ext cx="219075" cy="16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71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8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5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28" y="3512"/>
                  </a:cubicBezTo>
                  <a:cubicBezTo>
                    <a:pt x="2417" y="2851"/>
                    <a:pt x="2980" y="2359"/>
                    <a:pt x="3644" y="2019"/>
                  </a:cubicBezTo>
                  <a:cubicBezTo>
                    <a:pt x="4307" y="1680"/>
                    <a:pt x="5059" y="1493"/>
                    <a:pt x="5910" y="1493"/>
                  </a:cubicBezTo>
                  <a:cubicBezTo>
                    <a:pt x="6637" y="1493"/>
                    <a:pt x="7288" y="1612"/>
                    <a:pt x="7876" y="1867"/>
                  </a:cubicBezTo>
                  <a:cubicBezTo>
                    <a:pt x="8465" y="2121"/>
                    <a:pt x="9003" y="2477"/>
                    <a:pt x="9466" y="2952"/>
                  </a:cubicBezTo>
                  <a:cubicBezTo>
                    <a:pt x="9930" y="3428"/>
                    <a:pt x="10330" y="4021"/>
                    <a:pt x="10681" y="4734"/>
                  </a:cubicBezTo>
                  <a:cubicBezTo>
                    <a:pt x="11019" y="5447"/>
                    <a:pt x="11307" y="6244"/>
                    <a:pt x="11507" y="7144"/>
                  </a:cubicBezTo>
                  <a:cubicBezTo>
                    <a:pt x="11658" y="6702"/>
                    <a:pt x="11846" y="6295"/>
                    <a:pt x="12071" y="5922"/>
                  </a:cubicBezTo>
                  <a:cubicBezTo>
                    <a:pt x="12296" y="5532"/>
                    <a:pt x="12559" y="5175"/>
                    <a:pt x="12872" y="4836"/>
                  </a:cubicBezTo>
                  <a:cubicBezTo>
                    <a:pt x="13185" y="4497"/>
                    <a:pt x="13549" y="4174"/>
                    <a:pt x="13949" y="3886"/>
                  </a:cubicBezTo>
                  <a:cubicBezTo>
                    <a:pt x="14350" y="3580"/>
                    <a:pt x="14813" y="3292"/>
                    <a:pt x="15314" y="3003"/>
                  </a:cubicBezTo>
                  <a:lnTo>
                    <a:pt x="19546" y="543"/>
                  </a:lnTo>
                  <a:cubicBezTo>
                    <a:pt x="19972" y="322"/>
                    <a:pt x="20273" y="170"/>
                    <a:pt x="20473" y="102"/>
                  </a:cubicBezTo>
                  <a:cubicBezTo>
                    <a:pt x="20673" y="34"/>
                    <a:pt x="20799" y="0"/>
                    <a:pt x="20911" y="0"/>
                  </a:cubicBezTo>
                  <a:close/>
                  <a:moveTo>
                    <a:pt x="6336" y="7636"/>
                  </a:moveTo>
                  <a:cubicBezTo>
                    <a:pt x="5622" y="7636"/>
                    <a:pt x="5034" y="7856"/>
                    <a:pt x="4545" y="8280"/>
                  </a:cubicBezTo>
                  <a:cubicBezTo>
                    <a:pt x="4057" y="8721"/>
                    <a:pt x="3719" y="9434"/>
                    <a:pt x="3519" y="10418"/>
                  </a:cubicBezTo>
                  <a:cubicBezTo>
                    <a:pt x="3469" y="10724"/>
                    <a:pt x="3418" y="11063"/>
                    <a:pt x="3381" y="11436"/>
                  </a:cubicBezTo>
                  <a:cubicBezTo>
                    <a:pt x="3343" y="11827"/>
                    <a:pt x="3331" y="12353"/>
                    <a:pt x="3331" y="13031"/>
                  </a:cubicBezTo>
                  <a:lnTo>
                    <a:pt x="3331" y="15695"/>
                  </a:lnTo>
                  <a:lnTo>
                    <a:pt x="9429" y="15695"/>
                  </a:lnTo>
                  <a:lnTo>
                    <a:pt x="9429" y="12675"/>
                  </a:lnTo>
                  <a:cubicBezTo>
                    <a:pt x="9429" y="11827"/>
                    <a:pt x="9354" y="11097"/>
                    <a:pt x="9203" y="10469"/>
                  </a:cubicBezTo>
                  <a:cubicBezTo>
                    <a:pt x="9053" y="9841"/>
                    <a:pt x="8840" y="9315"/>
                    <a:pt x="8577" y="8891"/>
                  </a:cubicBezTo>
                  <a:cubicBezTo>
                    <a:pt x="8302" y="8467"/>
                    <a:pt x="7976" y="8162"/>
                    <a:pt x="7601" y="7941"/>
                  </a:cubicBezTo>
                  <a:cubicBezTo>
                    <a:pt x="7212" y="7737"/>
                    <a:pt x="6799" y="7636"/>
                    <a:pt x="6336" y="763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97833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Artificial Intelligence Word Cloud for PowerPoint</a:t>
            </a:r>
          </a:p>
        </p:txBody>
      </p:sp>
      <p:grpSp>
        <p:nvGrpSpPr>
          <p:cNvPr id="529" name="Group 528">
            <a:extLst>
              <a:ext uri="{FF2B5EF4-FFF2-40B4-BE49-F238E27FC236}">
                <a16:creationId xmlns:a16="http://schemas.microsoft.com/office/drawing/2014/main" id="{D416FCBE-8339-41BA-9AC6-F318A05A1A47}"/>
              </a:ext>
            </a:extLst>
          </p:cNvPr>
          <p:cNvGrpSpPr>
            <a:grpSpLocks noChangeAspect="1"/>
          </p:cNvGrpSpPr>
          <p:nvPr/>
        </p:nvGrpSpPr>
        <p:grpSpPr>
          <a:xfrm>
            <a:off x="356616" y="1686686"/>
            <a:ext cx="8430768" cy="4041180"/>
            <a:chOff x="228599" y="2501900"/>
            <a:chExt cx="6800979" cy="3259962"/>
          </a:xfrm>
        </p:grpSpPr>
        <p:sp>
          <p:nvSpPr>
            <p:cNvPr id="530" name="Shape">
              <a:extLst>
                <a:ext uri="{FF2B5EF4-FFF2-40B4-BE49-F238E27FC236}">
                  <a16:creationId xmlns:a16="http://schemas.microsoft.com/office/drawing/2014/main" id="{AB35DFC2-D6DF-4EBB-8C4F-25FBA415EFB1}"/>
                </a:ext>
              </a:extLst>
            </p:cNvPr>
            <p:cNvSpPr/>
            <p:nvPr/>
          </p:nvSpPr>
          <p:spPr>
            <a:xfrm>
              <a:off x="2362200" y="3759200"/>
              <a:ext cx="299932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39" y="20824"/>
                  </a:cubicBezTo>
                  <a:cubicBezTo>
                    <a:pt x="21576" y="21058"/>
                    <a:pt x="21530" y="21233"/>
                    <a:pt x="21393" y="21341"/>
                  </a:cubicBezTo>
                  <a:cubicBezTo>
                    <a:pt x="21257" y="21450"/>
                    <a:pt x="21028" y="21525"/>
                    <a:pt x="20691" y="21558"/>
                  </a:cubicBezTo>
                  <a:cubicBezTo>
                    <a:pt x="20353" y="21592"/>
                    <a:pt x="19888" y="21600"/>
                    <a:pt x="19295" y="21600"/>
                  </a:cubicBezTo>
                  <a:cubicBezTo>
                    <a:pt x="18683" y="21600"/>
                    <a:pt x="18200" y="21592"/>
                    <a:pt x="17853" y="21575"/>
                  </a:cubicBezTo>
                  <a:cubicBezTo>
                    <a:pt x="17506" y="21558"/>
                    <a:pt x="17251" y="21525"/>
                    <a:pt x="17068" y="21475"/>
                  </a:cubicBezTo>
                  <a:cubicBezTo>
                    <a:pt x="16885" y="21425"/>
                    <a:pt x="16758" y="21358"/>
                    <a:pt x="16685" y="21266"/>
                  </a:cubicBezTo>
                  <a:cubicBezTo>
                    <a:pt x="16612" y="21175"/>
                    <a:pt x="16548" y="21066"/>
                    <a:pt x="16502" y="20916"/>
                  </a:cubicBezTo>
                  <a:lnTo>
                    <a:pt x="14933" y="16619"/>
                  </a:lnTo>
                  <a:lnTo>
                    <a:pt x="6145" y="16619"/>
                  </a:lnTo>
                  <a:lnTo>
                    <a:pt x="4666" y="20799"/>
                  </a:lnTo>
                  <a:cubicBezTo>
                    <a:pt x="4621" y="20958"/>
                    <a:pt x="4557" y="21083"/>
                    <a:pt x="4475" y="21191"/>
                  </a:cubicBezTo>
                  <a:cubicBezTo>
                    <a:pt x="4393" y="21300"/>
                    <a:pt x="4274" y="21383"/>
                    <a:pt x="4092" y="21441"/>
                  </a:cubicBezTo>
                  <a:cubicBezTo>
                    <a:pt x="3918" y="21500"/>
                    <a:pt x="3672" y="21542"/>
                    <a:pt x="3352" y="21567"/>
                  </a:cubicBezTo>
                  <a:cubicBezTo>
                    <a:pt x="3033" y="21592"/>
                    <a:pt x="2613" y="21600"/>
                    <a:pt x="2093" y="21600"/>
                  </a:cubicBezTo>
                  <a:cubicBezTo>
                    <a:pt x="1536" y="21600"/>
                    <a:pt x="1108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5" y="859"/>
                  </a:lnTo>
                  <a:cubicBezTo>
                    <a:pt x="7578" y="676"/>
                    <a:pt x="7660" y="517"/>
                    <a:pt x="7760" y="409"/>
                  </a:cubicBezTo>
                  <a:cubicBezTo>
                    <a:pt x="7860" y="300"/>
                    <a:pt x="8006" y="209"/>
                    <a:pt x="8225" y="142"/>
                  </a:cubicBezTo>
                  <a:cubicBezTo>
                    <a:pt x="8435" y="83"/>
                    <a:pt x="8727" y="42"/>
                    <a:pt x="9101" y="25"/>
                  </a:cubicBezTo>
                  <a:cubicBezTo>
                    <a:pt x="9476" y="8"/>
                    <a:pt x="9968" y="0"/>
                    <a:pt x="10589" y="0"/>
                  </a:cubicBezTo>
                  <a:cubicBezTo>
                    <a:pt x="11301" y="0"/>
                    <a:pt x="11866" y="8"/>
                    <a:pt x="12286" y="25"/>
                  </a:cubicBezTo>
                  <a:cubicBezTo>
                    <a:pt x="12706" y="42"/>
                    <a:pt x="13035" y="83"/>
                    <a:pt x="13272" y="142"/>
                  </a:cubicBezTo>
                  <a:cubicBezTo>
                    <a:pt x="13509" y="200"/>
                    <a:pt x="13673" y="292"/>
                    <a:pt x="13774" y="417"/>
                  </a:cubicBezTo>
                  <a:cubicBezTo>
                    <a:pt x="13874" y="542"/>
                    <a:pt x="13965" y="701"/>
                    <a:pt x="14038" y="909"/>
                  </a:cubicBezTo>
                  <a:lnTo>
                    <a:pt x="21266" y="19881"/>
                  </a:lnTo>
                  <a:close/>
                  <a:moveTo>
                    <a:pt x="10525" y="4188"/>
                  </a:moveTo>
                  <a:lnTo>
                    <a:pt x="10507" y="4188"/>
                  </a:lnTo>
                  <a:lnTo>
                    <a:pt x="7194" y="13282"/>
                  </a:lnTo>
                  <a:lnTo>
                    <a:pt x="13828" y="13282"/>
                  </a:lnTo>
                  <a:lnTo>
                    <a:pt x="10525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1" name="Shape">
              <a:extLst>
                <a:ext uri="{FF2B5EF4-FFF2-40B4-BE49-F238E27FC236}">
                  <a16:creationId xmlns:a16="http://schemas.microsoft.com/office/drawing/2014/main" id="{1C8EA982-08D3-4075-B109-17C6FB83B78D}"/>
                </a:ext>
              </a:extLst>
            </p:cNvPr>
            <p:cNvSpPr/>
            <p:nvPr/>
          </p:nvSpPr>
          <p:spPr>
            <a:xfrm>
              <a:off x="2705100" y="3759200"/>
              <a:ext cx="241809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0"/>
                  </a:moveTo>
                  <a:cubicBezTo>
                    <a:pt x="21600" y="21055"/>
                    <a:pt x="21566" y="21156"/>
                    <a:pt x="21509" y="21240"/>
                  </a:cubicBezTo>
                  <a:cubicBezTo>
                    <a:pt x="21453" y="21323"/>
                    <a:pt x="21305" y="21391"/>
                    <a:pt x="21078" y="21449"/>
                  </a:cubicBezTo>
                  <a:cubicBezTo>
                    <a:pt x="20851" y="21508"/>
                    <a:pt x="20522" y="21541"/>
                    <a:pt x="20091" y="21566"/>
                  </a:cubicBezTo>
                  <a:cubicBezTo>
                    <a:pt x="19660" y="21592"/>
                    <a:pt x="19059" y="21600"/>
                    <a:pt x="18310" y="21600"/>
                  </a:cubicBezTo>
                  <a:cubicBezTo>
                    <a:pt x="17675" y="21600"/>
                    <a:pt x="17176" y="21592"/>
                    <a:pt x="16801" y="21566"/>
                  </a:cubicBezTo>
                  <a:cubicBezTo>
                    <a:pt x="16427" y="21541"/>
                    <a:pt x="16132" y="21499"/>
                    <a:pt x="15916" y="21441"/>
                  </a:cubicBezTo>
                  <a:cubicBezTo>
                    <a:pt x="15701" y="21382"/>
                    <a:pt x="15542" y="21298"/>
                    <a:pt x="15451" y="21206"/>
                  </a:cubicBezTo>
                  <a:cubicBezTo>
                    <a:pt x="15360" y="21114"/>
                    <a:pt x="15281" y="20997"/>
                    <a:pt x="15224" y="20863"/>
                  </a:cubicBezTo>
                  <a:lnTo>
                    <a:pt x="12615" y="16062"/>
                  </a:lnTo>
                  <a:cubicBezTo>
                    <a:pt x="12297" y="15517"/>
                    <a:pt x="11991" y="15040"/>
                    <a:pt x="11696" y="14621"/>
                  </a:cubicBezTo>
                  <a:cubicBezTo>
                    <a:pt x="11401" y="14202"/>
                    <a:pt x="11061" y="13850"/>
                    <a:pt x="10698" y="13565"/>
                  </a:cubicBezTo>
                  <a:cubicBezTo>
                    <a:pt x="10335" y="13280"/>
                    <a:pt x="9904" y="13071"/>
                    <a:pt x="9427" y="12928"/>
                  </a:cubicBezTo>
                  <a:cubicBezTo>
                    <a:pt x="8951" y="12786"/>
                    <a:pt x="8395" y="12710"/>
                    <a:pt x="7760" y="12710"/>
                  </a:cubicBezTo>
                  <a:lnTo>
                    <a:pt x="5922" y="12710"/>
                  </a:lnTo>
                  <a:lnTo>
                    <a:pt x="5922" y="20896"/>
                  </a:lnTo>
                  <a:cubicBezTo>
                    <a:pt x="5922" y="21005"/>
                    <a:pt x="5876" y="21106"/>
                    <a:pt x="5774" y="21198"/>
                  </a:cubicBezTo>
                  <a:cubicBezTo>
                    <a:pt x="5672" y="21290"/>
                    <a:pt x="5513" y="21357"/>
                    <a:pt x="5287" y="21416"/>
                  </a:cubicBezTo>
                  <a:cubicBezTo>
                    <a:pt x="5060" y="21474"/>
                    <a:pt x="4765" y="21516"/>
                    <a:pt x="4390" y="21550"/>
                  </a:cubicBezTo>
                  <a:cubicBezTo>
                    <a:pt x="4016" y="21583"/>
                    <a:pt x="3539" y="21600"/>
                    <a:pt x="2950" y="21600"/>
                  </a:cubicBezTo>
                  <a:cubicBezTo>
                    <a:pt x="2382" y="21600"/>
                    <a:pt x="1906" y="21583"/>
                    <a:pt x="1520" y="21550"/>
                  </a:cubicBezTo>
                  <a:cubicBezTo>
                    <a:pt x="1134" y="21516"/>
                    <a:pt x="839" y="21474"/>
                    <a:pt x="613" y="21416"/>
                  </a:cubicBezTo>
                  <a:cubicBezTo>
                    <a:pt x="386" y="21357"/>
                    <a:pt x="227" y="21290"/>
                    <a:pt x="136" y="21198"/>
                  </a:cubicBezTo>
                  <a:cubicBezTo>
                    <a:pt x="45" y="21106"/>
                    <a:pt x="0" y="21013"/>
                    <a:pt x="0" y="20896"/>
                  </a:cubicBezTo>
                  <a:lnTo>
                    <a:pt x="0" y="1382"/>
                  </a:lnTo>
                  <a:cubicBezTo>
                    <a:pt x="0" y="897"/>
                    <a:pt x="170" y="545"/>
                    <a:pt x="511" y="327"/>
                  </a:cubicBezTo>
                  <a:cubicBezTo>
                    <a:pt x="851" y="109"/>
                    <a:pt x="1259" y="0"/>
                    <a:pt x="1758" y="0"/>
                  </a:cubicBezTo>
                  <a:lnTo>
                    <a:pt x="9291" y="0"/>
                  </a:lnTo>
                  <a:cubicBezTo>
                    <a:pt x="10051" y="0"/>
                    <a:pt x="10687" y="8"/>
                    <a:pt x="11186" y="34"/>
                  </a:cubicBezTo>
                  <a:cubicBezTo>
                    <a:pt x="11685" y="59"/>
                    <a:pt x="12127" y="84"/>
                    <a:pt x="12536" y="117"/>
                  </a:cubicBezTo>
                  <a:cubicBezTo>
                    <a:pt x="13704" y="243"/>
                    <a:pt x="14759" y="452"/>
                    <a:pt x="15690" y="746"/>
                  </a:cubicBezTo>
                  <a:cubicBezTo>
                    <a:pt x="16620" y="1039"/>
                    <a:pt x="17425" y="1433"/>
                    <a:pt x="18072" y="1919"/>
                  </a:cubicBezTo>
                  <a:cubicBezTo>
                    <a:pt x="18730" y="2405"/>
                    <a:pt x="19218" y="2974"/>
                    <a:pt x="19569" y="3628"/>
                  </a:cubicBezTo>
                  <a:cubicBezTo>
                    <a:pt x="19910" y="4290"/>
                    <a:pt x="20091" y="5044"/>
                    <a:pt x="20091" y="5899"/>
                  </a:cubicBezTo>
                  <a:cubicBezTo>
                    <a:pt x="20091" y="6619"/>
                    <a:pt x="19966" y="7273"/>
                    <a:pt x="19717" y="7867"/>
                  </a:cubicBezTo>
                  <a:cubicBezTo>
                    <a:pt x="19467" y="8462"/>
                    <a:pt x="19104" y="8990"/>
                    <a:pt x="18628" y="9451"/>
                  </a:cubicBezTo>
                  <a:cubicBezTo>
                    <a:pt x="18151" y="9912"/>
                    <a:pt x="17561" y="10322"/>
                    <a:pt x="16847" y="10666"/>
                  </a:cubicBezTo>
                  <a:cubicBezTo>
                    <a:pt x="16132" y="11009"/>
                    <a:pt x="15338" y="11286"/>
                    <a:pt x="14442" y="11495"/>
                  </a:cubicBezTo>
                  <a:cubicBezTo>
                    <a:pt x="14873" y="11646"/>
                    <a:pt x="15281" y="11839"/>
                    <a:pt x="15667" y="12057"/>
                  </a:cubicBezTo>
                  <a:cubicBezTo>
                    <a:pt x="16053" y="12275"/>
                    <a:pt x="16404" y="12543"/>
                    <a:pt x="16745" y="12861"/>
                  </a:cubicBezTo>
                  <a:cubicBezTo>
                    <a:pt x="17085" y="13180"/>
                    <a:pt x="17403" y="13540"/>
                    <a:pt x="17697" y="13942"/>
                  </a:cubicBezTo>
                  <a:cubicBezTo>
                    <a:pt x="17992" y="14344"/>
                    <a:pt x="18287" y="14805"/>
                    <a:pt x="18571" y="15308"/>
                  </a:cubicBezTo>
                  <a:lnTo>
                    <a:pt x="21021" y="19539"/>
                  </a:lnTo>
                  <a:cubicBezTo>
                    <a:pt x="21248" y="19958"/>
                    <a:pt x="21396" y="20268"/>
                    <a:pt x="21475" y="20460"/>
                  </a:cubicBezTo>
                  <a:cubicBezTo>
                    <a:pt x="21566" y="20670"/>
                    <a:pt x="21600" y="20821"/>
                    <a:pt x="21600" y="20930"/>
                  </a:cubicBezTo>
                  <a:close/>
                  <a:moveTo>
                    <a:pt x="13976" y="6351"/>
                  </a:moveTo>
                  <a:cubicBezTo>
                    <a:pt x="13976" y="5647"/>
                    <a:pt x="13761" y="5044"/>
                    <a:pt x="13330" y="4558"/>
                  </a:cubicBezTo>
                  <a:cubicBezTo>
                    <a:pt x="12899" y="4072"/>
                    <a:pt x="12184" y="3729"/>
                    <a:pt x="11197" y="3527"/>
                  </a:cubicBezTo>
                  <a:cubicBezTo>
                    <a:pt x="10902" y="3469"/>
                    <a:pt x="10562" y="3427"/>
                    <a:pt x="10176" y="3393"/>
                  </a:cubicBezTo>
                  <a:cubicBezTo>
                    <a:pt x="9790" y="3360"/>
                    <a:pt x="9268" y="3343"/>
                    <a:pt x="8588" y="3343"/>
                  </a:cubicBezTo>
                  <a:lnTo>
                    <a:pt x="5933" y="3343"/>
                  </a:lnTo>
                  <a:lnTo>
                    <a:pt x="5933" y="9434"/>
                  </a:lnTo>
                  <a:lnTo>
                    <a:pt x="8951" y="9434"/>
                  </a:lnTo>
                  <a:cubicBezTo>
                    <a:pt x="9790" y="9434"/>
                    <a:pt x="10528" y="9359"/>
                    <a:pt x="11152" y="9208"/>
                  </a:cubicBezTo>
                  <a:cubicBezTo>
                    <a:pt x="11776" y="9057"/>
                    <a:pt x="12309" y="8848"/>
                    <a:pt x="12729" y="8580"/>
                  </a:cubicBezTo>
                  <a:cubicBezTo>
                    <a:pt x="13148" y="8312"/>
                    <a:pt x="13466" y="7985"/>
                    <a:pt x="13670" y="7608"/>
                  </a:cubicBezTo>
                  <a:cubicBezTo>
                    <a:pt x="13874" y="7231"/>
                    <a:pt x="13976" y="6812"/>
                    <a:pt x="13976" y="635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2" name="Shape">
              <a:extLst>
                <a:ext uri="{FF2B5EF4-FFF2-40B4-BE49-F238E27FC236}">
                  <a16:creationId xmlns:a16="http://schemas.microsoft.com/office/drawing/2014/main" id="{426FD9B7-E2F9-4E01-8FAA-2706F7C7EA77}"/>
                </a:ext>
              </a:extLst>
            </p:cNvPr>
            <p:cNvSpPr/>
            <p:nvPr/>
          </p:nvSpPr>
          <p:spPr>
            <a:xfrm>
              <a:off x="2946400" y="37592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3" name="Shape">
              <a:extLst>
                <a:ext uri="{FF2B5EF4-FFF2-40B4-BE49-F238E27FC236}">
                  <a16:creationId xmlns:a16="http://schemas.microsoft.com/office/drawing/2014/main" id="{0AC6F0C8-39F3-4C20-8545-4C63990F98CB}"/>
                </a:ext>
              </a:extLst>
            </p:cNvPr>
            <p:cNvSpPr/>
            <p:nvPr/>
          </p:nvSpPr>
          <p:spPr>
            <a:xfrm>
              <a:off x="3238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4" name="Shape">
              <a:extLst>
                <a:ext uri="{FF2B5EF4-FFF2-40B4-BE49-F238E27FC236}">
                  <a16:creationId xmlns:a16="http://schemas.microsoft.com/office/drawing/2014/main" id="{16C82F75-2F16-40BF-ABC2-FC77F3BFD1EE}"/>
                </a:ext>
              </a:extLst>
            </p:cNvPr>
            <p:cNvSpPr/>
            <p:nvPr/>
          </p:nvSpPr>
          <p:spPr>
            <a:xfrm>
              <a:off x="3378200" y="3759199"/>
              <a:ext cx="182880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1"/>
                  </a:moveTo>
                  <a:cubicBezTo>
                    <a:pt x="21600" y="2137"/>
                    <a:pt x="21570" y="2413"/>
                    <a:pt x="21525" y="2639"/>
                  </a:cubicBezTo>
                  <a:cubicBezTo>
                    <a:pt x="21480" y="2866"/>
                    <a:pt x="21390" y="3050"/>
                    <a:pt x="21285" y="3176"/>
                  </a:cubicBezTo>
                  <a:cubicBezTo>
                    <a:pt x="21180" y="3310"/>
                    <a:pt x="21045" y="3410"/>
                    <a:pt x="20910" y="3477"/>
                  </a:cubicBezTo>
                  <a:cubicBezTo>
                    <a:pt x="20775" y="3544"/>
                    <a:pt x="20610" y="3578"/>
                    <a:pt x="20430" y="3578"/>
                  </a:cubicBezTo>
                  <a:lnTo>
                    <a:pt x="7860" y="3578"/>
                  </a:lnTo>
                  <a:lnTo>
                    <a:pt x="7860" y="9359"/>
                  </a:lnTo>
                  <a:lnTo>
                    <a:pt x="19665" y="9359"/>
                  </a:lnTo>
                  <a:cubicBezTo>
                    <a:pt x="19845" y="9359"/>
                    <a:pt x="19995" y="9384"/>
                    <a:pt x="20145" y="9443"/>
                  </a:cubicBezTo>
                  <a:cubicBezTo>
                    <a:pt x="20280" y="9501"/>
                    <a:pt x="20415" y="9594"/>
                    <a:pt x="20520" y="9728"/>
                  </a:cubicBezTo>
                  <a:cubicBezTo>
                    <a:pt x="20625" y="9862"/>
                    <a:pt x="20700" y="10038"/>
                    <a:pt x="20760" y="10255"/>
                  </a:cubicBezTo>
                  <a:cubicBezTo>
                    <a:pt x="20805" y="10473"/>
                    <a:pt x="20835" y="10750"/>
                    <a:pt x="20835" y="11085"/>
                  </a:cubicBezTo>
                  <a:cubicBezTo>
                    <a:pt x="20835" y="11420"/>
                    <a:pt x="20805" y="11697"/>
                    <a:pt x="20760" y="11914"/>
                  </a:cubicBezTo>
                  <a:cubicBezTo>
                    <a:pt x="20715" y="12132"/>
                    <a:pt x="20625" y="12317"/>
                    <a:pt x="20520" y="12459"/>
                  </a:cubicBezTo>
                  <a:cubicBezTo>
                    <a:pt x="20415" y="12601"/>
                    <a:pt x="20280" y="12702"/>
                    <a:pt x="20145" y="12769"/>
                  </a:cubicBezTo>
                  <a:cubicBezTo>
                    <a:pt x="20010" y="12828"/>
                    <a:pt x="19845" y="12861"/>
                    <a:pt x="19665" y="12861"/>
                  </a:cubicBezTo>
                  <a:lnTo>
                    <a:pt x="7860" y="12861"/>
                  </a:lnTo>
                  <a:lnTo>
                    <a:pt x="7860" y="20863"/>
                  </a:lnTo>
                  <a:cubicBezTo>
                    <a:pt x="7860" y="20988"/>
                    <a:pt x="7800" y="21089"/>
                    <a:pt x="7680" y="21181"/>
                  </a:cubicBezTo>
                  <a:cubicBezTo>
                    <a:pt x="7560" y="21273"/>
                    <a:pt x="7350" y="21349"/>
                    <a:pt x="7035" y="21407"/>
                  </a:cubicBezTo>
                  <a:cubicBezTo>
                    <a:pt x="6720" y="21466"/>
                    <a:pt x="6330" y="21516"/>
                    <a:pt x="5835" y="21550"/>
                  </a:cubicBezTo>
                  <a:cubicBezTo>
                    <a:pt x="5340" y="21583"/>
                    <a:pt x="4710" y="21600"/>
                    <a:pt x="3930" y="21600"/>
                  </a:cubicBezTo>
                  <a:cubicBezTo>
                    <a:pt x="3180" y="21600"/>
                    <a:pt x="2550" y="21583"/>
                    <a:pt x="2040" y="21550"/>
                  </a:cubicBezTo>
                  <a:cubicBezTo>
                    <a:pt x="1530" y="21516"/>
                    <a:pt x="1140" y="21466"/>
                    <a:pt x="840" y="21407"/>
                  </a:cubicBezTo>
                  <a:cubicBezTo>
                    <a:pt x="540" y="21349"/>
                    <a:pt x="330" y="21273"/>
                    <a:pt x="195" y="21181"/>
                  </a:cubicBezTo>
                  <a:cubicBezTo>
                    <a:pt x="60" y="21089"/>
                    <a:pt x="0" y="20988"/>
                    <a:pt x="0" y="20863"/>
                  </a:cubicBezTo>
                  <a:lnTo>
                    <a:pt x="0" y="1382"/>
                  </a:lnTo>
                  <a:cubicBezTo>
                    <a:pt x="0" y="897"/>
                    <a:pt x="225" y="545"/>
                    <a:pt x="675" y="327"/>
                  </a:cubicBezTo>
                  <a:cubicBezTo>
                    <a:pt x="1125" y="109"/>
                    <a:pt x="1665" y="0"/>
                    <a:pt x="2325" y="0"/>
                  </a:cubicBezTo>
                  <a:lnTo>
                    <a:pt x="20430" y="0"/>
                  </a:lnTo>
                  <a:cubicBezTo>
                    <a:pt x="20610" y="0"/>
                    <a:pt x="20760" y="34"/>
                    <a:pt x="20910" y="92"/>
                  </a:cubicBezTo>
                  <a:cubicBezTo>
                    <a:pt x="21045" y="151"/>
                    <a:pt x="21165" y="251"/>
                    <a:pt x="21285" y="394"/>
                  </a:cubicBezTo>
                  <a:cubicBezTo>
                    <a:pt x="21390" y="536"/>
                    <a:pt x="21480" y="721"/>
                    <a:pt x="21525" y="947"/>
                  </a:cubicBezTo>
                  <a:cubicBezTo>
                    <a:pt x="21585" y="1181"/>
                    <a:pt x="21600" y="1466"/>
                    <a:pt x="21600" y="18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5" name="Shape">
              <a:extLst>
                <a:ext uri="{FF2B5EF4-FFF2-40B4-BE49-F238E27FC236}">
                  <a16:creationId xmlns:a16="http://schemas.microsoft.com/office/drawing/2014/main" id="{D2BCD58A-8A8F-41EF-9965-3DB300688657}"/>
                </a:ext>
              </a:extLst>
            </p:cNvPr>
            <p:cNvSpPr/>
            <p:nvPr/>
          </p:nvSpPr>
          <p:spPr>
            <a:xfrm>
              <a:off x="36194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6" name="Shape">
              <a:extLst>
                <a:ext uri="{FF2B5EF4-FFF2-40B4-BE49-F238E27FC236}">
                  <a16:creationId xmlns:a16="http://schemas.microsoft.com/office/drawing/2014/main" id="{D811CE8D-0257-48BC-A03F-FC3EAE6127F1}"/>
                </a:ext>
              </a:extLst>
            </p:cNvPr>
            <p:cNvSpPr/>
            <p:nvPr/>
          </p:nvSpPr>
          <p:spPr>
            <a:xfrm>
              <a:off x="3733800" y="37592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7" name="Shape">
              <a:extLst>
                <a:ext uri="{FF2B5EF4-FFF2-40B4-BE49-F238E27FC236}">
                  <a16:creationId xmlns:a16="http://schemas.microsoft.com/office/drawing/2014/main" id="{13B4EC6A-C427-4F71-93BD-0D7F46D4E3D3}"/>
                </a:ext>
              </a:extLst>
            </p:cNvPr>
            <p:cNvSpPr/>
            <p:nvPr/>
          </p:nvSpPr>
          <p:spPr>
            <a:xfrm>
              <a:off x="4025899" y="37591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8" name="Shape">
              <a:extLst>
                <a:ext uri="{FF2B5EF4-FFF2-40B4-BE49-F238E27FC236}">
                  <a16:creationId xmlns:a16="http://schemas.microsoft.com/office/drawing/2014/main" id="{323A8964-FFD5-43C0-B6AE-68344279F958}"/>
                </a:ext>
              </a:extLst>
            </p:cNvPr>
            <p:cNvSpPr/>
            <p:nvPr/>
          </p:nvSpPr>
          <p:spPr>
            <a:xfrm>
              <a:off x="4127500" y="3759200"/>
              <a:ext cx="300059" cy="328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6" y="19881"/>
                  </a:moveTo>
                  <a:cubicBezTo>
                    <a:pt x="21412" y="20282"/>
                    <a:pt x="21503" y="20591"/>
                    <a:pt x="21540" y="20824"/>
                  </a:cubicBezTo>
                  <a:cubicBezTo>
                    <a:pt x="21576" y="21058"/>
                    <a:pt x="21530" y="21233"/>
                    <a:pt x="21394" y="21341"/>
                  </a:cubicBezTo>
                  <a:cubicBezTo>
                    <a:pt x="21257" y="21458"/>
                    <a:pt x="21029" y="21525"/>
                    <a:pt x="20691" y="21558"/>
                  </a:cubicBezTo>
                  <a:cubicBezTo>
                    <a:pt x="20354" y="21592"/>
                    <a:pt x="19889" y="21600"/>
                    <a:pt x="19296" y="21600"/>
                  </a:cubicBezTo>
                  <a:cubicBezTo>
                    <a:pt x="18684" y="21600"/>
                    <a:pt x="18201" y="21592"/>
                    <a:pt x="17854" y="21575"/>
                  </a:cubicBezTo>
                  <a:cubicBezTo>
                    <a:pt x="17508" y="21558"/>
                    <a:pt x="17252" y="21525"/>
                    <a:pt x="17070" y="21475"/>
                  </a:cubicBezTo>
                  <a:cubicBezTo>
                    <a:pt x="16888" y="21425"/>
                    <a:pt x="16760" y="21358"/>
                    <a:pt x="16687" y="21266"/>
                  </a:cubicBezTo>
                  <a:cubicBezTo>
                    <a:pt x="16614" y="21175"/>
                    <a:pt x="16550" y="21066"/>
                    <a:pt x="16504" y="20916"/>
                  </a:cubicBezTo>
                  <a:lnTo>
                    <a:pt x="14935" y="16619"/>
                  </a:lnTo>
                  <a:lnTo>
                    <a:pt x="6151" y="16619"/>
                  </a:lnTo>
                  <a:lnTo>
                    <a:pt x="4665" y="20799"/>
                  </a:lnTo>
                  <a:cubicBezTo>
                    <a:pt x="4619" y="20958"/>
                    <a:pt x="4555" y="21083"/>
                    <a:pt x="4473" y="21191"/>
                  </a:cubicBezTo>
                  <a:cubicBezTo>
                    <a:pt x="4391" y="21300"/>
                    <a:pt x="4272" y="21383"/>
                    <a:pt x="4090" y="21441"/>
                  </a:cubicBezTo>
                  <a:cubicBezTo>
                    <a:pt x="3907" y="21500"/>
                    <a:pt x="3670" y="21542"/>
                    <a:pt x="3351" y="21567"/>
                  </a:cubicBezTo>
                  <a:cubicBezTo>
                    <a:pt x="3032" y="21592"/>
                    <a:pt x="2612" y="21600"/>
                    <a:pt x="2092" y="21600"/>
                  </a:cubicBezTo>
                  <a:cubicBezTo>
                    <a:pt x="1536" y="21600"/>
                    <a:pt x="1107" y="21583"/>
                    <a:pt x="788" y="21550"/>
                  </a:cubicBezTo>
                  <a:cubicBezTo>
                    <a:pt x="478" y="21517"/>
                    <a:pt x="259" y="21433"/>
                    <a:pt x="140" y="21308"/>
                  </a:cubicBezTo>
                  <a:cubicBezTo>
                    <a:pt x="22" y="21183"/>
                    <a:pt x="-24" y="20999"/>
                    <a:pt x="12" y="20774"/>
                  </a:cubicBezTo>
                  <a:cubicBezTo>
                    <a:pt x="49" y="20540"/>
                    <a:pt x="140" y="20232"/>
                    <a:pt x="286" y="19848"/>
                  </a:cubicBezTo>
                  <a:lnTo>
                    <a:pt x="7501" y="859"/>
                  </a:lnTo>
                  <a:cubicBezTo>
                    <a:pt x="7574" y="676"/>
                    <a:pt x="7656" y="517"/>
                    <a:pt x="7757" y="409"/>
                  </a:cubicBezTo>
                  <a:cubicBezTo>
                    <a:pt x="7857" y="300"/>
                    <a:pt x="8003" y="209"/>
                    <a:pt x="8222" y="142"/>
                  </a:cubicBezTo>
                  <a:cubicBezTo>
                    <a:pt x="8432" y="83"/>
                    <a:pt x="8724" y="42"/>
                    <a:pt x="9098" y="25"/>
                  </a:cubicBezTo>
                  <a:cubicBezTo>
                    <a:pt x="9472" y="8"/>
                    <a:pt x="9964" y="0"/>
                    <a:pt x="10584" y="0"/>
                  </a:cubicBezTo>
                  <a:cubicBezTo>
                    <a:pt x="11296" y="0"/>
                    <a:pt x="11861" y="8"/>
                    <a:pt x="12281" y="25"/>
                  </a:cubicBezTo>
                  <a:cubicBezTo>
                    <a:pt x="12701" y="42"/>
                    <a:pt x="13029" y="83"/>
                    <a:pt x="13266" y="142"/>
                  </a:cubicBezTo>
                  <a:cubicBezTo>
                    <a:pt x="13503" y="200"/>
                    <a:pt x="13668" y="292"/>
                    <a:pt x="13768" y="417"/>
                  </a:cubicBezTo>
                  <a:cubicBezTo>
                    <a:pt x="13868" y="542"/>
                    <a:pt x="13959" y="701"/>
                    <a:pt x="14032" y="909"/>
                  </a:cubicBezTo>
                  <a:lnTo>
                    <a:pt x="21266" y="19881"/>
                  </a:lnTo>
                  <a:close/>
                  <a:moveTo>
                    <a:pt x="10521" y="4188"/>
                  </a:moveTo>
                  <a:lnTo>
                    <a:pt x="10502" y="4188"/>
                  </a:lnTo>
                  <a:lnTo>
                    <a:pt x="7191" y="13282"/>
                  </a:lnTo>
                  <a:lnTo>
                    <a:pt x="13823" y="13282"/>
                  </a:lnTo>
                  <a:lnTo>
                    <a:pt x="10521" y="4188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9" name="Shape">
              <a:extLst>
                <a:ext uri="{FF2B5EF4-FFF2-40B4-BE49-F238E27FC236}">
                  <a16:creationId xmlns:a16="http://schemas.microsoft.com/office/drawing/2014/main" id="{5B699F08-BE51-4C10-B03F-A2B5E890543A}"/>
                </a:ext>
              </a:extLst>
            </p:cNvPr>
            <p:cNvSpPr/>
            <p:nvPr/>
          </p:nvSpPr>
          <p:spPr>
            <a:xfrm>
              <a:off x="4470399" y="3759200"/>
              <a:ext cx="179072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8"/>
                    <a:pt x="21569" y="20385"/>
                    <a:pt x="21523" y="20611"/>
                  </a:cubicBezTo>
                  <a:cubicBezTo>
                    <a:pt x="21477" y="20837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6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7"/>
                  </a:cubicBezTo>
                  <a:lnTo>
                    <a:pt x="0" y="704"/>
                  </a:lnTo>
                  <a:cubicBezTo>
                    <a:pt x="0" y="595"/>
                    <a:pt x="61" y="495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5"/>
                    <a:pt x="8027" y="587"/>
                    <a:pt x="8027" y="704"/>
                  </a:cubicBezTo>
                  <a:lnTo>
                    <a:pt x="8027" y="17996"/>
                  </a:lnTo>
                  <a:lnTo>
                    <a:pt x="20390" y="17996"/>
                  </a:lnTo>
                  <a:cubicBezTo>
                    <a:pt x="20589" y="17996"/>
                    <a:pt x="20773" y="18029"/>
                    <a:pt x="20926" y="18088"/>
                  </a:cubicBezTo>
                  <a:cubicBezTo>
                    <a:pt x="21079" y="18147"/>
                    <a:pt x="21202" y="18247"/>
                    <a:pt x="21309" y="18390"/>
                  </a:cubicBezTo>
                  <a:cubicBezTo>
                    <a:pt x="21416" y="18532"/>
                    <a:pt x="21493" y="18708"/>
                    <a:pt x="21539" y="18935"/>
                  </a:cubicBezTo>
                  <a:cubicBezTo>
                    <a:pt x="21569" y="19169"/>
                    <a:pt x="21600" y="19446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0" name="Shape">
              <a:extLst>
                <a:ext uri="{FF2B5EF4-FFF2-40B4-BE49-F238E27FC236}">
                  <a16:creationId xmlns:a16="http://schemas.microsoft.com/office/drawing/2014/main" id="{A59E6FF2-FC29-4642-B3D9-FAB24E94287B}"/>
                </a:ext>
              </a:extLst>
            </p:cNvPr>
            <p:cNvSpPr/>
            <p:nvPr/>
          </p:nvSpPr>
          <p:spPr>
            <a:xfrm>
              <a:off x="28574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1" name="Shape">
              <a:extLst>
                <a:ext uri="{FF2B5EF4-FFF2-40B4-BE49-F238E27FC236}">
                  <a16:creationId xmlns:a16="http://schemas.microsoft.com/office/drawing/2014/main" id="{A3D2DBE5-D859-4101-9E7B-3EEED29CD8DC}"/>
                </a:ext>
              </a:extLst>
            </p:cNvPr>
            <p:cNvSpPr/>
            <p:nvPr/>
          </p:nvSpPr>
          <p:spPr>
            <a:xfrm>
              <a:off x="29972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2" name="Shape">
              <a:extLst>
                <a:ext uri="{FF2B5EF4-FFF2-40B4-BE49-F238E27FC236}">
                  <a16:creationId xmlns:a16="http://schemas.microsoft.com/office/drawing/2014/main" id="{872C28F6-3FF7-4504-800D-DD94BE67F35B}"/>
                </a:ext>
              </a:extLst>
            </p:cNvPr>
            <p:cNvSpPr/>
            <p:nvPr/>
          </p:nvSpPr>
          <p:spPr>
            <a:xfrm>
              <a:off x="3302000" y="4178300"/>
              <a:ext cx="249428" cy="327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12"/>
                    <a:pt x="21578" y="2389"/>
                    <a:pt x="21545" y="2615"/>
                  </a:cubicBezTo>
                  <a:cubicBezTo>
                    <a:pt x="21512" y="2841"/>
                    <a:pt x="21457" y="3026"/>
                    <a:pt x="21380" y="3160"/>
                  </a:cubicBezTo>
                  <a:cubicBezTo>
                    <a:pt x="21303" y="3302"/>
                    <a:pt x="21215" y="3403"/>
                    <a:pt x="21105" y="3470"/>
                  </a:cubicBezTo>
                  <a:cubicBezTo>
                    <a:pt x="20995" y="3537"/>
                    <a:pt x="20874" y="3571"/>
                    <a:pt x="20742" y="3571"/>
                  </a:cubicBezTo>
                  <a:lnTo>
                    <a:pt x="13681" y="3571"/>
                  </a:lnTo>
                  <a:lnTo>
                    <a:pt x="13681" y="20896"/>
                  </a:lnTo>
                  <a:cubicBezTo>
                    <a:pt x="13681" y="21005"/>
                    <a:pt x="13637" y="21105"/>
                    <a:pt x="13538" y="21198"/>
                  </a:cubicBezTo>
                  <a:cubicBezTo>
                    <a:pt x="13440" y="21290"/>
                    <a:pt x="13286" y="21357"/>
                    <a:pt x="13066" y="21416"/>
                  </a:cubicBezTo>
                  <a:cubicBezTo>
                    <a:pt x="12846" y="21474"/>
                    <a:pt x="12549" y="21516"/>
                    <a:pt x="12186" y="21550"/>
                  </a:cubicBezTo>
                  <a:cubicBezTo>
                    <a:pt x="11812" y="21583"/>
                    <a:pt x="11350" y="21600"/>
                    <a:pt x="10800" y="21600"/>
                  </a:cubicBezTo>
                  <a:cubicBezTo>
                    <a:pt x="10250" y="21600"/>
                    <a:pt x="9788" y="21583"/>
                    <a:pt x="9414" y="21550"/>
                  </a:cubicBezTo>
                  <a:cubicBezTo>
                    <a:pt x="9040" y="21516"/>
                    <a:pt x="8754" y="21474"/>
                    <a:pt x="8534" y="21416"/>
                  </a:cubicBezTo>
                  <a:cubicBezTo>
                    <a:pt x="8314" y="21357"/>
                    <a:pt x="8160" y="21290"/>
                    <a:pt x="8062" y="21198"/>
                  </a:cubicBezTo>
                  <a:cubicBezTo>
                    <a:pt x="7963" y="21105"/>
                    <a:pt x="7919" y="21013"/>
                    <a:pt x="7919" y="20896"/>
                  </a:cubicBezTo>
                  <a:lnTo>
                    <a:pt x="7919" y="3571"/>
                  </a:lnTo>
                  <a:lnTo>
                    <a:pt x="858" y="3571"/>
                  </a:lnTo>
                  <a:cubicBezTo>
                    <a:pt x="715" y="3571"/>
                    <a:pt x="594" y="3537"/>
                    <a:pt x="484" y="3470"/>
                  </a:cubicBezTo>
                  <a:cubicBezTo>
                    <a:pt x="374" y="3403"/>
                    <a:pt x="297" y="3302"/>
                    <a:pt x="220" y="3160"/>
                  </a:cubicBezTo>
                  <a:cubicBezTo>
                    <a:pt x="143" y="3017"/>
                    <a:pt x="88" y="2841"/>
                    <a:pt x="55" y="2615"/>
                  </a:cubicBezTo>
                  <a:cubicBezTo>
                    <a:pt x="22" y="2389"/>
                    <a:pt x="0" y="2112"/>
                    <a:pt x="0" y="1794"/>
                  </a:cubicBezTo>
                  <a:cubicBezTo>
                    <a:pt x="0" y="1458"/>
                    <a:pt x="22" y="1182"/>
                    <a:pt x="55" y="947"/>
                  </a:cubicBezTo>
                  <a:cubicBezTo>
                    <a:pt x="88" y="712"/>
                    <a:pt x="143" y="528"/>
                    <a:pt x="220" y="394"/>
                  </a:cubicBezTo>
                  <a:cubicBezTo>
                    <a:pt x="297" y="251"/>
                    <a:pt x="385" y="159"/>
                    <a:pt x="484" y="92"/>
                  </a:cubicBezTo>
                  <a:cubicBezTo>
                    <a:pt x="583" y="34"/>
                    <a:pt x="715" y="0"/>
                    <a:pt x="858" y="0"/>
                  </a:cubicBezTo>
                  <a:lnTo>
                    <a:pt x="20742" y="0"/>
                  </a:lnTo>
                  <a:cubicBezTo>
                    <a:pt x="20874" y="0"/>
                    <a:pt x="20995" y="34"/>
                    <a:pt x="21105" y="92"/>
                  </a:cubicBezTo>
                  <a:cubicBezTo>
                    <a:pt x="21215" y="151"/>
                    <a:pt x="21303" y="251"/>
                    <a:pt x="21380" y="394"/>
                  </a:cubicBezTo>
                  <a:cubicBezTo>
                    <a:pt x="21457" y="536"/>
                    <a:pt x="21512" y="721"/>
                    <a:pt x="21545" y="947"/>
                  </a:cubicBezTo>
                  <a:cubicBezTo>
                    <a:pt x="21578" y="1173"/>
                    <a:pt x="21600" y="1458"/>
                    <a:pt x="21600" y="1794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3" name="Shape">
              <a:extLst>
                <a:ext uri="{FF2B5EF4-FFF2-40B4-BE49-F238E27FC236}">
                  <a16:creationId xmlns:a16="http://schemas.microsoft.com/office/drawing/2014/main" id="{DF2D89B0-F2C8-4F73-8C42-F88874C5A3DF}"/>
                </a:ext>
              </a:extLst>
            </p:cNvPr>
            <p:cNvSpPr/>
            <p:nvPr/>
          </p:nvSpPr>
          <p:spPr>
            <a:xfrm>
              <a:off x="3594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8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09"/>
                    <a:pt x="19385" y="9386"/>
                    <a:pt x="19427" y="9596"/>
                  </a:cubicBezTo>
                  <a:cubicBezTo>
                    <a:pt x="19470" y="9815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4" name="Shape">
              <a:extLst>
                <a:ext uri="{FF2B5EF4-FFF2-40B4-BE49-F238E27FC236}">
                  <a16:creationId xmlns:a16="http://schemas.microsoft.com/office/drawing/2014/main" id="{8B10BE5B-3B38-4C81-BA7E-5338A4662BFE}"/>
                </a:ext>
              </a:extLst>
            </p:cNvPr>
            <p:cNvSpPr/>
            <p:nvPr/>
          </p:nvSpPr>
          <p:spPr>
            <a:xfrm>
              <a:off x="38354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69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5" name="Shape">
              <a:extLst>
                <a:ext uri="{FF2B5EF4-FFF2-40B4-BE49-F238E27FC236}">
                  <a16:creationId xmlns:a16="http://schemas.microsoft.com/office/drawing/2014/main" id="{31DF4E5F-55BA-4B14-A905-99194327952A}"/>
                </a:ext>
              </a:extLst>
            </p:cNvPr>
            <p:cNvSpPr/>
            <p:nvPr/>
          </p:nvSpPr>
          <p:spPr>
            <a:xfrm>
              <a:off x="4064000" y="4178299"/>
              <a:ext cx="179071" cy="327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109"/>
                    <a:pt x="21569" y="20385"/>
                    <a:pt x="21523" y="20611"/>
                  </a:cubicBezTo>
                  <a:cubicBezTo>
                    <a:pt x="21477" y="20838"/>
                    <a:pt x="21401" y="21030"/>
                    <a:pt x="21294" y="21173"/>
                  </a:cubicBezTo>
                  <a:cubicBezTo>
                    <a:pt x="21186" y="21323"/>
                    <a:pt x="21064" y="21432"/>
                    <a:pt x="20911" y="21499"/>
                  </a:cubicBezTo>
                  <a:cubicBezTo>
                    <a:pt x="20757" y="21567"/>
                    <a:pt x="20589" y="21600"/>
                    <a:pt x="20374" y="21600"/>
                  </a:cubicBezTo>
                  <a:lnTo>
                    <a:pt x="2374" y="21600"/>
                  </a:lnTo>
                  <a:cubicBezTo>
                    <a:pt x="1700" y="21600"/>
                    <a:pt x="1149" y="21491"/>
                    <a:pt x="689" y="21273"/>
                  </a:cubicBezTo>
                  <a:cubicBezTo>
                    <a:pt x="230" y="21055"/>
                    <a:pt x="0" y="20703"/>
                    <a:pt x="0" y="20218"/>
                  </a:cubicBezTo>
                  <a:lnTo>
                    <a:pt x="0" y="704"/>
                  </a:lnTo>
                  <a:cubicBezTo>
                    <a:pt x="0" y="595"/>
                    <a:pt x="61" y="494"/>
                    <a:pt x="199" y="402"/>
                  </a:cubicBezTo>
                  <a:cubicBezTo>
                    <a:pt x="337" y="310"/>
                    <a:pt x="552" y="243"/>
                    <a:pt x="858" y="184"/>
                  </a:cubicBezTo>
                  <a:cubicBezTo>
                    <a:pt x="1164" y="126"/>
                    <a:pt x="1578" y="84"/>
                    <a:pt x="2083" y="50"/>
                  </a:cubicBezTo>
                  <a:cubicBezTo>
                    <a:pt x="2604" y="17"/>
                    <a:pt x="3248" y="0"/>
                    <a:pt x="4014" y="0"/>
                  </a:cubicBezTo>
                  <a:cubicBezTo>
                    <a:pt x="4810" y="0"/>
                    <a:pt x="5454" y="17"/>
                    <a:pt x="5959" y="50"/>
                  </a:cubicBezTo>
                  <a:cubicBezTo>
                    <a:pt x="6465" y="84"/>
                    <a:pt x="6863" y="126"/>
                    <a:pt x="7169" y="184"/>
                  </a:cubicBezTo>
                  <a:cubicBezTo>
                    <a:pt x="7476" y="243"/>
                    <a:pt x="7690" y="310"/>
                    <a:pt x="7828" y="402"/>
                  </a:cubicBezTo>
                  <a:cubicBezTo>
                    <a:pt x="7966" y="494"/>
                    <a:pt x="8027" y="587"/>
                    <a:pt x="8027" y="704"/>
                  </a:cubicBezTo>
                  <a:lnTo>
                    <a:pt x="8027" y="17989"/>
                  </a:lnTo>
                  <a:lnTo>
                    <a:pt x="20390" y="17989"/>
                  </a:lnTo>
                  <a:cubicBezTo>
                    <a:pt x="20589" y="17989"/>
                    <a:pt x="20773" y="18022"/>
                    <a:pt x="20926" y="18081"/>
                  </a:cubicBezTo>
                  <a:cubicBezTo>
                    <a:pt x="21079" y="18140"/>
                    <a:pt x="21202" y="18240"/>
                    <a:pt x="21309" y="18383"/>
                  </a:cubicBezTo>
                  <a:cubicBezTo>
                    <a:pt x="21416" y="18525"/>
                    <a:pt x="21493" y="18701"/>
                    <a:pt x="21539" y="18927"/>
                  </a:cubicBezTo>
                  <a:cubicBezTo>
                    <a:pt x="21585" y="19162"/>
                    <a:pt x="21600" y="19438"/>
                    <a:pt x="21600" y="1977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6" name="Shape">
              <a:extLst>
                <a:ext uri="{FF2B5EF4-FFF2-40B4-BE49-F238E27FC236}">
                  <a16:creationId xmlns:a16="http://schemas.microsoft.com/office/drawing/2014/main" id="{8C19F8A4-99E0-4235-9D9D-FA60A0BEC011}"/>
                </a:ext>
              </a:extLst>
            </p:cNvPr>
            <p:cNvSpPr/>
            <p:nvPr/>
          </p:nvSpPr>
          <p:spPr>
            <a:xfrm>
              <a:off x="4279899" y="4178299"/>
              <a:ext cx="66550" cy="32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3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5" y="21517"/>
                    <a:pt x="3092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215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3" y="0"/>
                    <a:pt x="14675" y="17"/>
                    <a:pt x="16035" y="50"/>
                  </a:cubicBezTo>
                  <a:cubicBezTo>
                    <a:pt x="17395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7" name="Shape">
              <a:extLst>
                <a:ext uri="{FF2B5EF4-FFF2-40B4-BE49-F238E27FC236}">
                  <a16:creationId xmlns:a16="http://schemas.microsoft.com/office/drawing/2014/main" id="{E16D1CCA-1DF0-440F-A933-E31BF0005728}"/>
                </a:ext>
              </a:extLst>
            </p:cNvPr>
            <p:cNvSpPr/>
            <p:nvPr/>
          </p:nvSpPr>
          <p:spPr>
            <a:xfrm>
              <a:off x="4394200" y="4178299"/>
              <a:ext cx="278383" cy="33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09"/>
                    <a:pt x="21580" y="4178"/>
                    <a:pt x="21551" y="4406"/>
                  </a:cubicBezTo>
                  <a:cubicBezTo>
                    <a:pt x="21521" y="4634"/>
                    <a:pt x="21472" y="4814"/>
                    <a:pt x="21413" y="4944"/>
                  </a:cubicBezTo>
                  <a:cubicBezTo>
                    <a:pt x="21354" y="5082"/>
                    <a:pt x="21285" y="5172"/>
                    <a:pt x="21196" y="5229"/>
                  </a:cubicBezTo>
                  <a:cubicBezTo>
                    <a:pt x="21107" y="5286"/>
                    <a:pt x="21009" y="5310"/>
                    <a:pt x="20891" y="5310"/>
                  </a:cubicBezTo>
                  <a:cubicBezTo>
                    <a:pt x="20723" y="5310"/>
                    <a:pt x="20447" y="5213"/>
                    <a:pt x="20073" y="5017"/>
                  </a:cubicBezTo>
                  <a:cubicBezTo>
                    <a:pt x="19698" y="4822"/>
                    <a:pt x="19196" y="4610"/>
                    <a:pt x="18565" y="4390"/>
                  </a:cubicBezTo>
                  <a:cubicBezTo>
                    <a:pt x="17944" y="4162"/>
                    <a:pt x="17195" y="3950"/>
                    <a:pt x="16328" y="3763"/>
                  </a:cubicBezTo>
                  <a:cubicBezTo>
                    <a:pt x="15461" y="3567"/>
                    <a:pt x="14456" y="3470"/>
                    <a:pt x="13313" y="3470"/>
                  </a:cubicBezTo>
                  <a:cubicBezTo>
                    <a:pt x="12091" y="3470"/>
                    <a:pt x="10977" y="3641"/>
                    <a:pt x="9992" y="3991"/>
                  </a:cubicBezTo>
                  <a:cubicBezTo>
                    <a:pt x="9007" y="4341"/>
                    <a:pt x="8159" y="4838"/>
                    <a:pt x="7450" y="5473"/>
                  </a:cubicBezTo>
                  <a:cubicBezTo>
                    <a:pt x="6750" y="6117"/>
                    <a:pt x="6208" y="6882"/>
                    <a:pt x="5834" y="7778"/>
                  </a:cubicBezTo>
                  <a:cubicBezTo>
                    <a:pt x="5459" y="8674"/>
                    <a:pt x="5262" y="9668"/>
                    <a:pt x="5262" y="10759"/>
                  </a:cubicBezTo>
                  <a:cubicBezTo>
                    <a:pt x="5262" y="11957"/>
                    <a:pt x="5459" y="13007"/>
                    <a:pt x="5834" y="13919"/>
                  </a:cubicBezTo>
                  <a:cubicBezTo>
                    <a:pt x="6218" y="14832"/>
                    <a:pt x="6750" y="15589"/>
                    <a:pt x="7440" y="16200"/>
                  </a:cubicBezTo>
                  <a:cubicBezTo>
                    <a:pt x="8130" y="16811"/>
                    <a:pt x="8957" y="17275"/>
                    <a:pt x="9933" y="17593"/>
                  </a:cubicBezTo>
                  <a:cubicBezTo>
                    <a:pt x="10899" y="17902"/>
                    <a:pt x="11973" y="18057"/>
                    <a:pt x="13145" y="18057"/>
                  </a:cubicBezTo>
                  <a:cubicBezTo>
                    <a:pt x="13717" y="18057"/>
                    <a:pt x="14288" y="18000"/>
                    <a:pt x="14840" y="17894"/>
                  </a:cubicBezTo>
                  <a:cubicBezTo>
                    <a:pt x="15402" y="17788"/>
                    <a:pt x="15924" y="17625"/>
                    <a:pt x="16407" y="17414"/>
                  </a:cubicBezTo>
                  <a:lnTo>
                    <a:pt x="16407" y="12567"/>
                  </a:lnTo>
                  <a:lnTo>
                    <a:pt x="11618" y="12567"/>
                  </a:lnTo>
                  <a:cubicBezTo>
                    <a:pt x="11381" y="12567"/>
                    <a:pt x="11204" y="12445"/>
                    <a:pt x="11076" y="12201"/>
                  </a:cubicBezTo>
                  <a:cubicBezTo>
                    <a:pt x="10948" y="11957"/>
                    <a:pt x="10879" y="11549"/>
                    <a:pt x="10879" y="10963"/>
                  </a:cubicBezTo>
                  <a:cubicBezTo>
                    <a:pt x="10879" y="10662"/>
                    <a:pt x="10899" y="10409"/>
                    <a:pt x="10928" y="10205"/>
                  </a:cubicBezTo>
                  <a:cubicBezTo>
                    <a:pt x="10958" y="10002"/>
                    <a:pt x="11007" y="9839"/>
                    <a:pt x="11076" y="9717"/>
                  </a:cubicBezTo>
                  <a:cubicBezTo>
                    <a:pt x="11145" y="9595"/>
                    <a:pt x="11224" y="9505"/>
                    <a:pt x="11312" y="9440"/>
                  </a:cubicBezTo>
                  <a:cubicBezTo>
                    <a:pt x="11401" y="9383"/>
                    <a:pt x="11509" y="9350"/>
                    <a:pt x="11628" y="9350"/>
                  </a:cubicBezTo>
                  <a:lnTo>
                    <a:pt x="20161" y="9350"/>
                  </a:lnTo>
                  <a:cubicBezTo>
                    <a:pt x="20368" y="9350"/>
                    <a:pt x="20556" y="9383"/>
                    <a:pt x="20723" y="9440"/>
                  </a:cubicBezTo>
                  <a:cubicBezTo>
                    <a:pt x="20891" y="9497"/>
                    <a:pt x="21029" y="9586"/>
                    <a:pt x="21157" y="9709"/>
                  </a:cubicBezTo>
                  <a:cubicBezTo>
                    <a:pt x="21285" y="9831"/>
                    <a:pt x="21373" y="9969"/>
                    <a:pt x="21442" y="10140"/>
                  </a:cubicBezTo>
                  <a:cubicBezTo>
                    <a:pt x="21511" y="10311"/>
                    <a:pt x="21541" y="10499"/>
                    <a:pt x="21541" y="10710"/>
                  </a:cubicBezTo>
                  <a:lnTo>
                    <a:pt x="21541" y="19026"/>
                  </a:lnTo>
                  <a:cubicBezTo>
                    <a:pt x="21541" y="19352"/>
                    <a:pt x="21472" y="19629"/>
                    <a:pt x="21334" y="19873"/>
                  </a:cubicBezTo>
                  <a:cubicBezTo>
                    <a:pt x="21196" y="20118"/>
                    <a:pt x="20920" y="20305"/>
                    <a:pt x="20496" y="20443"/>
                  </a:cubicBezTo>
                  <a:cubicBezTo>
                    <a:pt x="20073" y="20582"/>
                    <a:pt x="19550" y="20729"/>
                    <a:pt x="18920" y="20883"/>
                  </a:cubicBezTo>
                  <a:cubicBezTo>
                    <a:pt x="18299" y="21038"/>
                    <a:pt x="17649" y="21160"/>
                    <a:pt x="16979" y="21274"/>
                  </a:cubicBezTo>
                  <a:cubicBezTo>
                    <a:pt x="16308" y="21380"/>
                    <a:pt x="15629" y="21462"/>
                    <a:pt x="14949" y="21519"/>
                  </a:cubicBezTo>
                  <a:cubicBezTo>
                    <a:pt x="14269" y="21576"/>
                    <a:pt x="13579" y="21600"/>
                    <a:pt x="12889" y="21600"/>
                  </a:cubicBezTo>
                  <a:cubicBezTo>
                    <a:pt x="10869" y="21600"/>
                    <a:pt x="9066" y="21364"/>
                    <a:pt x="7469" y="20883"/>
                  </a:cubicBezTo>
                  <a:cubicBezTo>
                    <a:pt x="5873" y="20403"/>
                    <a:pt x="4523" y="19710"/>
                    <a:pt x="3419" y="18798"/>
                  </a:cubicBezTo>
                  <a:cubicBezTo>
                    <a:pt x="2316" y="17886"/>
                    <a:pt x="1468" y="16778"/>
                    <a:pt x="877" y="15475"/>
                  </a:cubicBezTo>
                  <a:cubicBezTo>
                    <a:pt x="296" y="14164"/>
                    <a:pt x="0" y="12681"/>
                    <a:pt x="0" y="11028"/>
                  </a:cubicBezTo>
                  <a:cubicBezTo>
                    <a:pt x="0" y="9318"/>
                    <a:pt x="315" y="7778"/>
                    <a:pt x="936" y="6418"/>
                  </a:cubicBezTo>
                  <a:cubicBezTo>
                    <a:pt x="1557" y="5058"/>
                    <a:pt x="2444" y="3901"/>
                    <a:pt x="3597" y="2948"/>
                  </a:cubicBezTo>
                  <a:cubicBezTo>
                    <a:pt x="4740" y="1995"/>
                    <a:pt x="6129" y="1271"/>
                    <a:pt x="7745" y="757"/>
                  </a:cubicBezTo>
                  <a:cubicBezTo>
                    <a:pt x="9361" y="244"/>
                    <a:pt x="11175" y="0"/>
                    <a:pt x="13165" y="0"/>
                  </a:cubicBezTo>
                  <a:cubicBezTo>
                    <a:pt x="14259" y="0"/>
                    <a:pt x="15254" y="65"/>
                    <a:pt x="16151" y="187"/>
                  </a:cubicBezTo>
                  <a:cubicBezTo>
                    <a:pt x="17048" y="310"/>
                    <a:pt x="17836" y="464"/>
                    <a:pt x="18506" y="635"/>
                  </a:cubicBezTo>
                  <a:cubicBezTo>
                    <a:pt x="19176" y="806"/>
                    <a:pt x="19738" y="1002"/>
                    <a:pt x="20171" y="1205"/>
                  </a:cubicBezTo>
                  <a:cubicBezTo>
                    <a:pt x="20615" y="1409"/>
                    <a:pt x="20920" y="1588"/>
                    <a:pt x="21098" y="1735"/>
                  </a:cubicBezTo>
                  <a:cubicBezTo>
                    <a:pt x="21275" y="1890"/>
                    <a:pt x="21403" y="2101"/>
                    <a:pt x="21482" y="2370"/>
                  </a:cubicBezTo>
                  <a:cubicBezTo>
                    <a:pt x="21561" y="2639"/>
                    <a:pt x="21600" y="3062"/>
                    <a:pt x="21600" y="3600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8" name="Shape">
              <a:extLst>
                <a:ext uri="{FF2B5EF4-FFF2-40B4-BE49-F238E27FC236}">
                  <a16:creationId xmlns:a16="http://schemas.microsoft.com/office/drawing/2014/main" id="{9A09A13F-5024-4C79-93EE-CBE3A064FD9A}"/>
                </a:ext>
              </a:extLst>
            </p:cNvPr>
            <p:cNvSpPr/>
            <p:nvPr/>
          </p:nvSpPr>
          <p:spPr>
            <a:xfrm>
              <a:off x="47371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9" name="Shape">
              <a:extLst>
                <a:ext uri="{FF2B5EF4-FFF2-40B4-BE49-F238E27FC236}">
                  <a16:creationId xmlns:a16="http://schemas.microsoft.com/office/drawing/2014/main" id="{032092EE-F824-4265-BA22-22995AC6D75E}"/>
                </a:ext>
              </a:extLst>
            </p:cNvPr>
            <p:cNvSpPr/>
            <p:nvPr/>
          </p:nvSpPr>
          <p:spPr>
            <a:xfrm>
              <a:off x="4991100" y="41783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89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5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6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6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3" y="50"/>
                    <a:pt x="5712" y="84"/>
                    <a:pt x="6069" y="159"/>
                  </a:cubicBezTo>
                  <a:cubicBezTo>
                    <a:pt x="642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1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8" y="11536"/>
                    <a:pt x="16788" y="10775"/>
                  </a:cubicBezTo>
                  <a:lnTo>
                    <a:pt x="16788" y="719"/>
                  </a:lnTo>
                  <a:cubicBezTo>
                    <a:pt x="16788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7" y="117"/>
                    <a:pt x="21130" y="184"/>
                  </a:cubicBezTo>
                  <a:cubicBezTo>
                    <a:pt x="2129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0" name="Shape">
              <a:extLst>
                <a:ext uri="{FF2B5EF4-FFF2-40B4-BE49-F238E27FC236}">
                  <a16:creationId xmlns:a16="http://schemas.microsoft.com/office/drawing/2014/main" id="{DA2EB6E5-39AA-4A1F-B726-184144B88818}"/>
                </a:ext>
              </a:extLst>
            </p:cNvPr>
            <p:cNvSpPr/>
            <p:nvPr/>
          </p:nvSpPr>
          <p:spPr>
            <a:xfrm>
              <a:off x="5321300" y="4178300"/>
              <a:ext cx="241046" cy="336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1"/>
                  </a:moveTo>
                  <a:cubicBezTo>
                    <a:pt x="21600" y="18370"/>
                    <a:pt x="21589" y="18598"/>
                    <a:pt x="21566" y="18786"/>
                  </a:cubicBezTo>
                  <a:cubicBezTo>
                    <a:pt x="21543" y="18973"/>
                    <a:pt x="21509" y="19137"/>
                    <a:pt x="21463" y="19267"/>
                  </a:cubicBezTo>
                  <a:cubicBezTo>
                    <a:pt x="21418" y="19406"/>
                    <a:pt x="21361" y="19520"/>
                    <a:pt x="21281" y="19618"/>
                  </a:cubicBezTo>
                  <a:cubicBezTo>
                    <a:pt x="21202" y="19716"/>
                    <a:pt x="21088" y="19822"/>
                    <a:pt x="20917" y="19952"/>
                  </a:cubicBezTo>
                  <a:cubicBezTo>
                    <a:pt x="20746" y="20075"/>
                    <a:pt x="20428" y="20238"/>
                    <a:pt x="19961" y="20425"/>
                  </a:cubicBezTo>
                  <a:cubicBezTo>
                    <a:pt x="19483" y="20621"/>
                    <a:pt x="18914" y="20809"/>
                    <a:pt x="18220" y="20980"/>
                  </a:cubicBezTo>
                  <a:cubicBezTo>
                    <a:pt x="17526" y="21151"/>
                    <a:pt x="16752" y="21306"/>
                    <a:pt x="15876" y="21421"/>
                  </a:cubicBezTo>
                  <a:cubicBezTo>
                    <a:pt x="14999" y="21535"/>
                    <a:pt x="14043" y="21600"/>
                    <a:pt x="13019" y="21600"/>
                  </a:cubicBezTo>
                  <a:cubicBezTo>
                    <a:pt x="11016" y="21600"/>
                    <a:pt x="9218" y="21380"/>
                    <a:pt x="7602" y="20939"/>
                  </a:cubicBezTo>
                  <a:cubicBezTo>
                    <a:pt x="5986" y="20499"/>
                    <a:pt x="4620" y="19838"/>
                    <a:pt x="3494" y="18957"/>
                  </a:cubicBezTo>
                  <a:cubicBezTo>
                    <a:pt x="2367" y="18076"/>
                    <a:pt x="1502" y="16983"/>
                    <a:pt x="899" y="15670"/>
                  </a:cubicBezTo>
                  <a:cubicBezTo>
                    <a:pt x="296" y="14357"/>
                    <a:pt x="0" y="12823"/>
                    <a:pt x="0" y="11077"/>
                  </a:cubicBezTo>
                  <a:cubicBezTo>
                    <a:pt x="0" y="9299"/>
                    <a:pt x="330" y="7717"/>
                    <a:pt x="990" y="6338"/>
                  </a:cubicBezTo>
                  <a:cubicBezTo>
                    <a:pt x="1650" y="4960"/>
                    <a:pt x="2572" y="3801"/>
                    <a:pt x="3767" y="2863"/>
                  </a:cubicBezTo>
                  <a:cubicBezTo>
                    <a:pt x="4962" y="1925"/>
                    <a:pt x="6384" y="1215"/>
                    <a:pt x="8046" y="726"/>
                  </a:cubicBezTo>
                  <a:cubicBezTo>
                    <a:pt x="9707" y="245"/>
                    <a:pt x="11540" y="0"/>
                    <a:pt x="13543" y="0"/>
                  </a:cubicBezTo>
                  <a:cubicBezTo>
                    <a:pt x="14351" y="0"/>
                    <a:pt x="15136" y="49"/>
                    <a:pt x="15887" y="147"/>
                  </a:cubicBezTo>
                  <a:cubicBezTo>
                    <a:pt x="16638" y="245"/>
                    <a:pt x="17332" y="367"/>
                    <a:pt x="17970" y="530"/>
                  </a:cubicBezTo>
                  <a:cubicBezTo>
                    <a:pt x="18607" y="685"/>
                    <a:pt x="19187" y="865"/>
                    <a:pt x="19699" y="1069"/>
                  </a:cubicBezTo>
                  <a:cubicBezTo>
                    <a:pt x="20212" y="1273"/>
                    <a:pt x="20564" y="1452"/>
                    <a:pt x="20769" y="1591"/>
                  </a:cubicBezTo>
                  <a:cubicBezTo>
                    <a:pt x="20974" y="1737"/>
                    <a:pt x="21111" y="1860"/>
                    <a:pt x="21190" y="1958"/>
                  </a:cubicBezTo>
                  <a:cubicBezTo>
                    <a:pt x="21270" y="2056"/>
                    <a:pt x="21327" y="2178"/>
                    <a:pt x="21372" y="2333"/>
                  </a:cubicBezTo>
                  <a:cubicBezTo>
                    <a:pt x="21418" y="2488"/>
                    <a:pt x="21452" y="2659"/>
                    <a:pt x="21475" y="2863"/>
                  </a:cubicBezTo>
                  <a:cubicBezTo>
                    <a:pt x="21498" y="3067"/>
                    <a:pt x="21509" y="3320"/>
                    <a:pt x="21509" y="3622"/>
                  </a:cubicBezTo>
                  <a:cubicBezTo>
                    <a:pt x="21509" y="3948"/>
                    <a:pt x="21498" y="4217"/>
                    <a:pt x="21463" y="4446"/>
                  </a:cubicBezTo>
                  <a:cubicBezTo>
                    <a:pt x="21429" y="4674"/>
                    <a:pt x="21384" y="4853"/>
                    <a:pt x="21304" y="4992"/>
                  </a:cubicBezTo>
                  <a:cubicBezTo>
                    <a:pt x="21224" y="5131"/>
                    <a:pt x="21133" y="5237"/>
                    <a:pt x="21031" y="5302"/>
                  </a:cubicBezTo>
                  <a:cubicBezTo>
                    <a:pt x="20928" y="5367"/>
                    <a:pt x="20803" y="5400"/>
                    <a:pt x="20667" y="5400"/>
                  </a:cubicBezTo>
                  <a:cubicBezTo>
                    <a:pt x="20439" y="5400"/>
                    <a:pt x="20155" y="5302"/>
                    <a:pt x="19813" y="5115"/>
                  </a:cubicBezTo>
                  <a:cubicBezTo>
                    <a:pt x="19472" y="4927"/>
                    <a:pt x="19017" y="4715"/>
                    <a:pt x="18470" y="4486"/>
                  </a:cubicBezTo>
                  <a:cubicBezTo>
                    <a:pt x="17924" y="4258"/>
                    <a:pt x="17264" y="4046"/>
                    <a:pt x="16513" y="3858"/>
                  </a:cubicBezTo>
                  <a:cubicBezTo>
                    <a:pt x="15750" y="3671"/>
                    <a:pt x="14851" y="3573"/>
                    <a:pt x="13793" y="3573"/>
                  </a:cubicBezTo>
                  <a:cubicBezTo>
                    <a:pt x="12632" y="3573"/>
                    <a:pt x="11597" y="3744"/>
                    <a:pt x="10697" y="4079"/>
                  </a:cubicBezTo>
                  <a:cubicBezTo>
                    <a:pt x="9787" y="4421"/>
                    <a:pt x="9013" y="4902"/>
                    <a:pt x="8376" y="5531"/>
                  </a:cubicBezTo>
                  <a:cubicBezTo>
                    <a:pt x="7739" y="6159"/>
                    <a:pt x="7249" y="6925"/>
                    <a:pt x="6919" y="7823"/>
                  </a:cubicBezTo>
                  <a:cubicBezTo>
                    <a:pt x="6589" y="8720"/>
                    <a:pt x="6418" y="9723"/>
                    <a:pt x="6418" y="10849"/>
                  </a:cubicBezTo>
                  <a:cubicBezTo>
                    <a:pt x="6418" y="12081"/>
                    <a:pt x="6601" y="13141"/>
                    <a:pt x="6953" y="14047"/>
                  </a:cubicBezTo>
                  <a:cubicBezTo>
                    <a:pt x="7306" y="14952"/>
                    <a:pt x="7807" y="15686"/>
                    <a:pt x="8467" y="16273"/>
                  </a:cubicBezTo>
                  <a:cubicBezTo>
                    <a:pt x="9127" y="16861"/>
                    <a:pt x="9912" y="17293"/>
                    <a:pt x="10834" y="17579"/>
                  </a:cubicBezTo>
                  <a:cubicBezTo>
                    <a:pt x="11756" y="17864"/>
                    <a:pt x="12803" y="18011"/>
                    <a:pt x="13964" y="18011"/>
                  </a:cubicBezTo>
                  <a:cubicBezTo>
                    <a:pt x="15011" y="18011"/>
                    <a:pt x="15921" y="17921"/>
                    <a:pt x="16695" y="17742"/>
                  </a:cubicBezTo>
                  <a:cubicBezTo>
                    <a:pt x="17457" y="17562"/>
                    <a:pt x="18117" y="17367"/>
                    <a:pt x="18664" y="17154"/>
                  </a:cubicBezTo>
                  <a:cubicBezTo>
                    <a:pt x="19210" y="16942"/>
                    <a:pt x="19665" y="16747"/>
                    <a:pt x="20018" y="16575"/>
                  </a:cubicBezTo>
                  <a:cubicBezTo>
                    <a:pt x="20371" y="16404"/>
                    <a:pt x="20644" y="16314"/>
                    <a:pt x="20837" y="16314"/>
                  </a:cubicBezTo>
                  <a:cubicBezTo>
                    <a:pt x="20985" y="16314"/>
                    <a:pt x="21111" y="16339"/>
                    <a:pt x="21202" y="16379"/>
                  </a:cubicBezTo>
                  <a:cubicBezTo>
                    <a:pt x="21293" y="16420"/>
                    <a:pt x="21372" y="16510"/>
                    <a:pt x="21429" y="16641"/>
                  </a:cubicBezTo>
                  <a:cubicBezTo>
                    <a:pt x="21486" y="16771"/>
                    <a:pt x="21532" y="16950"/>
                    <a:pt x="21566" y="17179"/>
                  </a:cubicBezTo>
                  <a:cubicBezTo>
                    <a:pt x="21600" y="17407"/>
                    <a:pt x="21600" y="17709"/>
                    <a:pt x="21600" y="18101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1" name="Shape">
              <a:extLst>
                <a:ext uri="{FF2B5EF4-FFF2-40B4-BE49-F238E27FC236}">
                  <a16:creationId xmlns:a16="http://schemas.microsoft.com/office/drawing/2014/main" id="{84EE5AB6-959E-4C0E-B0D8-F19093EE6952}"/>
                </a:ext>
              </a:extLst>
            </p:cNvPr>
            <p:cNvSpPr/>
            <p:nvPr/>
          </p:nvSpPr>
          <p:spPr>
            <a:xfrm>
              <a:off x="5600700" y="4178300"/>
              <a:ext cx="193168" cy="325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6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2" y="21600"/>
                  </a:cubicBezTo>
                  <a:lnTo>
                    <a:pt x="2201" y="21600"/>
                  </a:lnTo>
                  <a:cubicBezTo>
                    <a:pt x="1576" y="21600"/>
                    <a:pt x="1065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5" y="109"/>
                    <a:pt x="1576" y="0"/>
                    <a:pt x="2201" y="0"/>
                  </a:cubicBezTo>
                  <a:lnTo>
                    <a:pt x="20393" y="0"/>
                  </a:lnTo>
                  <a:cubicBezTo>
                    <a:pt x="20563" y="0"/>
                    <a:pt x="20705" y="25"/>
                    <a:pt x="20847" y="84"/>
                  </a:cubicBezTo>
                  <a:cubicBezTo>
                    <a:pt x="20975" y="143"/>
                    <a:pt x="21089" y="236"/>
                    <a:pt x="21188" y="379"/>
                  </a:cubicBezTo>
                  <a:cubicBezTo>
                    <a:pt x="21288" y="522"/>
                    <a:pt x="21359" y="699"/>
                    <a:pt x="21401" y="909"/>
                  </a:cubicBezTo>
                  <a:cubicBezTo>
                    <a:pt x="21444" y="1120"/>
                    <a:pt x="21472" y="1397"/>
                    <a:pt x="21472" y="1734"/>
                  </a:cubicBezTo>
                  <a:cubicBezTo>
                    <a:pt x="21472" y="2046"/>
                    <a:pt x="21444" y="2306"/>
                    <a:pt x="21401" y="2525"/>
                  </a:cubicBezTo>
                  <a:cubicBezTo>
                    <a:pt x="21359" y="2744"/>
                    <a:pt x="21288" y="2921"/>
                    <a:pt x="21188" y="3047"/>
                  </a:cubicBezTo>
                  <a:cubicBezTo>
                    <a:pt x="21089" y="3182"/>
                    <a:pt x="20975" y="3275"/>
                    <a:pt x="20847" y="3342"/>
                  </a:cubicBezTo>
                  <a:cubicBezTo>
                    <a:pt x="20720" y="3401"/>
                    <a:pt x="20563" y="3434"/>
                    <a:pt x="20393" y="3434"/>
                  </a:cubicBezTo>
                  <a:lnTo>
                    <a:pt x="7385" y="3434"/>
                  </a:lnTo>
                  <a:lnTo>
                    <a:pt x="7385" y="8704"/>
                  </a:lnTo>
                  <a:lnTo>
                    <a:pt x="18391" y="8704"/>
                  </a:lnTo>
                  <a:cubicBezTo>
                    <a:pt x="18561" y="8704"/>
                    <a:pt x="18717" y="8738"/>
                    <a:pt x="18859" y="8797"/>
                  </a:cubicBezTo>
                  <a:cubicBezTo>
                    <a:pt x="19001" y="8855"/>
                    <a:pt x="19115" y="8948"/>
                    <a:pt x="19214" y="9083"/>
                  </a:cubicBezTo>
                  <a:cubicBezTo>
                    <a:pt x="19314" y="9217"/>
                    <a:pt x="19385" y="9386"/>
                    <a:pt x="19427" y="9596"/>
                  </a:cubicBezTo>
                  <a:cubicBezTo>
                    <a:pt x="19470" y="9807"/>
                    <a:pt x="19498" y="10076"/>
                    <a:pt x="19498" y="10388"/>
                  </a:cubicBezTo>
                  <a:cubicBezTo>
                    <a:pt x="19498" y="10707"/>
                    <a:pt x="19470" y="10977"/>
                    <a:pt x="19427" y="11187"/>
                  </a:cubicBezTo>
                  <a:cubicBezTo>
                    <a:pt x="19385" y="11398"/>
                    <a:pt x="19314" y="11566"/>
                    <a:pt x="19214" y="11701"/>
                  </a:cubicBezTo>
                  <a:cubicBezTo>
                    <a:pt x="19115" y="11827"/>
                    <a:pt x="19001" y="11920"/>
                    <a:pt x="18859" y="11978"/>
                  </a:cubicBezTo>
                  <a:cubicBezTo>
                    <a:pt x="18717" y="12037"/>
                    <a:pt x="18561" y="12063"/>
                    <a:pt x="18391" y="12063"/>
                  </a:cubicBezTo>
                  <a:lnTo>
                    <a:pt x="7385" y="12063"/>
                  </a:lnTo>
                  <a:lnTo>
                    <a:pt x="7385" y="18157"/>
                  </a:lnTo>
                  <a:lnTo>
                    <a:pt x="20507" y="18157"/>
                  </a:lnTo>
                  <a:cubicBezTo>
                    <a:pt x="20677" y="18157"/>
                    <a:pt x="20833" y="18191"/>
                    <a:pt x="20975" y="18250"/>
                  </a:cubicBezTo>
                  <a:cubicBezTo>
                    <a:pt x="21117" y="18309"/>
                    <a:pt x="21231" y="18410"/>
                    <a:pt x="21330" y="18544"/>
                  </a:cubicBezTo>
                  <a:cubicBezTo>
                    <a:pt x="21430" y="18679"/>
                    <a:pt x="21501" y="18856"/>
                    <a:pt x="21543" y="19066"/>
                  </a:cubicBezTo>
                  <a:cubicBezTo>
                    <a:pt x="21572" y="19294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FACC5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2" name="Shape">
              <a:extLst>
                <a:ext uri="{FF2B5EF4-FFF2-40B4-BE49-F238E27FC236}">
                  <a16:creationId xmlns:a16="http://schemas.microsoft.com/office/drawing/2014/main" id="{F24D01D6-C933-4786-BB7C-3C6870F9FC3D}"/>
                </a:ext>
              </a:extLst>
            </p:cNvPr>
            <p:cNvSpPr/>
            <p:nvPr/>
          </p:nvSpPr>
          <p:spPr>
            <a:xfrm>
              <a:off x="228599" y="3835400"/>
              <a:ext cx="291213" cy="25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3" y="20890"/>
                  </a:moveTo>
                  <a:cubicBezTo>
                    <a:pt x="21543" y="20999"/>
                    <a:pt x="21515" y="21097"/>
                    <a:pt x="21468" y="21185"/>
                  </a:cubicBezTo>
                  <a:cubicBezTo>
                    <a:pt x="21421" y="21272"/>
                    <a:pt x="21317" y="21349"/>
                    <a:pt x="21186" y="21403"/>
                  </a:cubicBezTo>
                  <a:cubicBezTo>
                    <a:pt x="21044" y="21458"/>
                    <a:pt x="20865" y="21502"/>
                    <a:pt x="20639" y="21534"/>
                  </a:cubicBezTo>
                  <a:cubicBezTo>
                    <a:pt x="20413" y="21567"/>
                    <a:pt x="20121" y="21578"/>
                    <a:pt x="19763" y="21578"/>
                  </a:cubicBezTo>
                  <a:cubicBezTo>
                    <a:pt x="19424" y="21578"/>
                    <a:pt x="19132" y="21567"/>
                    <a:pt x="18906" y="21534"/>
                  </a:cubicBezTo>
                  <a:cubicBezTo>
                    <a:pt x="18680" y="21502"/>
                    <a:pt x="18491" y="21458"/>
                    <a:pt x="18360" y="21403"/>
                  </a:cubicBezTo>
                  <a:cubicBezTo>
                    <a:pt x="18228" y="21349"/>
                    <a:pt x="18133" y="21272"/>
                    <a:pt x="18077" y="21185"/>
                  </a:cubicBezTo>
                  <a:cubicBezTo>
                    <a:pt x="18020" y="21097"/>
                    <a:pt x="17992" y="20999"/>
                    <a:pt x="17992" y="20890"/>
                  </a:cubicBezTo>
                  <a:lnTo>
                    <a:pt x="17992" y="3409"/>
                  </a:lnTo>
                  <a:lnTo>
                    <a:pt x="17964" y="3409"/>
                  </a:lnTo>
                  <a:lnTo>
                    <a:pt x="12595" y="20879"/>
                  </a:lnTo>
                  <a:cubicBezTo>
                    <a:pt x="12557" y="21021"/>
                    <a:pt x="12491" y="21141"/>
                    <a:pt x="12406" y="21239"/>
                  </a:cubicBezTo>
                  <a:cubicBezTo>
                    <a:pt x="12321" y="21338"/>
                    <a:pt x="12199" y="21403"/>
                    <a:pt x="12058" y="21469"/>
                  </a:cubicBezTo>
                  <a:cubicBezTo>
                    <a:pt x="11916" y="21534"/>
                    <a:pt x="11718" y="21556"/>
                    <a:pt x="11492" y="21578"/>
                  </a:cubicBezTo>
                  <a:cubicBezTo>
                    <a:pt x="11266" y="21600"/>
                    <a:pt x="10984" y="21600"/>
                    <a:pt x="10663" y="21600"/>
                  </a:cubicBezTo>
                  <a:cubicBezTo>
                    <a:pt x="10343" y="21600"/>
                    <a:pt x="10061" y="21589"/>
                    <a:pt x="9834" y="21556"/>
                  </a:cubicBezTo>
                  <a:cubicBezTo>
                    <a:pt x="9608" y="21523"/>
                    <a:pt x="9420" y="21480"/>
                    <a:pt x="9269" y="21425"/>
                  </a:cubicBezTo>
                  <a:cubicBezTo>
                    <a:pt x="9119" y="21371"/>
                    <a:pt x="9005" y="21294"/>
                    <a:pt x="8921" y="21196"/>
                  </a:cubicBezTo>
                  <a:cubicBezTo>
                    <a:pt x="8836" y="21097"/>
                    <a:pt x="8779" y="20999"/>
                    <a:pt x="8751" y="20879"/>
                  </a:cubicBezTo>
                  <a:lnTo>
                    <a:pt x="3570" y="3409"/>
                  </a:lnTo>
                  <a:lnTo>
                    <a:pt x="3542" y="3409"/>
                  </a:lnTo>
                  <a:lnTo>
                    <a:pt x="3542" y="20890"/>
                  </a:lnTo>
                  <a:cubicBezTo>
                    <a:pt x="3542" y="20999"/>
                    <a:pt x="3514" y="21097"/>
                    <a:pt x="3467" y="21185"/>
                  </a:cubicBezTo>
                  <a:cubicBezTo>
                    <a:pt x="3419" y="21272"/>
                    <a:pt x="3316" y="21349"/>
                    <a:pt x="3175" y="21403"/>
                  </a:cubicBezTo>
                  <a:cubicBezTo>
                    <a:pt x="3033" y="21458"/>
                    <a:pt x="2845" y="21502"/>
                    <a:pt x="2628" y="21534"/>
                  </a:cubicBezTo>
                  <a:cubicBezTo>
                    <a:pt x="2412" y="21567"/>
                    <a:pt x="2119" y="21578"/>
                    <a:pt x="1762" y="21578"/>
                  </a:cubicBezTo>
                  <a:cubicBezTo>
                    <a:pt x="1413" y="21578"/>
                    <a:pt x="1130" y="21567"/>
                    <a:pt x="904" y="21534"/>
                  </a:cubicBezTo>
                  <a:cubicBezTo>
                    <a:pt x="678" y="21502"/>
                    <a:pt x="490" y="21458"/>
                    <a:pt x="358" y="21403"/>
                  </a:cubicBezTo>
                  <a:cubicBezTo>
                    <a:pt x="217" y="21349"/>
                    <a:pt x="122" y="21272"/>
                    <a:pt x="75" y="21185"/>
                  </a:cubicBezTo>
                  <a:cubicBezTo>
                    <a:pt x="28" y="21097"/>
                    <a:pt x="0" y="20999"/>
                    <a:pt x="0" y="20890"/>
                  </a:cubicBezTo>
                  <a:lnTo>
                    <a:pt x="0" y="1748"/>
                  </a:lnTo>
                  <a:cubicBezTo>
                    <a:pt x="0" y="1180"/>
                    <a:pt x="132" y="754"/>
                    <a:pt x="386" y="448"/>
                  </a:cubicBezTo>
                  <a:cubicBezTo>
                    <a:pt x="641" y="142"/>
                    <a:pt x="989" y="0"/>
                    <a:pt x="1413" y="0"/>
                  </a:cubicBezTo>
                  <a:lnTo>
                    <a:pt x="3872" y="0"/>
                  </a:lnTo>
                  <a:cubicBezTo>
                    <a:pt x="4314" y="0"/>
                    <a:pt x="4691" y="44"/>
                    <a:pt x="5002" y="120"/>
                  </a:cubicBezTo>
                  <a:cubicBezTo>
                    <a:pt x="5313" y="197"/>
                    <a:pt x="5586" y="339"/>
                    <a:pt x="5822" y="535"/>
                  </a:cubicBezTo>
                  <a:cubicBezTo>
                    <a:pt x="6048" y="732"/>
                    <a:pt x="6245" y="983"/>
                    <a:pt x="6396" y="1300"/>
                  </a:cubicBezTo>
                  <a:cubicBezTo>
                    <a:pt x="6547" y="1617"/>
                    <a:pt x="6679" y="2010"/>
                    <a:pt x="6792" y="2469"/>
                  </a:cubicBezTo>
                  <a:lnTo>
                    <a:pt x="10805" y="15274"/>
                  </a:lnTo>
                  <a:lnTo>
                    <a:pt x="10861" y="15274"/>
                  </a:lnTo>
                  <a:lnTo>
                    <a:pt x="15015" y="2502"/>
                  </a:lnTo>
                  <a:cubicBezTo>
                    <a:pt x="15138" y="2032"/>
                    <a:pt x="15279" y="1639"/>
                    <a:pt x="15420" y="1322"/>
                  </a:cubicBezTo>
                  <a:cubicBezTo>
                    <a:pt x="15571" y="1005"/>
                    <a:pt x="15741" y="743"/>
                    <a:pt x="15939" y="546"/>
                  </a:cubicBezTo>
                  <a:cubicBezTo>
                    <a:pt x="16136" y="350"/>
                    <a:pt x="16362" y="208"/>
                    <a:pt x="16636" y="120"/>
                  </a:cubicBezTo>
                  <a:cubicBezTo>
                    <a:pt x="16899" y="33"/>
                    <a:pt x="17210" y="0"/>
                    <a:pt x="17568" y="0"/>
                  </a:cubicBezTo>
                  <a:lnTo>
                    <a:pt x="20102" y="0"/>
                  </a:lnTo>
                  <a:cubicBezTo>
                    <a:pt x="20357" y="0"/>
                    <a:pt x="20583" y="44"/>
                    <a:pt x="20771" y="120"/>
                  </a:cubicBezTo>
                  <a:cubicBezTo>
                    <a:pt x="20959" y="197"/>
                    <a:pt x="21110" y="306"/>
                    <a:pt x="21233" y="459"/>
                  </a:cubicBezTo>
                  <a:cubicBezTo>
                    <a:pt x="21355" y="612"/>
                    <a:pt x="21440" y="787"/>
                    <a:pt x="21506" y="1005"/>
                  </a:cubicBezTo>
                  <a:cubicBezTo>
                    <a:pt x="21572" y="1224"/>
                    <a:pt x="21600" y="1464"/>
                    <a:pt x="21600" y="1748"/>
                  </a:cubicBezTo>
                  <a:lnTo>
                    <a:pt x="21600" y="2089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3" name="Shape">
              <a:extLst>
                <a:ext uri="{FF2B5EF4-FFF2-40B4-BE49-F238E27FC236}">
                  <a16:creationId xmlns:a16="http://schemas.microsoft.com/office/drawing/2014/main" id="{7FCEB9A5-478A-4779-B212-1E62D643298D}"/>
                </a:ext>
              </a:extLst>
            </p:cNvPr>
            <p:cNvSpPr/>
            <p:nvPr/>
          </p:nvSpPr>
          <p:spPr>
            <a:xfrm>
              <a:off x="546100" y="3835399"/>
              <a:ext cx="230117" cy="252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70"/>
                  </a:moveTo>
                  <a:cubicBezTo>
                    <a:pt x="21409" y="20262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9"/>
                    <a:pt x="21029" y="21524"/>
                    <a:pt x="20696" y="21556"/>
                  </a:cubicBezTo>
                  <a:cubicBezTo>
                    <a:pt x="20363" y="21589"/>
                    <a:pt x="19899" y="21600"/>
                    <a:pt x="19304" y="21600"/>
                  </a:cubicBezTo>
                  <a:cubicBezTo>
                    <a:pt x="18686" y="21600"/>
                    <a:pt x="18210" y="21589"/>
                    <a:pt x="17865" y="21578"/>
                  </a:cubicBezTo>
                  <a:cubicBezTo>
                    <a:pt x="17520" y="21556"/>
                    <a:pt x="17258" y="21524"/>
                    <a:pt x="17080" y="21480"/>
                  </a:cubicBezTo>
                  <a:cubicBezTo>
                    <a:pt x="16902" y="21426"/>
                    <a:pt x="16771" y="21361"/>
                    <a:pt x="16699" y="21274"/>
                  </a:cubicBezTo>
                  <a:cubicBezTo>
                    <a:pt x="16628" y="21187"/>
                    <a:pt x="16569" y="21067"/>
                    <a:pt x="16521" y="20925"/>
                  </a:cubicBezTo>
                  <a:lnTo>
                    <a:pt x="14951" y="16627"/>
                  </a:lnTo>
                  <a:lnTo>
                    <a:pt x="6161" y="16627"/>
                  </a:lnTo>
                  <a:lnTo>
                    <a:pt x="4662" y="20795"/>
                  </a:lnTo>
                  <a:cubicBezTo>
                    <a:pt x="4615" y="20947"/>
                    <a:pt x="4555" y="21078"/>
                    <a:pt x="4472" y="21186"/>
                  </a:cubicBezTo>
                  <a:cubicBezTo>
                    <a:pt x="4389" y="21295"/>
                    <a:pt x="4270" y="21371"/>
                    <a:pt x="4091" y="21437"/>
                  </a:cubicBezTo>
                  <a:cubicBezTo>
                    <a:pt x="3913" y="21491"/>
                    <a:pt x="3663" y="21535"/>
                    <a:pt x="3354" y="21556"/>
                  </a:cubicBezTo>
                  <a:cubicBezTo>
                    <a:pt x="3045" y="21578"/>
                    <a:pt x="2617" y="21589"/>
                    <a:pt x="2093" y="21589"/>
                  </a:cubicBezTo>
                  <a:cubicBezTo>
                    <a:pt x="1534" y="21589"/>
                    <a:pt x="1106" y="21578"/>
                    <a:pt x="797" y="21546"/>
                  </a:cubicBezTo>
                  <a:cubicBezTo>
                    <a:pt x="487" y="21513"/>
                    <a:pt x="261" y="21437"/>
                    <a:pt x="143" y="21306"/>
                  </a:cubicBezTo>
                  <a:cubicBezTo>
                    <a:pt x="24" y="21176"/>
                    <a:pt x="-24" y="21001"/>
                    <a:pt x="12" y="20773"/>
                  </a:cubicBezTo>
                  <a:cubicBezTo>
                    <a:pt x="47" y="20544"/>
                    <a:pt x="143" y="20229"/>
                    <a:pt x="285" y="19848"/>
                  </a:cubicBezTo>
                  <a:lnTo>
                    <a:pt x="7493" y="860"/>
                  </a:lnTo>
                  <a:cubicBezTo>
                    <a:pt x="7565" y="675"/>
                    <a:pt x="7648" y="522"/>
                    <a:pt x="7743" y="403"/>
                  </a:cubicBezTo>
                  <a:cubicBezTo>
                    <a:pt x="7838" y="283"/>
                    <a:pt x="7993" y="196"/>
                    <a:pt x="8207" y="141"/>
                  </a:cubicBezTo>
                  <a:cubicBezTo>
                    <a:pt x="8421" y="87"/>
                    <a:pt x="8706" y="44"/>
                    <a:pt x="9087" y="22"/>
                  </a:cubicBezTo>
                  <a:cubicBezTo>
                    <a:pt x="9456" y="0"/>
                    <a:pt x="9955" y="0"/>
                    <a:pt x="10574" y="0"/>
                  </a:cubicBezTo>
                  <a:cubicBezTo>
                    <a:pt x="11287" y="0"/>
                    <a:pt x="11846" y="11"/>
                    <a:pt x="12275" y="22"/>
                  </a:cubicBezTo>
                  <a:cubicBezTo>
                    <a:pt x="12691" y="33"/>
                    <a:pt x="13024" y="76"/>
                    <a:pt x="13262" y="141"/>
                  </a:cubicBezTo>
                  <a:cubicBezTo>
                    <a:pt x="13500" y="207"/>
                    <a:pt x="13666" y="294"/>
                    <a:pt x="13773" y="413"/>
                  </a:cubicBezTo>
                  <a:cubicBezTo>
                    <a:pt x="13880" y="533"/>
                    <a:pt x="13964" y="696"/>
                    <a:pt x="14035" y="914"/>
                  </a:cubicBezTo>
                  <a:lnTo>
                    <a:pt x="21267" y="19870"/>
                  </a:lnTo>
                  <a:close/>
                  <a:moveTo>
                    <a:pt x="10526" y="4168"/>
                  </a:moveTo>
                  <a:lnTo>
                    <a:pt x="10514" y="4168"/>
                  </a:lnTo>
                  <a:lnTo>
                    <a:pt x="7208" y="13265"/>
                  </a:lnTo>
                  <a:lnTo>
                    <a:pt x="13845" y="13265"/>
                  </a:lnTo>
                  <a:lnTo>
                    <a:pt x="10526" y="416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4" name="Shape">
              <a:extLst>
                <a:ext uri="{FF2B5EF4-FFF2-40B4-BE49-F238E27FC236}">
                  <a16:creationId xmlns:a16="http://schemas.microsoft.com/office/drawing/2014/main" id="{AC08FDB8-57C6-47B3-A05D-864B0B7B1A75}"/>
                </a:ext>
              </a:extLst>
            </p:cNvPr>
            <p:cNvSpPr/>
            <p:nvPr/>
          </p:nvSpPr>
          <p:spPr>
            <a:xfrm>
              <a:off x="787399" y="38353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4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25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61" y="1458"/>
                    <a:pt x="20769" y="1596"/>
                  </a:cubicBezTo>
                  <a:cubicBezTo>
                    <a:pt x="20977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81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02" y="4714"/>
                    <a:pt x="18468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7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70" y="17397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5" name="Shape">
              <a:extLst>
                <a:ext uri="{FF2B5EF4-FFF2-40B4-BE49-F238E27FC236}">
                  <a16:creationId xmlns:a16="http://schemas.microsoft.com/office/drawing/2014/main" id="{E05ECF12-CDBD-454C-944D-31EC4A41C3D9}"/>
                </a:ext>
              </a:extLst>
            </p:cNvPr>
            <p:cNvSpPr/>
            <p:nvPr/>
          </p:nvSpPr>
          <p:spPr>
            <a:xfrm>
              <a:off x="1015999" y="3835399"/>
              <a:ext cx="19520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558" y="21121"/>
                    <a:pt x="21459" y="21208"/>
                  </a:cubicBezTo>
                  <a:cubicBezTo>
                    <a:pt x="21361" y="21295"/>
                    <a:pt x="21221" y="21371"/>
                    <a:pt x="20996" y="21426"/>
                  </a:cubicBezTo>
                  <a:cubicBezTo>
                    <a:pt x="20785" y="21480"/>
                    <a:pt x="20504" y="21524"/>
                    <a:pt x="20138" y="21556"/>
                  </a:cubicBezTo>
                  <a:cubicBezTo>
                    <a:pt x="19787" y="21589"/>
                    <a:pt x="19337" y="21600"/>
                    <a:pt x="18789" y="21600"/>
                  </a:cubicBezTo>
                  <a:cubicBezTo>
                    <a:pt x="18241" y="21600"/>
                    <a:pt x="17777" y="21589"/>
                    <a:pt x="17412" y="21556"/>
                  </a:cubicBezTo>
                  <a:cubicBezTo>
                    <a:pt x="17047" y="21524"/>
                    <a:pt x="16766" y="21480"/>
                    <a:pt x="16555" y="21426"/>
                  </a:cubicBezTo>
                  <a:cubicBezTo>
                    <a:pt x="16344" y="21371"/>
                    <a:pt x="16204" y="21295"/>
                    <a:pt x="16105" y="21208"/>
                  </a:cubicBezTo>
                  <a:cubicBezTo>
                    <a:pt x="16007" y="21121"/>
                    <a:pt x="15965" y="21023"/>
                    <a:pt x="15965" y="20914"/>
                  </a:cubicBezTo>
                  <a:lnTo>
                    <a:pt x="15965" y="12259"/>
                  </a:lnTo>
                  <a:lnTo>
                    <a:pt x="5621" y="12259"/>
                  </a:lnTo>
                  <a:lnTo>
                    <a:pt x="5621" y="20914"/>
                  </a:lnTo>
                  <a:cubicBezTo>
                    <a:pt x="5621" y="21023"/>
                    <a:pt x="5579" y="21121"/>
                    <a:pt x="5495" y="21208"/>
                  </a:cubicBezTo>
                  <a:cubicBezTo>
                    <a:pt x="5411" y="21295"/>
                    <a:pt x="5256" y="21371"/>
                    <a:pt x="5045" y="21426"/>
                  </a:cubicBezTo>
                  <a:cubicBezTo>
                    <a:pt x="4834" y="21480"/>
                    <a:pt x="4539" y="21524"/>
                    <a:pt x="4188" y="21556"/>
                  </a:cubicBezTo>
                  <a:cubicBezTo>
                    <a:pt x="3837" y="21589"/>
                    <a:pt x="3373" y="21600"/>
                    <a:pt x="2825" y="21600"/>
                  </a:cubicBezTo>
                  <a:cubicBezTo>
                    <a:pt x="2291" y="21600"/>
                    <a:pt x="1827" y="21589"/>
                    <a:pt x="1476" y="21556"/>
                  </a:cubicBezTo>
                  <a:cubicBezTo>
                    <a:pt x="1110" y="21524"/>
                    <a:pt x="829" y="21480"/>
                    <a:pt x="604" y="21426"/>
                  </a:cubicBezTo>
                  <a:cubicBezTo>
                    <a:pt x="393" y="21371"/>
                    <a:pt x="239" y="21295"/>
                    <a:pt x="141" y="21208"/>
                  </a:cubicBezTo>
                  <a:cubicBezTo>
                    <a:pt x="42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42" y="490"/>
                    <a:pt x="141" y="403"/>
                  </a:cubicBezTo>
                  <a:cubicBezTo>
                    <a:pt x="239" y="316"/>
                    <a:pt x="379" y="240"/>
                    <a:pt x="604" y="185"/>
                  </a:cubicBezTo>
                  <a:cubicBezTo>
                    <a:pt x="815" y="131"/>
                    <a:pt x="1110" y="87"/>
                    <a:pt x="1476" y="54"/>
                  </a:cubicBezTo>
                  <a:cubicBezTo>
                    <a:pt x="1841" y="22"/>
                    <a:pt x="2291" y="0"/>
                    <a:pt x="2825" y="0"/>
                  </a:cubicBezTo>
                  <a:cubicBezTo>
                    <a:pt x="3387" y="0"/>
                    <a:pt x="3837" y="22"/>
                    <a:pt x="4188" y="54"/>
                  </a:cubicBezTo>
                  <a:cubicBezTo>
                    <a:pt x="4539" y="87"/>
                    <a:pt x="4834" y="131"/>
                    <a:pt x="5045" y="185"/>
                  </a:cubicBezTo>
                  <a:cubicBezTo>
                    <a:pt x="5256" y="239"/>
                    <a:pt x="5411" y="316"/>
                    <a:pt x="5495" y="403"/>
                  </a:cubicBezTo>
                  <a:cubicBezTo>
                    <a:pt x="5579" y="490"/>
                    <a:pt x="5621" y="588"/>
                    <a:pt x="5621" y="697"/>
                  </a:cubicBezTo>
                  <a:lnTo>
                    <a:pt x="5621" y="8557"/>
                  </a:lnTo>
                  <a:lnTo>
                    <a:pt x="15965" y="8557"/>
                  </a:lnTo>
                  <a:lnTo>
                    <a:pt x="15965" y="697"/>
                  </a:lnTo>
                  <a:cubicBezTo>
                    <a:pt x="15965" y="588"/>
                    <a:pt x="16007" y="490"/>
                    <a:pt x="16105" y="403"/>
                  </a:cubicBezTo>
                  <a:cubicBezTo>
                    <a:pt x="16204" y="316"/>
                    <a:pt x="16344" y="240"/>
                    <a:pt x="16555" y="185"/>
                  </a:cubicBezTo>
                  <a:cubicBezTo>
                    <a:pt x="16766" y="131"/>
                    <a:pt x="17047" y="87"/>
                    <a:pt x="17412" y="54"/>
                  </a:cubicBezTo>
                  <a:cubicBezTo>
                    <a:pt x="17777" y="22"/>
                    <a:pt x="18241" y="0"/>
                    <a:pt x="18789" y="0"/>
                  </a:cubicBezTo>
                  <a:cubicBezTo>
                    <a:pt x="19323" y="0"/>
                    <a:pt x="19773" y="22"/>
                    <a:pt x="20138" y="54"/>
                  </a:cubicBezTo>
                  <a:cubicBezTo>
                    <a:pt x="20490" y="87"/>
                    <a:pt x="20785" y="131"/>
                    <a:pt x="20996" y="185"/>
                  </a:cubicBezTo>
                  <a:cubicBezTo>
                    <a:pt x="21207" y="239"/>
                    <a:pt x="21361" y="316"/>
                    <a:pt x="21459" y="403"/>
                  </a:cubicBezTo>
                  <a:cubicBezTo>
                    <a:pt x="21558" y="490"/>
                    <a:pt x="21600" y="588"/>
                    <a:pt x="21600" y="697"/>
                  </a:cubicBezTo>
                  <a:lnTo>
                    <a:pt x="21600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6" name="Shape">
              <a:extLst>
                <a:ext uri="{FF2B5EF4-FFF2-40B4-BE49-F238E27FC236}">
                  <a16:creationId xmlns:a16="http://schemas.microsoft.com/office/drawing/2014/main" id="{56DC4321-6C54-47D1-9F6D-582DE0E6D241}"/>
                </a:ext>
              </a:extLst>
            </p:cNvPr>
            <p:cNvSpPr/>
            <p:nvPr/>
          </p:nvSpPr>
          <p:spPr>
            <a:xfrm>
              <a:off x="1257300" y="3835399"/>
              <a:ext cx="51182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23"/>
                    <a:pt x="21439" y="21121"/>
                    <a:pt x="21064" y="21208"/>
                  </a:cubicBezTo>
                  <a:cubicBezTo>
                    <a:pt x="20689" y="21295"/>
                    <a:pt x="20153" y="21371"/>
                    <a:pt x="19295" y="21426"/>
                  </a:cubicBezTo>
                  <a:cubicBezTo>
                    <a:pt x="18491" y="21480"/>
                    <a:pt x="17419" y="21524"/>
                    <a:pt x="16026" y="21556"/>
                  </a:cubicBezTo>
                  <a:cubicBezTo>
                    <a:pt x="14686" y="21589"/>
                    <a:pt x="12917" y="21600"/>
                    <a:pt x="10827" y="21600"/>
                  </a:cubicBezTo>
                  <a:cubicBezTo>
                    <a:pt x="8736" y="21600"/>
                    <a:pt x="7021" y="21589"/>
                    <a:pt x="5628" y="21556"/>
                  </a:cubicBezTo>
                  <a:cubicBezTo>
                    <a:pt x="4234" y="21524"/>
                    <a:pt x="3162" y="21480"/>
                    <a:pt x="2305" y="21426"/>
                  </a:cubicBezTo>
                  <a:cubicBezTo>
                    <a:pt x="1447" y="21371"/>
                    <a:pt x="911" y="21295"/>
                    <a:pt x="536" y="21208"/>
                  </a:cubicBezTo>
                  <a:cubicBezTo>
                    <a:pt x="161" y="21121"/>
                    <a:pt x="0" y="21023"/>
                    <a:pt x="0" y="20914"/>
                  </a:cubicBezTo>
                  <a:lnTo>
                    <a:pt x="0" y="697"/>
                  </a:lnTo>
                  <a:cubicBezTo>
                    <a:pt x="0" y="588"/>
                    <a:pt x="161" y="490"/>
                    <a:pt x="536" y="403"/>
                  </a:cubicBezTo>
                  <a:cubicBezTo>
                    <a:pt x="911" y="316"/>
                    <a:pt x="1501" y="240"/>
                    <a:pt x="2305" y="185"/>
                  </a:cubicBezTo>
                  <a:cubicBezTo>
                    <a:pt x="3162" y="131"/>
                    <a:pt x="4234" y="87"/>
                    <a:pt x="5628" y="54"/>
                  </a:cubicBezTo>
                  <a:cubicBezTo>
                    <a:pt x="7021" y="22"/>
                    <a:pt x="8683" y="0"/>
                    <a:pt x="10773" y="0"/>
                  </a:cubicBezTo>
                  <a:cubicBezTo>
                    <a:pt x="12864" y="0"/>
                    <a:pt x="14632" y="22"/>
                    <a:pt x="15972" y="54"/>
                  </a:cubicBezTo>
                  <a:cubicBezTo>
                    <a:pt x="17312" y="87"/>
                    <a:pt x="18438" y="131"/>
                    <a:pt x="19242" y="185"/>
                  </a:cubicBezTo>
                  <a:cubicBezTo>
                    <a:pt x="20046" y="239"/>
                    <a:pt x="20635" y="316"/>
                    <a:pt x="21010" y="403"/>
                  </a:cubicBezTo>
                  <a:cubicBezTo>
                    <a:pt x="21386" y="490"/>
                    <a:pt x="21546" y="588"/>
                    <a:pt x="21546" y="697"/>
                  </a:cubicBezTo>
                  <a:lnTo>
                    <a:pt x="21546" y="2091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7" name="Shape">
              <a:extLst>
                <a:ext uri="{FF2B5EF4-FFF2-40B4-BE49-F238E27FC236}">
                  <a16:creationId xmlns:a16="http://schemas.microsoft.com/office/drawing/2014/main" id="{98A5339D-5A9A-421A-BFCA-EE03EC01DD94}"/>
                </a:ext>
              </a:extLst>
            </p:cNvPr>
            <p:cNvSpPr/>
            <p:nvPr/>
          </p:nvSpPr>
          <p:spPr>
            <a:xfrm>
              <a:off x="1371599" y="3835399"/>
              <a:ext cx="205996" cy="251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9996"/>
                  </a:moveTo>
                  <a:cubicBezTo>
                    <a:pt x="21587" y="20247"/>
                    <a:pt x="21533" y="20476"/>
                    <a:pt x="21427" y="20672"/>
                  </a:cubicBezTo>
                  <a:cubicBezTo>
                    <a:pt x="21320" y="20869"/>
                    <a:pt x="21174" y="21032"/>
                    <a:pt x="20987" y="21174"/>
                  </a:cubicBezTo>
                  <a:cubicBezTo>
                    <a:pt x="20801" y="21305"/>
                    <a:pt x="20588" y="21404"/>
                    <a:pt x="20335" y="21469"/>
                  </a:cubicBezTo>
                  <a:cubicBezTo>
                    <a:pt x="20082" y="21524"/>
                    <a:pt x="19829" y="21556"/>
                    <a:pt x="19576" y="21556"/>
                  </a:cubicBezTo>
                  <a:lnTo>
                    <a:pt x="17312" y="21556"/>
                  </a:lnTo>
                  <a:cubicBezTo>
                    <a:pt x="16846" y="21556"/>
                    <a:pt x="16433" y="21513"/>
                    <a:pt x="16087" y="21436"/>
                  </a:cubicBezTo>
                  <a:cubicBezTo>
                    <a:pt x="15741" y="21360"/>
                    <a:pt x="15421" y="21218"/>
                    <a:pt x="15141" y="21011"/>
                  </a:cubicBezTo>
                  <a:cubicBezTo>
                    <a:pt x="14862" y="20803"/>
                    <a:pt x="14569" y="20530"/>
                    <a:pt x="14302" y="20181"/>
                  </a:cubicBezTo>
                  <a:cubicBezTo>
                    <a:pt x="14036" y="19832"/>
                    <a:pt x="13730" y="19384"/>
                    <a:pt x="13397" y="18828"/>
                  </a:cubicBezTo>
                  <a:lnTo>
                    <a:pt x="6885" y="8786"/>
                  </a:lnTo>
                  <a:cubicBezTo>
                    <a:pt x="6512" y="8186"/>
                    <a:pt x="6126" y="7542"/>
                    <a:pt x="5726" y="6854"/>
                  </a:cubicBezTo>
                  <a:cubicBezTo>
                    <a:pt x="5340" y="6167"/>
                    <a:pt x="4981" y="5490"/>
                    <a:pt x="4674" y="4835"/>
                  </a:cubicBezTo>
                  <a:lnTo>
                    <a:pt x="4634" y="4835"/>
                  </a:lnTo>
                  <a:cubicBezTo>
                    <a:pt x="4688" y="5632"/>
                    <a:pt x="4728" y="6429"/>
                    <a:pt x="4754" y="7215"/>
                  </a:cubicBezTo>
                  <a:cubicBezTo>
                    <a:pt x="4781" y="8000"/>
                    <a:pt x="4794" y="8819"/>
                    <a:pt x="4794" y="9659"/>
                  </a:cubicBezTo>
                  <a:lnTo>
                    <a:pt x="4794" y="20891"/>
                  </a:lnTo>
                  <a:cubicBezTo>
                    <a:pt x="4794" y="21000"/>
                    <a:pt x="4754" y="21098"/>
                    <a:pt x="4688" y="21185"/>
                  </a:cubicBezTo>
                  <a:cubicBezTo>
                    <a:pt x="4621" y="21273"/>
                    <a:pt x="4488" y="21349"/>
                    <a:pt x="4301" y="21414"/>
                  </a:cubicBezTo>
                  <a:cubicBezTo>
                    <a:pt x="4115" y="21480"/>
                    <a:pt x="3875" y="21524"/>
                    <a:pt x="3569" y="21556"/>
                  </a:cubicBezTo>
                  <a:cubicBezTo>
                    <a:pt x="3263" y="21589"/>
                    <a:pt x="2863" y="21600"/>
                    <a:pt x="2370" y="21600"/>
                  </a:cubicBezTo>
                  <a:cubicBezTo>
                    <a:pt x="1891" y="21600"/>
                    <a:pt x="1505" y="21589"/>
                    <a:pt x="1199" y="21556"/>
                  </a:cubicBezTo>
                  <a:cubicBezTo>
                    <a:pt x="892" y="21524"/>
                    <a:pt x="639" y="21480"/>
                    <a:pt x="466" y="21414"/>
                  </a:cubicBezTo>
                  <a:cubicBezTo>
                    <a:pt x="293" y="21349"/>
                    <a:pt x="173" y="21283"/>
                    <a:pt x="107" y="21185"/>
                  </a:cubicBezTo>
                  <a:cubicBezTo>
                    <a:pt x="40" y="21098"/>
                    <a:pt x="0" y="21000"/>
                    <a:pt x="0" y="20891"/>
                  </a:cubicBezTo>
                  <a:lnTo>
                    <a:pt x="0" y="1615"/>
                  </a:lnTo>
                  <a:cubicBezTo>
                    <a:pt x="0" y="1091"/>
                    <a:pt x="186" y="709"/>
                    <a:pt x="559" y="448"/>
                  </a:cubicBezTo>
                  <a:cubicBezTo>
                    <a:pt x="932" y="186"/>
                    <a:pt x="1385" y="55"/>
                    <a:pt x="1931" y="55"/>
                  </a:cubicBezTo>
                  <a:lnTo>
                    <a:pt x="4781" y="55"/>
                  </a:lnTo>
                  <a:cubicBezTo>
                    <a:pt x="5287" y="55"/>
                    <a:pt x="5726" y="87"/>
                    <a:pt x="6073" y="164"/>
                  </a:cubicBezTo>
                  <a:cubicBezTo>
                    <a:pt x="6419" y="240"/>
                    <a:pt x="6738" y="349"/>
                    <a:pt x="7018" y="524"/>
                  </a:cubicBezTo>
                  <a:cubicBezTo>
                    <a:pt x="7298" y="688"/>
                    <a:pt x="7551" y="917"/>
                    <a:pt x="7790" y="1212"/>
                  </a:cubicBezTo>
                  <a:cubicBezTo>
                    <a:pt x="8030" y="1506"/>
                    <a:pt x="8283" y="1866"/>
                    <a:pt x="8536" y="2303"/>
                  </a:cubicBezTo>
                  <a:lnTo>
                    <a:pt x="13637" y="10151"/>
                  </a:lnTo>
                  <a:cubicBezTo>
                    <a:pt x="13929" y="10631"/>
                    <a:pt x="14222" y="11089"/>
                    <a:pt x="14515" y="11548"/>
                  </a:cubicBezTo>
                  <a:cubicBezTo>
                    <a:pt x="14808" y="12006"/>
                    <a:pt x="15088" y="12465"/>
                    <a:pt x="15354" y="12923"/>
                  </a:cubicBezTo>
                  <a:cubicBezTo>
                    <a:pt x="15621" y="13381"/>
                    <a:pt x="15887" y="13829"/>
                    <a:pt x="16140" y="14276"/>
                  </a:cubicBezTo>
                  <a:cubicBezTo>
                    <a:pt x="16393" y="14724"/>
                    <a:pt x="16646" y="15160"/>
                    <a:pt x="16886" y="15608"/>
                  </a:cubicBezTo>
                  <a:lnTo>
                    <a:pt x="16912" y="15608"/>
                  </a:lnTo>
                  <a:cubicBezTo>
                    <a:pt x="16872" y="14833"/>
                    <a:pt x="16846" y="14025"/>
                    <a:pt x="16819" y="13185"/>
                  </a:cubicBezTo>
                  <a:cubicBezTo>
                    <a:pt x="16793" y="12344"/>
                    <a:pt x="16793" y="11548"/>
                    <a:pt x="16793" y="10784"/>
                  </a:cubicBezTo>
                  <a:lnTo>
                    <a:pt x="16793" y="709"/>
                  </a:lnTo>
                  <a:cubicBezTo>
                    <a:pt x="16793" y="600"/>
                    <a:pt x="16833" y="502"/>
                    <a:pt x="16912" y="415"/>
                  </a:cubicBezTo>
                  <a:cubicBezTo>
                    <a:pt x="16992" y="327"/>
                    <a:pt x="17126" y="251"/>
                    <a:pt x="17312" y="186"/>
                  </a:cubicBezTo>
                  <a:cubicBezTo>
                    <a:pt x="17498" y="120"/>
                    <a:pt x="17751" y="76"/>
                    <a:pt x="18058" y="44"/>
                  </a:cubicBezTo>
                  <a:cubicBezTo>
                    <a:pt x="18364" y="11"/>
                    <a:pt x="18763" y="0"/>
                    <a:pt x="19256" y="0"/>
                  </a:cubicBezTo>
                  <a:cubicBezTo>
                    <a:pt x="19709" y="0"/>
                    <a:pt x="20095" y="11"/>
                    <a:pt x="20415" y="44"/>
                  </a:cubicBezTo>
                  <a:cubicBezTo>
                    <a:pt x="20721" y="76"/>
                    <a:pt x="20961" y="120"/>
                    <a:pt x="21134" y="186"/>
                  </a:cubicBezTo>
                  <a:cubicBezTo>
                    <a:pt x="21307" y="251"/>
                    <a:pt x="21414" y="327"/>
                    <a:pt x="21493" y="415"/>
                  </a:cubicBezTo>
                  <a:cubicBezTo>
                    <a:pt x="21560" y="502"/>
                    <a:pt x="21600" y="600"/>
                    <a:pt x="21600" y="709"/>
                  </a:cubicBezTo>
                  <a:lnTo>
                    <a:pt x="21600" y="19996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8" name="Shape">
              <a:extLst>
                <a:ext uri="{FF2B5EF4-FFF2-40B4-BE49-F238E27FC236}">
                  <a16:creationId xmlns:a16="http://schemas.microsoft.com/office/drawing/2014/main" id="{A1F07F0B-7CCC-4798-A0D8-63E80AAAF0CA}"/>
                </a:ext>
              </a:extLst>
            </p:cNvPr>
            <p:cNvSpPr/>
            <p:nvPr/>
          </p:nvSpPr>
          <p:spPr>
            <a:xfrm>
              <a:off x="1625599" y="38353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10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0" y="703"/>
                    <a:pt x="21377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3"/>
                    <a:pt x="21433" y="2317"/>
                    <a:pt x="21377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8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4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9" name="Shape">
              <a:extLst>
                <a:ext uri="{FF2B5EF4-FFF2-40B4-BE49-F238E27FC236}">
                  <a16:creationId xmlns:a16="http://schemas.microsoft.com/office/drawing/2014/main" id="{EE6975B9-B6DB-49FD-B246-9F678939830F}"/>
                </a:ext>
              </a:extLst>
            </p:cNvPr>
            <p:cNvSpPr/>
            <p:nvPr/>
          </p:nvSpPr>
          <p:spPr>
            <a:xfrm>
              <a:off x="1803400" y="3835399"/>
              <a:ext cx="163196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9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4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0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9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5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2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5" y="12793"/>
                  </a:cubicBezTo>
                  <a:cubicBezTo>
                    <a:pt x="21398" y="13407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0" name="Shape">
              <a:extLst>
                <a:ext uri="{FF2B5EF4-FFF2-40B4-BE49-F238E27FC236}">
                  <a16:creationId xmlns:a16="http://schemas.microsoft.com/office/drawing/2014/main" id="{A7DCAE62-D297-487C-95AB-9B68D6104F24}"/>
                </a:ext>
              </a:extLst>
            </p:cNvPr>
            <p:cNvSpPr/>
            <p:nvPr/>
          </p:nvSpPr>
          <p:spPr>
            <a:xfrm>
              <a:off x="4622800" y="48640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7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7" y="21480"/>
                  </a:cubicBezTo>
                  <a:cubicBezTo>
                    <a:pt x="16899" y="21426"/>
                    <a:pt x="16768" y="21361"/>
                    <a:pt x="16697" y="21273"/>
                  </a:cubicBezTo>
                  <a:cubicBezTo>
                    <a:pt x="16625" y="21186"/>
                    <a:pt x="16566" y="21067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8"/>
                  </a:cubicBezTo>
                  <a:cubicBezTo>
                    <a:pt x="3915" y="21502"/>
                    <a:pt x="3665" y="21546"/>
                    <a:pt x="3356" y="21567"/>
                  </a:cubicBezTo>
                  <a:cubicBezTo>
                    <a:pt x="3046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4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508" y="4170"/>
                  </a:lnTo>
                  <a:lnTo>
                    <a:pt x="7200" y="13271"/>
                  </a:lnTo>
                  <a:lnTo>
                    <a:pt x="13840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1" name="Shape">
              <a:extLst>
                <a:ext uri="{FF2B5EF4-FFF2-40B4-BE49-F238E27FC236}">
                  <a16:creationId xmlns:a16="http://schemas.microsoft.com/office/drawing/2014/main" id="{0E046500-0E6F-4C4A-B03C-08EDEA95256C}"/>
                </a:ext>
              </a:extLst>
            </p:cNvPr>
            <p:cNvSpPr/>
            <p:nvPr/>
          </p:nvSpPr>
          <p:spPr>
            <a:xfrm>
              <a:off x="4876800" y="4864099"/>
              <a:ext cx="170943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0" y="10663"/>
                    <a:pt x="19401" y="11451"/>
                    <a:pt x="18358" y="12085"/>
                  </a:cubicBezTo>
                  <a:cubicBezTo>
                    <a:pt x="17299" y="12719"/>
                    <a:pt x="15999" y="13212"/>
                    <a:pt x="14475" y="13540"/>
                  </a:cubicBezTo>
                  <a:cubicBezTo>
                    <a:pt x="12934" y="13868"/>
                    <a:pt x="11137" y="14043"/>
                    <a:pt x="9051" y="14043"/>
                  </a:cubicBezTo>
                  <a:lnTo>
                    <a:pt x="6419" y="14043"/>
                  </a:lnTo>
                  <a:lnTo>
                    <a:pt x="6419" y="20911"/>
                  </a:lnTo>
                  <a:cubicBezTo>
                    <a:pt x="6419" y="21020"/>
                    <a:pt x="6371" y="21119"/>
                    <a:pt x="6258" y="21206"/>
                  </a:cubicBezTo>
                  <a:cubicBezTo>
                    <a:pt x="6146" y="21294"/>
                    <a:pt x="5986" y="21370"/>
                    <a:pt x="5729" y="21425"/>
                  </a:cubicBezTo>
                  <a:cubicBezTo>
                    <a:pt x="5488" y="21480"/>
                    <a:pt x="5151" y="21523"/>
                    <a:pt x="4750" y="21556"/>
                  </a:cubicBezTo>
                  <a:cubicBezTo>
                    <a:pt x="4349" y="21589"/>
                    <a:pt x="3819" y="21600"/>
                    <a:pt x="3193" y="21600"/>
                  </a:cubicBezTo>
                  <a:cubicBezTo>
                    <a:pt x="2584" y="21600"/>
                    <a:pt x="2054" y="21589"/>
                    <a:pt x="1653" y="21556"/>
                  </a:cubicBezTo>
                  <a:cubicBezTo>
                    <a:pt x="1236" y="21523"/>
                    <a:pt x="915" y="21480"/>
                    <a:pt x="658" y="21425"/>
                  </a:cubicBezTo>
                  <a:cubicBezTo>
                    <a:pt x="417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3" y="656"/>
                    <a:pt x="594" y="394"/>
                  </a:cubicBezTo>
                  <a:cubicBezTo>
                    <a:pt x="995" y="131"/>
                    <a:pt x="1508" y="0"/>
                    <a:pt x="2166" y="0"/>
                  </a:cubicBezTo>
                  <a:lnTo>
                    <a:pt x="9613" y="0"/>
                  </a:lnTo>
                  <a:cubicBezTo>
                    <a:pt x="10367" y="0"/>
                    <a:pt x="11073" y="22"/>
                    <a:pt x="11747" y="55"/>
                  </a:cubicBezTo>
                  <a:cubicBezTo>
                    <a:pt x="12421" y="98"/>
                    <a:pt x="13223" y="175"/>
                    <a:pt x="14170" y="306"/>
                  </a:cubicBezTo>
                  <a:cubicBezTo>
                    <a:pt x="15117" y="437"/>
                    <a:pt x="16064" y="667"/>
                    <a:pt x="17043" y="1017"/>
                  </a:cubicBezTo>
                  <a:cubicBezTo>
                    <a:pt x="18005" y="1356"/>
                    <a:pt x="18840" y="1794"/>
                    <a:pt x="19514" y="2319"/>
                  </a:cubicBezTo>
                  <a:cubicBezTo>
                    <a:pt x="20188" y="2844"/>
                    <a:pt x="20717" y="3456"/>
                    <a:pt x="21071" y="4167"/>
                  </a:cubicBezTo>
                  <a:cubicBezTo>
                    <a:pt x="21424" y="4878"/>
                    <a:pt x="21600" y="5654"/>
                    <a:pt x="21600" y="6529"/>
                  </a:cubicBezTo>
                  <a:close/>
                  <a:moveTo>
                    <a:pt x="14892" y="6846"/>
                  </a:moveTo>
                  <a:cubicBezTo>
                    <a:pt x="14892" y="6092"/>
                    <a:pt x="14700" y="5468"/>
                    <a:pt x="14298" y="4987"/>
                  </a:cubicBezTo>
                  <a:cubicBezTo>
                    <a:pt x="13913" y="4495"/>
                    <a:pt x="13432" y="4134"/>
                    <a:pt x="12854" y="3904"/>
                  </a:cubicBezTo>
                  <a:cubicBezTo>
                    <a:pt x="12276" y="3675"/>
                    <a:pt x="11683" y="3522"/>
                    <a:pt x="11057" y="3467"/>
                  </a:cubicBezTo>
                  <a:cubicBezTo>
                    <a:pt x="10431" y="3401"/>
                    <a:pt x="9789" y="3380"/>
                    <a:pt x="9115" y="3380"/>
                  </a:cubicBezTo>
                  <a:lnTo>
                    <a:pt x="6387" y="3380"/>
                  </a:lnTo>
                  <a:lnTo>
                    <a:pt x="6387" y="10674"/>
                  </a:lnTo>
                  <a:lnTo>
                    <a:pt x="9259" y="10674"/>
                  </a:lnTo>
                  <a:cubicBezTo>
                    <a:pt x="10287" y="10674"/>
                    <a:pt x="11137" y="10576"/>
                    <a:pt x="11827" y="10390"/>
                  </a:cubicBezTo>
                  <a:cubicBezTo>
                    <a:pt x="12517" y="10204"/>
                    <a:pt x="13079" y="9942"/>
                    <a:pt x="13528" y="9602"/>
                  </a:cubicBezTo>
                  <a:cubicBezTo>
                    <a:pt x="13961" y="9263"/>
                    <a:pt x="14298" y="8859"/>
                    <a:pt x="14523" y="8389"/>
                  </a:cubicBezTo>
                  <a:cubicBezTo>
                    <a:pt x="14780" y="7907"/>
                    <a:pt x="14892" y="7393"/>
                    <a:pt x="14892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2" name="Shape">
              <a:extLst>
                <a:ext uri="{FF2B5EF4-FFF2-40B4-BE49-F238E27FC236}">
                  <a16:creationId xmlns:a16="http://schemas.microsoft.com/office/drawing/2014/main" id="{9AC66F48-F2C7-404A-9A9B-7678529E148E}"/>
                </a:ext>
              </a:extLst>
            </p:cNvPr>
            <p:cNvSpPr/>
            <p:nvPr/>
          </p:nvSpPr>
          <p:spPr>
            <a:xfrm>
              <a:off x="5092700" y="4864099"/>
              <a:ext cx="171070" cy="250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9"/>
                  </a:moveTo>
                  <a:cubicBezTo>
                    <a:pt x="21600" y="7732"/>
                    <a:pt x="21327" y="8804"/>
                    <a:pt x="20766" y="9734"/>
                  </a:cubicBezTo>
                  <a:cubicBezTo>
                    <a:pt x="20221" y="10663"/>
                    <a:pt x="19403" y="11451"/>
                    <a:pt x="18361" y="12085"/>
                  </a:cubicBezTo>
                  <a:cubicBezTo>
                    <a:pt x="17302" y="12719"/>
                    <a:pt x="16004" y="13212"/>
                    <a:pt x="14480" y="13540"/>
                  </a:cubicBezTo>
                  <a:cubicBezTo>
                    <a:pt x="12941" y="13868"/>
                    <a:pt x="11145" y="14043"/>
                    <a:pt x="9060" y="14043"/>
                  </a:cubicBezTo>
                  <a:lnTo>
                    <a:pt x="6430" y="14043"/>
                  </a:lnTo>
                  <a:lnTo>
                    <a:pt x="6430" y="20911"/>
                  </a:lnTo>
                  <a:cubicBezTo>
                    <a:pt x="6430" y="21020"/>
                    <a:pt x="6382" y="21119"/>
                    <a:pt x="6270" y="21206"/>
                  </a:cubicBezTo>
                  <a:cubicBezTo>
                    <a:pt x="6158" y="21294"/>
                    <a:pt x="5997" y="21370"/>
                    <a:pt x="5741" y="21425"/>
                  </a:cubicBezTo>
                  <a:cubicBezTo>
                    <a:pt x="5500" y="21480"/>
                    <a:pt x="5179" y="21523"/>
                    <a:pt x="4763" y="21556"/>
                  </a:cubicBezTo>
                  <a:cubicBezTo>
                    <a:pt x="4362" y="21589"/>
                    <a:pt x="3833" y="21600"/>
                    <a:pt x="3207" y="21600"/>
                  </a:cubicBezTo>
                  <a:cubicBezTo>
                    <a:pt x="2582" y="21600"/>
                    <a:pt x="2069" y="21589"/>
                    <a:pt x="1652" y="21556"/>
                  </a:cubicBezTo>
                  <a:cubicBezTo>
                    <a:pt x="1235" y="21523"/>
                    <a:pt x="914" y="21480"/>
                    <a:pt x="657" y="21425"/>
                  </a:cubicBezTo>
                  <a:cubicBezTo>
                    <a:pt x="401" y="21370"/>
                    <a:pt x="241" y="21294"/>
                    <a:pt x="144" y="21206"/>
                  </a:cubicBezTo>
                  <a:cubicBezTo>
                    <a:pt x="48" y="21119"/>
                    <a:pt x="0" y="21020"/>
                    <a:pt x="0" y="20911"/>
                  </a:cubicBezTo>
                  <a:lnTo>
                    <a:pt x="0" y="1564"/>
                  </a:lnTo>
                  <a:cubicBezTo>
                    <a:pt x="0" y="1039"/>
                    <a:pt x="192" y="656"/>
                    <a:pt x="593" y="394"/>
                  </a:cubicBezTo>
                  <a:cubicBezTo>
                    <a:pt x="994" y="131"/>
                    <a:pt x="1523" y="0"/>
                    <a:pt x="2165" y="0"/>
                  </a:cubicBezTo>
                  <a:lnTo>
                    <a:pt x="9605" y="0"/>
                  </a:lnTo>
                  <a:cubicBezTo>
                    <a:pt x="10359" y="0"/>
                    <a:pt x="11065" y="22"/>
                    <a:pt x="11738" y="55"/>
                  </a:cubicBezTo>
                  <a:cubicBezTo>
                    <a:pt x="12412" y="98"/>
                    <a:pt x="13213" y="175"/>
                    <a:pt x="14159" y="306"/>
                  </a:cubicBezTo>
                  <a:cubicBezTo>
                    <a:pt x="15106" y="437"/>
                    <a:pt x="16052" y="667"/>
                    <a:pt x="17030" y="1017"/>
                  </a:cubicBezTo>
                  <a:cubicBezTo>
                    <a:pt x="18008" y="1367"/>
                    <a:pt x="18826" y="1794"/>
                    <a:pt x="19499" y="2319"/>
                  </a:cubicBezTo>
                  <a:cubicBezTo>
                    <a:pt x="20173" y="2844"/>
                    <a:pt x="20702" y="3456"/>
                    <a:pt x="21055" y="4167"/>
                  </a:cubicBezTo>
                  <a:cubicBezTo>
                    <a:pt x="21408" y="4856"/>
                    <a:pt x="21600" y="5654"/>
                    <a:pt x="21600" y="6529"/>
                  </a:cubicBezTo>
                  <a:close/>
                  <a:moveTo>
                    <a:pt x="14897" y="6846"/>
                  </a:moveTo>
                  <a:cubicBezTo>
                    <a:pt x="14897" y="6092"/>
                    <a:pt x="14705" y="5468"/>
                    <a:pt x="14320" y="4987"/>
                  </a:cubicBezTo>
                  <a:cubicBezTo>
                    <a:pt x="13935" y="4495"/>
                    <a:pt x="13454" y="4134"/>
                    <a:pt x="12877" y="3904"/>
                  </a:cubicBezTo>
                  <a:cubicBezTo>
                    <a:pt x="12299" y="3675"/>
                    <a:pt x="11706" y="3522"/>
                    <a:pt x="11081" y="3467"/>
                  </a:cubicBezTo>
                  <a:cubicBezTo>
                    <a:pt x="10455" y="3401"/>
                    <a:pt x="9814" y="3380"/>
                    <a:pt x="9140" y="3380"/>
                  </a:cubicBezTo>
                  <a:lnTo>
                    <a:pt x="6414" y="3380"/>
                  </a:lnTo>
                  <a:lnTo>
                    <a:pt x="6414" y="10674"/>
                  </a:lnTo>
                  <a:lnTo>
                    <a:pt x="9285" y="10674"/>
                  </a:lnTo>
                  <a:cubicBezTo>
                    <a:pt x="10311" y="10674"/>
                    <a:pt x="11161" y="10576"/>
                    <a:pt x="11850" y="10390"/>
                  </a:cubicBezTo>
                  <a:cubicBezTo>
                    <a:pt x="12540" y="10204"/>
                    <a:pt x="13101" y="9942"/>
                    <a:pt x="13550" y="9602"/>
                  </a:cubicBezTo>
                  <a:cubicBezTo>
                    <a:pt x="13983" y="9263"/>
                    <a:pt x="14320" y="8859"/>
                    <a:pt x="14544" y="8389"/>
                  </a:cubicBezTo>
                  <a:cubicBezTo>
                    <a:pt x="14769" y="7907"/>
                    <a:pt x="14897" y="7393"/>
                    <a:pt x="14897" y="684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3" name="Shape">
              <a:extLst>
                <a:ext uri="{FF2B5EF4-FFF2-40B4-BE49-F238E27FC236}">
                  <a16:creationId xmlns:a16="http://schemas.microsoft.com/office/drawing/2014/main" id="{6F1C5949-46A6-4383-9D91-579A28392CB9}"/>
                </a:ext>
              </a:extLst>
            </p:cNvPr>
            <p:cNvSpPr/>
            <p:nvPr/>
          </p:nvSpPr>
          <p:spPr>
            <a:xfrm>
              <a:off x="5283200" y="4864099"/>
              <a:ext cx="163195" cy="25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70" y="18685"/>
                    <a:pt x="19095" y="19374"/>
                    <a:pt x="17986" y="19925"/>
                  </a:cubicBezTo>
                  <a:cubicBezTo>
                    <a:pt x="16877" y="20477"/>
                    <a:pt x="15582" y="20901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3" y="20296"/>
                    <a:pt x="840" y="20137"/>
                    <a:pt x="605" y="19989"/>
                  </a:cubicBezTo>
                  <a:cubicBezTo>
                    <a:pt x="370" y="19841"/>
                    <a:pt x="218" y="19650"/>
                    <a:pt x="134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4" y="17011"/>
                    <a:pt x="219" y="16862"/>
                  </a:cubicBezTo>
                  <a:cubicBezTo>
                    <a:pt x="286" y="16725"/>
                    <a:pt x="403" y="16619"/>
                    <a:pt x="521" y="16566"/>
                  </a:cubicBezTo>
                  <a:cubicBezTo>
                    <a:pt x="656" y="16502"/>
                    <a:pt x="807" y="16481"/>
                    <a:pt x="975" y="16481"/>
                  </a:cubicBezTo>
                  <a:cubicBezTo>
                    <a:pt x="1210" y="16481"/>
                    <a:pt x="1546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7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02" y="14308"/>
                  </a:cubicBezTo>
                  <a:cubicBezTo>
                    <a:pt x="13599" y="13969"/>
                    <a:pt x="13061" y="13672"/>
                    <a:pt x="12405" y="13407"/>
                  </a:cubicBezTo>
                  <a:cubicBezTo>
                    <a:pt x="11750" y="13142"/>
                    <a:pt x="11010" y="12898"/>
                    <a:pt x="10170" y="12665"/>
                  </a:cubicBezTo>
                  <a:cubicBezTo>
                    <a:pt x="9329" y="12432"/>
                    <a:pt x="8472" y="12188"/>
                    <a:pt x="7581" y="11934"/>
                  </a:cubicBezTo>
                  <a:cubicBezTo>
                    <a:pt x="6690" y="11680"/>
                    <a:pt x="5833" y="11383"/>
                    <a:pt x="4992" y="11054"/>
                  </a:cubicBezTo>
                  <a:cubicBezTo>
                    <a:pt x="4152" y="10726"/>
                    <a:pt x="3412" y="10334"/>
                    <a:pt x="2757" y="9878"/>
                  </a:cubicBezTo>
                  <a:cubicBezTo>
                    <a:pt x="2101" y="9422"/>
                    <a:pt x="1563" y="8882"/>
                    <a:pt x="1160" y="8256"/>
                  </a:cubicBezTo>
                  <a:cubicBezTo>
                    <a:pt x="756" y="7631"/>
                    <a:pt x="555" y="6889"/>
                    <a:pt x="555" y="6020"/>
                  </a:cubicBezTo>
                  <a:cubicBezTo>
                    <a:pt x="555" y="5024"/>
                    <a:pt x="841" y="4144"/>
                    <a:pt x="1429" y="3381"/>
                  </a:cubicBezTo>
                  <a:cubicBezTo>
                    <a:pt x="2017" y="2628"/>
                    <a:pt x="2807" y="1993"/>
                    <a:pt x="3799" y="1494"/>
                  </a:cubicBezTo>
                  <a:cubicBezTo>
                    <a:pt x="4791" y="996"/>
                    <a:pt x="5967" y="625"/>
                    <a:pt x="7329" y="371"/>
                  </a:cubicBezTo>
                  <a:cubicBezTo>
                    <a:pt x="8690" y="127"/>
                    <a:pt x="10119" y="0"/>
                    <a:pt x="11632" y="0"/>
                  </a:cubicBezTo>
                  <a:cubicBezTo>
                    <a:pt x="12422" y="0"/>
                    <a:pt x="13195" y="42"/>
                    <a:pt x="13985" y="117"/>
                  </a:cubicBezTo>
                  <a:cubicBezTo>
                    <a:pt x="14775" y="191"/>
                    <a:pt x="15498" y="297"/>
                    <a:pt x="16187" y="424"/>
                  </a:cubicBezTo>
                  <a:cubicBezTo>
                    <a:pt x="16877" y="551"/>
                    <a:pt x="17465" y="700"/>
                    <a:pt x="18003" y="858"/>
                  </a:cubicBezTo>
                  <a:cubicBezTo>
                    <a:pt x="18524" y="1017"/>
                    <a:pt x="18877" y="1155"/>
                    <a:pt x="19045" y="1261"/>
                  </a:cubicBezTo>
                  <a:cubicBezTo>
                    <a:pt x="19213" y="1367"/>
                    <a:pt x="19331" y="1463"/>
                    <a:pt x="19398" y="1537"/>
                  </a:cubicBezTo>
                  <a:cubicBezTo>
                    <a:pt x="19465" y="1611"/>
                    <a:pt x="19516" y="1717"/>
                    <a:pt x="19549" y="1834"/>
                  </a:cubicBezTo>
                  <a:cubicBezTo>
                    <a:pt x="19583" y="1950"/>
                    <a:pt x="19617" y="2109"/>
                    <a:pt x="19633" y="2300"/>
                  </a:cubicBezTo>
                  <a:cubicBezTo>
                    <a:pt x="19650" y="2491"/>
                    <a:pt x="19650" y="2724"/>
                    <a:pt x="19650" y="2999"/>
                  </a:cubicBezTo>
                  <a:cubicBezTo>
                    <a:pt x="19650" y="3307"/>
                    <a:pt x="19633" y="3572"/>
                    <a:pt x="19617" y="3794"/>
                  </a:cubicBezTo>
                  <a:cubicBezTo>
                    <a:pt x="19583" y="4006"/>
                    <a:pt x="19549" y="4186"/>
                    <a:pt x="19482" y="4324"/>
                  </a:cubicBezTo>
                  <a:cubicBezTo>
                    <a:pt x="19415" y="4462"/>
                    <a:pt x="19331" y="4568"/>
                    <a:pt x="19230" y="4632"/>
                  </a:cubicBezTo>
                  <a:cubicBezTo>
                    <a:pt x="19112" y="4695"/>
                    <a:pt x="18961" y="4727"/>
                    <a:pt x="18776" y="4727"/>
                  </a:cubicBezTo>
                  <a:cubicBezTo>
                    <a:pt x="18591" y="4727"/>
                    <a:pt x="18289" y="4653"/>
                    <a:pt x="17885" y="4504"/>
                  </a:cubicBezTo>
                  <a:cubicBezTo>
                    <a:pt x="17482" y="4356"/>
                    <a:pt x="16977" y="4187"/>
                    <a:pt x="16372" y="4017"/>
                  </a:cubicBezTo>
                  <a:cubicBezTo>
                    <a:pt x="15767" y="3847"/>
                    <a:pt x="15095" y="3678"/>
                    <a:pt x="14305" y="3529"/>
                  </a:cubicBezTo>
                  <a:cubicBezTo>
                    <a:pt x="13515" y="3381"/>
                    <a:pt x="12657" y="3307"/>
                    <a:pt x="11716" y="3307"/>
                  </a:cubicBezTo>
                  <a:cubicBezTo>
                    <a:pt x="10977" y="3307"/>
                    <a:pt x="10338" y="3360"/>
                    <a:pt x="9800" y="3476"/>
                  </a:cubicBezTo>
                  <a:cubicBezTo>
                    <a:pt x="9262" y="3593"/>
                    <a:pt x="8808" y="3741"/>
                    <a:pt x="8438" y="3943"/>
                  </a:cubicBezTo>
                  <a:cubicBezTo>
                    <a:pt x="8068" y="4144"/>
                    <a:pt x="7800" y="4377"/>
                    <a:pt x="7615" y="4663"/>
                  </a:cubicBezTo>
                  <a:cubicBezTo>
                    <a:pt x="7430" y="4939"/>
                    <a:pt x="7346" y="5236"/>
                    <a:pt x="7346" y="5554"/>
                  </a:cubicBezTo>
                  <a:cubicBezTo>
                    <a:pt x="7346" y="6020"/>
                    <a:pt x="7547" y="6412"/>
                    <a:pt x="7951" y="6751"/>
                  </a:cubicBezTo>
                  <a:cubicBezTo>
                    <a:pt x="8354" y="7091"/>
                    <a:pt x="8892" y="7387"/>
                    <a:pt x="9564" y="7652"/>
                  </a:cubicBezTo>
                  <a:cubicBezTo>
                    <a:pt x="10237" y="7917"/>
                    <a:pt x="10993" y="8161"/>
                    <a:pt x="11851" y="8394"/>
                  </a:cubicBezTo>
                  <a:cubicBezTo>
                    <a:pt x="12708" y="8627"/>
                    <a:pt x="13565" y="8871"/>
                    <a:pt x="14456" y="9126"/>
                  </a:cubicBezTo>
                  <a:cubicBezTo>
                    <a:pt x="15347" y="9380"/>
                    <a:pt x="16204" y="9677"/>
                    <a:pt x="17061" y="10005"/>
                  </a:cubicBezTo>
                  <a:cubicBezTo>
                    <a:pt x="17919" y="10334"/>
                    <a:pt x="18675" y="10726"/>
                    <a:pt x="19331" y="11182"/>
                  </a:cubicBezTo>
                  <a:cubicBezTo>
                    <a:pt x="19986" y="11637"/>
                    <a:pt x="20524" y="12178"/>
                    <a:pt x="20944" y="12793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4" name="Shape">
              <a:extLst>
                <a:ext uri="{FF2B5EF4-FFF2-40B4-BE49-F238E27FC236}">
                  <a16:creationId xmlns:a16="http://schemas.microsoft.com/office/drawing/2014/main" id="{418997F3-7AD4-48BB-A8B2-69B2C4D02745}"/>
                </a:ext>
              </a:extLst>
            </p:cNvPr>
            <p:cNvSpPr/>
            <p:nvPr/>
          </p:nvSpPr>
          <p:spPr>
            <a:xfrm>
              <a:off x="3530599" y="34035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5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4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6" y="0"/>
                    <a:pt x="15128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5" y="1277"/>
                    <a:pt x="20576" y="1458"/>
                    <a:pt x="20769" y="1596"/>
                  </a:cubicBezTo>
                  <a:cubicBezTo>
                    <a:pt x="20962" y="1734"/>
                    <a:pt x="21110" y="1862"/>
                    <a:pt x="21184" y="1958"/>
                  </a:cubicBezTo>
                  <a:cubicBezTo>
                    <a:pt x="21259" y="2054"/>
                    <a:pt x="21318" y="2181"/>
                    <a:pt x="21363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2" y="4448"/>
                  </a:cubicBezTo>
                  <a:cubicBezTo>
                    <a:pt x="21422" y="4682"/>
                    <a:pt x="21363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8" y="4490"/>
                  </a:cubicBezTo>
                  <a:cubicBezTo>
                    <a:pt x="17919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4" y="3575"/>
                    <a:pt x="11594" y="3745"/>
                    <a:pt x="10689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30" y="6938"/>
                    <a:pt x="6903" y="7831"/>
                  </a:cubicBezTo>
                  <a:cubicBezTo>
                    <a:pt x="6577" y="8725"/>
                    <a:pt x="6413" y="9736"/>
                    <a:pt x="6413" y="10853"/>
                  </a:cubicBezTo>
                  <a:cubicBezTo>
                    <a:pt x="6413" y="12088"/>
                    <a:pt x="6591" y="13152"/>
                    <a:pt x="6948" y="14045"/>
                  </a:cubicBezTo>
                  <a:cubicBezTo>
                    <a:pt x="7304" y="14950"/>
                    <a:pt x="7809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8" y="17855"/>
                    <a:pt x="12797" y="17993"/>
                    <a:pt x="13955" y="17993"/>
                  </a:cubicBezTo>
                  <a:cubicBezTo>
                    <a:pt x="15009" y="17993"/>
                    <a:pt x="15914" y="17908"/>
                    <a:pt x="16686" y="17727"/>
                  </a:cubicBezTo>
                  <a:cubicBezTo>
                    <a:pt x="17458" y="17546"/>
                    <a:pt x="18111" y="17354"/>
                    <a:pt x="18661" y="17142"/>
                  </a:cubicBezTo>
                  <a:cubicBezTo>
                    <a:pt x="19210" y="16929"/>
                    <a:pt x="19655" y="16737"/>
                    <a:pt x="20012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7" y="16301"/>
                    <a:pt x="21095" y="16322"/>
                    <a:pt x="21184" y="16365"/>
                  </a:cubicBezTo>
                  <a:cubicBezTo>
                    <a:pt x="21273" y="16408"/>
                    <a:pt x="21348" y="16493"/>
                    <a:pt x="21407" y="16620"/>
                  </a:cubicBezTo>
                  <a:cubicBezTo>
                    <a:pt x="21466" y="16748"/>
                    <a:pt x="21511" y="16929"/>
                    <a:pt x="21541" y="17163"/>
                  </a:cubicBezTo>
                  <a:cubicBezTo>
                    <a:pt x="21585" y="17376"/>
                    <a:pt x="21600" y="17684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5" name="Shape">
              <a:extLst>
                <a:ext uri="{FF2B5EF4-FFF2-40B4-BE49-F238E27FC236}">
                  <a16:creationId xmlns:a16="http://schemas.microsoft.com/office/drawing/2014/main" id="{582D2E91-FFBA-4D41-86A3-2A5DADDD42E5}"/>
                </a:ext>
              </a:extLst>
            </p:cNvPr>
            <p:cNvSpPr/>
            <p:nvPr/>
          </p:nvSpPr>
          <p:spPr>
            <a:xfrm>
              <a:off x="3759199" y="3403599"/>
              <a:ext cx="137162" cy="250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4"/>
                  </a:moveTo>
                  <a:cubicBezTo>
                    <a:pt x="21600" y="20092"/>
                    <a:pt x="21580" y="20376"/>
                    <a:pt x="21520" y="20605"/>
                  </a:cubicBezTo>
                  <a:cubicBezTo>
                    <a:pt x="21460" y="20835"/>
                    <a:pt x="21400" y="21021"/>
                    <a:pt x="21300" y="21174"/>
                  </a:cubicBezTo>
                  <a:cubicBezTo>
                    <a:pt x="21200" y="21327"/>
                    <a:pt x="21080" y="21436"/>
                    <a:pt x="20920" y="21502"/>
                  </a:cubicBezTo>
                  <a:cubicBezTo>
                    <a:pt x="20760" y="21567"/>
                    <a:pt x="20600" y="21600"/>
                    <a:pt x="20380" y="21600"/>
                  </a:cubicBezTo>
                  <a:lnTo>
                    <a:pt x="2360" y="21600"/>
                  </a:lnTo>
                  <a:cubicBezTo>
                    <a:pt x="1700" y="21600"/>
                    <a:pt x="1120" y="21491"/>
                    <a:pt x="680" y="21272"/>
                  </a:cubicBezTo>
                  <a:cubicBezTo>
                    <a:pt x="220" y="21053"/>
                    <a:pt x="0" y="20704"/>
                    <a:pt x="0" y="20212"/>
                  </a:cubicBezTo>
                  <a:lnTo>
                    <a:pt x="0" y="700"/>
                  </a:lnTo>
                  <a:cubicBezTo>
                    <a:pt x="0" y="590"/>
                    <a:pt x="60" y="492"/>
                    <a:pt x="200" y="404"/>
                  </a:cubicBezTo>
                  <a:cubicBezTo>
                    <a:pt x="340" y="317"/>
                    <a:pt x="540" y="240"/>
                    <a:pt x="860" y="186"/>
                  </a:cubicBezTo>
                  <a:cubicBezTo>
                    <a:pt x="1160" y="131"/>
                    <a:pt x="1580" y="87"/>
                    <a:pt x="2100" y="55"/>
                  </a:cubicBezTo>
                  <a:cubicBezTo>
                    <a:pt x="2620" y="22"/>
                    <a:pt x="3260" y="0"/>
                    <a:pt x="4040" y="0"/>
                  </a:cubicBezTo>
                  <a:cubicBezTo>
                    <a:pt x="4840" y="0"/>
                    <a:pt x="5480" y="22"/>
                    <a:pt x="5980" y="55"/>
                  </a:cubicBezTo>
                  <a:cubicBezTo>
                    <a:pt x="6480" y="87"/>
                    <a:pt x="6900" y="131"/>
                    <a:pt x="7200" y="186"/>
                  </a:cubicBezTo>
                  <a:cubicBezTo>
                    <a:pt x="7500" y="240"/>
                    <a:pt x="7720" y="317"/>
                    <a:pt x="7860" y="404"/>
                  </a:cubicBezTo>
                  <a:cubicBezTo>
                    <a:pt x="8000" y="492"/>
                    <a:pt x="8060" y="590"/>
                    <a:pt x="8060" y="700"/>
                  </a:cubicBezTo>
                  <a:lnTo>
                    <a:pt x="8060" y="17993"/>
                  </a:lnTo>
                  <a:lnTo>
                    <a:pt x="20440" y="17993"/>
                  </a:lnTo>
                  <a:cubicBezTo>
                    <a:pt x="20640" y="17993"/>
                    <a:pt x="20820" y="18026"/>
                    <a:pt x="20980" y="18080"/>
                  </a:cubicBezTo>
                  <a:cubicBezTo>
                    <a:pt x="21140" y="18146"/>
                    <a:pt x="21260" y="18244"/>
                    <a:pt x="21360" y="18375"/>
                  </a:cubicBezTo>
                  <a:cubicBezTo>
                    <a:pt x="21460" y="18517"/>
                    <a:pt x="21540" y="18692"/>
                    <a:pt x="21580" y="18922"/>
                  </a:cubicBezTo>
                  <a:cubicBezTo>
                    <a:pt x="21580" y="19151"/>
                    <a:pt x="21600" y="19436"/>
                    <a:pt x="21600" y="1976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6" name="Shape">
              <a:extLst>
                <a:ext uri="{FF2B5EF4-FFF2-40B4-BE49-F238E27FC236}">
                  <a16:creationId xmlns:a16="http://schemas.microsoft.com/office/drawing/2014/main" id="{2D8DC144-B0C7-4B18-A745-09E4BB4575B7}"/>
                </a:ext>
              </a:extLst>
            </p:cNvPr>
            <p:cNvSpPr/>
            <p:nvPr/>
          </p:nvSpPr>
          <p:spPr>
            <a:xfrm>
              <a:off x="3898899" y="3403600"/>
              <a:ext cx="236475" cy="25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5"/>
                  </a:moveTo>
                  <a:cubicBezTo>
                    <a:pt x="21600" y="12275"/>
                    <a:pt x="21368" y="13824"/>
                    <a:pt x="20892" y="15192"/>
                  </a:cubicBezTo>
                  <a:cubicBezTo>
                    <a:pt x="20417" y="16561"/>
                    <a:pt x="19721" y="17717"/>
                    <a:pt x="18793" y="18672"/>
                  </a:cubicBezTo>
                  <a:cubicBezTo>
                    <a:pt x="17865" y="19627"/>
                    <a:pt x="16716" y="20348"/>
                    <a:pt x="15347" y="20847"/>
                  </a:cubicBezTo>
                  <a:cubicBezTo>
                    <a:pt x="13979" y="21345"/>
                    <a:pt x="12389" y="21600"/>
                    <a:pt x="10591" y="21600"/>
                  </a:cubicBezTo>
                  <a:cubicBezTo>
                    <a:pt x="8816" y="21600"/>
                    <a:pt x="7262" y="21388"/>
                    <a:pt x="5951" y="20963"/>
                  </a:cubicBezTo>
                  <a:cubicBezTo>
                    <a:pt x="4629" y="20539"/>
                    <a:pt x="3527" y="19892"/>
                    <a:pt x="2645" y="19022"/>
                  </a:cubicBezTo>
                  <a:cubicBezTo>
                    <a:pt x="1763" y="18152"/>
                    <a:pt x="1102" y="17049"/>
                    <a:pt x="661" y="15701"/>
                  </a:cubicBezTo>
                  <a:cubicBezTo>
                    <a:pt x="220" y="14354"/>
                    <a:pt x="0" y="12763"/>
                    <a:pt x="0" y="10927"/>
                  </a:cubicBezTo>
                  <a:cubicBezTo>
                    <a:pt x="0" y="9240"/>
                    <a:pt x="232" y="7723"/>
                    <a:pt x="708" y="6376"/>
                  </a:cubicBezTo>
                  <a:cubicBezTo>
                    <a:pt x="1183" y="5029"/>
                    <a:pt x="1879" y="3883"/>
                    <a:pt x="2807" y="2928"/>
                  </a:cubicBezTo>
                  <a:cubicBezTo>
                    <a:pt x="3735" y="1984"/>
                    <a:pt x="4884" y="1252"/>
                    <a:pt x="6253" y="753"/>
                  </a:cubicBezTo>
                  <a:cubicBezTo>
                    <a:pt x="7621" y="244"/>
                    <a:pt x="9211" y="0"/>
                    <a:pt x="11020" y="0"/>
                  </a:cubicBezTo>
                  <a:cubicBezTo>
                    <a:pt x="12749" y="0"/>
                    <a:pt x="14268" y="212"/>
                    <a:pt x="15591" y="626"/>
                  </a:cubicBezTo>
                  <a:cubicBezTo>
                    <a:pt x="16913" y="1040"/>
                    <a:pt x="18015" y="1687"/>
                    <a:pt x="18909" y="2557"/>
                  </a:cubicBezTo>
                  <a:cubicBezTo>
                    <a:pt x="19802" y="3427"/>
                    <a:pt x="20463" y="4530"/>
                    <a:pt x="20916" y="5856"/>
                  </a:cubicBezTo>
                  <a:cubicBezTo>
                    <a:pt x="21380" y="7182"/>
                    <a:pt x="21600" y="8742"/>
                    <a:pt x="21600" y="10545"/>
                  </a:cubicBezTo>
                  <a:close/>
                  <a:moveTo>
                    <a:pt x="16739" y="10779"/>
                  </a:moveTo>
                  <a:cubicBezTo>
                    <a:pt x="16739" y="9686"/>
                    <a:pt x="16647" y="8689"/>
                    <a:pt x="16461" y="7787"/>
                  </a:cubicBezTo>
                  <a:cubicBezTo>
                    <a:pt x="16275" y="6885"/>
                    <a:pt x="15951" y="6121"/>
                    <a:pt x="15498" y="5485"/>
                  </a:cubicBezTo>
                  <a:cubicBezTo>
                    <a:pt x="15046" y="4848"/>
                    <a:pt x="14443" y="4350"/>
                    <a:pt x="13689" y="4000"/>
                  </a:cubicBezTo>
                  <a:cubicBezTo>
                    <a:pt x="12935" y="3650"/>
                    <a:pt x="11995" y="3480"/>
                    <a:pt x="10870" y="3480"/>
                  </a:cubicBezTo>
                  <a:cubicBezTo>
                    <a:pt x="9733" y="3480"/>
                    <a:pt x="8782" y="3681"/>
                    <a:pt x="8016" y="4063"/>
                  </a:cubicBezTo>
                  <a:cubicBezTo>
                    <a:pt x="7250" y="4456"/>
                    <a:pt x="6635" y="4976"/>
                    <a:pt x="6160" y="5633"/>
                  </a:cubicBezTo>
                  <a:cubicBezTo>
                    <a:pt x="5684" y="6291"/>
                    <a:pt x="5359" y="7055"/>
                    <a:pt x="5162" y="7936"/>
                  </a:cubicBezTo>
                  <a:cubicBezTo>
                    <a:pt x="4965" y="8816"/>
                    <a:pt x="4872" y="9739"/>
                    <a:pt x="4872" y="10715"/>
                  </a:cubicBezTo>
                  <a:cubicBezTo>
                    <a:pt x="4872" y="11850"/>
                    <a:pt x="4965" y="12879"/>
                    <a:pt x="5151" y="13792"/>
                  </a:cubicBezTo>
                  <a:cubicBezTo>
                    <a:pt x="5336" y="14704"/>
                    <a:pt x="5661" y="15479"/>
                    <a:pt x="6102" y="16126"/>
                  </a:cubicBezTo>
                  <a:cubicBezTo>
                    <a:pt x="6554" y="16773"/>
                    <a:pt x="7146" y="17261"/>
                    <a:pt x="7900" y="17600"/>
                  </a:cubicBezTo>
                  <a:cubicBezTo>
                    <a:pt x="8654" y="17940"/>
                    <a:pt x="9594" y="18110"/>
                    <a:pt x="10742" y="18110"/>
                  </a:cubicBezTo>
                  <a:cubicBezTo>
                    <a:pt x="11879" y="18110"/>
                    <a:pt x="12830" y="17919"/>
                    <a:pt x="13596" y="17526"/>
                  </a:cubicBezTo>
                  <a:cubicBezTo>
                    <a:pt x="14361" y="17144"/>
                    <a:pt x="14976" y="16614"/>
                    <a:pt x="15452" y="15945"/>
                  </a:cubicBezTo>
                  <a:cubicBezTo>
                    <a:pt x="15927" y="15277"/>
                    <a:pt x="16252" y="14503"/>
                    <a:pt x="16449" y="13611"/>
                  </a:cubicBezTo>
                  <a:cubicBezTo>
                    <a:pt x="16635" y="12720"/>
                    <a:pt x="16739" y="11776"/>
                    <a:pt x="16739" y="107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7" name="Shape">
              <a:extLst>
                <a:ext uri="{FF2B5EF4-FFF2-40B4-BE49-F238E27FC236}">
                  <a16:creationId xmlns:a16="http://schemas.microsoft.com/office/drawing/2014/main" id="{F732E5F8-95B2-4237-82CC-68FF23045E6D}"/>
                </a:ext>
              </a:extLst>
            </p:cNvPr>
            <p:cNvSpPr/>
            <p:nvPr/>
          </p:nvSpPr>
          <p:spPr>
            <a:xfrm>
              <a:off x="4178300" y="3403599"/>
              <a:ext cx="204216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7" y="13351"/>
                  </a:moveTo>
                  <a:cubicBezTo>
                    <a:pt x="21587" y="14651"/>
                    <a:pt x="21345" y="15811"/>
                    <a:pt x="20875" y="16831"/>
                  </a:cubicBezTo>
                  <a:cubicBezTo>
                    <a:pt x="20404" y="17851"/>
                    <a:pt x="19693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4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1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1"/>
                    <a:pt x="3990" y="54"/>
                  </a:cubicBezTo>
                  <a:cubicBezTo>
                    <a:pt x="4325" y="86"/>
                    <a:pt x="4607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5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7" y="17250"/>
                    <a:pt x="14843" y="16852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1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9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8" name="Shape">
              <a:extLst>
                <a:ext uri="{FF2B5EF4-FFF2-40B4-BE49-F238E27FC236}">
                  <a16:creationId xmlns:a16="http://schemas.microsoft.com/office/drawing/2014/main" id="{DA552EE5-82C6-4F92-8244-AAF4BC58C3CD}"/>
                </a:ext>
              </a:extLst>
            </p:cNvPr>
            <p:cNvSpPr/>
            <p:nvPr/>
          </p:nvSpPr>
          <p:spPr>
            <a:xfrm>
              <a:off x="4445000" y="3403599"/>
              <a:ext cx="207519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6"/>
                  </a:moveTo>
                  <a:cubicBezTo>
                    <a:pt x="21600" y="12453"/>
                    <a:pt x="21283" y="14155"/>
                    <a:pt x="20661" y="15560"/>
                  </a:cubicBezTo>
                  <a:cubicBezTo>
                    <a:pt x="20040" y="16966"/>
                    <a:pt x="19141" y="18119"/>
                    <a:pt x="17978" y="19008"/>
                  </a:cubicBezTo>
                  <a:cubicBezTo>
                    <a:pt x="16815" y="19898"/>
                    <a:pt x="15400" y="20557"/>
                    <a:pt x="13735" y="20974"/>
                  </a:cubicBezTo>
                  <a:cubicBezTo>
                    <a:pt x="12069" y="21391"/>
                    <a:pt x="10086" y="21600"/>
                    <a:pt x="7773" y="21600"/>
                  </a:cubicBezTo>
                  <a:lnTo>
                    <a:pt x="1560" y="21600"/>
                  </a:lnTo>
                  <a:cubicBezTo>
                    <a:pt x="1124" y="21600"/>
                    <a:pt x="740" y="21490"/>
                    <a:pt x="449" y="21271"/>
                  </a:cubicBezTo>
                  <a:cubicBezTo>
                    <a:pt x="145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145" y="538"/>
                    <a:pt x="449" y="329"/>
                  </a:cubicBezTo>
                  <a:cubicBezTo>
                    <a:pt x="753" y="121"/>
                    <a:pt x="1124" y="0"/>
                    <a:pt x="1560" y="0"/>
                  </a:cubicBezTo>
                  <a:lnTo>
                    <a:pt x="8235" y="0"/>
                  </a:lnTo>
                  <a:cubicBezTo>
                    <a:pt x="10549" y="0"/>
                    <a:pt x="12518" y="231"/>
                    <a:pt x="14131" y="681"/>
                  </a:cubicBezTo>
                  <a:cubicBezTo>
                    <a:pt x="15744" y="1131"/>
                    <a:pt x="17105" y="1801"/>
                    <a:pt x="18216" y="2679"/>
                  </a:cubicBezTo>
                  <a:cubicBezTo>
                    <a:pt x="19326" y="3558"/>
                    <a:pt x="20159" y="4656"/>
                    <a:pt x="20741" y="5963"/>
                  </a:cubicBezTo>
                  <a:cubicBezTo>
                    <a:pt x="21322" y="7270"/>
                    <a:pt x="21600" y="8763"/>
                    <a:pt x="21600" y="10476"/>
                  </a:cubicBezTo>
                  <a:close/>
                  <a:moveTo>
                    <a:pt x="16141" y="10630"/>
                  </a:moveTo>
                  <a:cubicBezTo>
                    <a:pt x="16141" y="9608"/>
                    <a:pt x="15995" y="8653"/>
                    <a:pt x="15704" y="7775"/>
                  </a:cubicBezTo>
                  <a:cubicBezTo>
                    <a:pt x="15413" y="6896"/>
                    <a:pt x="14951" y="6138"/>
                    <a:pt x="14316" y="5491"/>
                  </a:cubicBezTo>
                  <a:cubicBezTo>
                    <a:pt x="13682" y="4843"/>
                    <a:pt x="12862" y="4338"/>
                    <a:pt x="11871" y="3975"/>
                  </a:cubicBezTo>
                  <a:cubicBezTo>
                    <a:pt x="10879" y="3613"/>
                    <a:pt x="9557" y="3437"/>
                    <a:pt x="7945" y="3437"/>
                  </a:cubicBezTo>
                  <a:lnTo>
                    <a:pt x="5274" y="3437"/>
                  </a:lnTo>
                  <a:lnTo>
                    <a:pt x="5274" y="18130"/>
                  </a:lnTo>
                  <a:lnTo>
                    <a:pt x="8024" y="18130"/>
                  </a:lnTo>
                  <a:cubicBezTo>
                    <a:pt x="9465" y="18130"/>
                    <a:pt x="10694" y="17976"/>
                    <a:pt x="11686" y="17658"/>
                  </a:cubicBezTo>
                  <a:cubicBezTo>
                    <a:pt x="12677" y="17350"/>
                    <a:pt x="13510" y="16878"/>
                    <a:pt x="14171" y="16252"/>
                  </a:cubicBezTo>
                  <a:cubicBezTo>
                    <a:pt x="14832" y="15626"/>
                    <a:pt x="15334" y="14847"/>
                    <a:pt x="15651" y="13902"/>
                  </a:cubicBezTo>
                  <a:cubicBezTo>
                    <a:pt x="15969" y="12969"/>
                    <a:pt x="16141" y="11882"/>
                    <a:pt x="16141" y="1063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9" name="Shape">
              <a:extLst>
                <a:ext uri="{FF2B5EF4-FFF2-40B4-BE49-F238E27FC236}">
                  <a16:creationId xmlns:a16="http://schemas.microsoft.com/office/drawing/2014/main" id="{8C303110-8310-47A1-98B8-B8647A473E05}"/>
                </a:ext>
              </a:extLst>
            </p:cNvPr>
            <p:cNvSpPr/>
            <p:nvPr/>
          </p:nvSpPr>
          <p:spPr>
            <a:xfrm>
              <a:off x="6159499" y="48259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0" name="Shape">
              <a:extLst>
                <a:ext uri="{FF2B5EF4-FFF2-40B4-BE49-F238E27FC236}">
                  <a16:creationId xmlns:a16="http://schemas.microsoft.com/office/drawing/2014/main" id="{B3957468-B843-4DC8-A1F9-C2A1D1D9ACF4}"/>
                </a:ext>
              </a:extLst>
            </p:cNvPr>
            <p:cNvSpPr/>
            <p:nvPr/>
          </p:nvSpPr>
          <p:spPr>
            <a:xfrm>
              <a:off x="6159499" y="4660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35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1" name="Shape">
              <a:extLst>
                <a:ext uri="{FF2B5EF4-FFF2-40B4-BE49-F238E27FC236}">
                  <a16:creationId xmlns:a16="http://schemas.microsoft.com/office/drawing/2014/main" id="{4C11A3F1-6329-4F6C-96CE-FBE64F405C4F}"/>
                </a:ext>
              </a:extLst>
            </p:cNvPr>
            <p:cNvSpPr/>
            <p:nvPr/>
          </p:nvSpPr>
          <p:spPr>
            <a:xfrm>
              <a:off x="6172200" y="4546599"/>
              <a:ext cx="160782" cy="8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4" y="0"/>
                  </a:moveTo>
                  <a:cubicBezTo>
                    <a:pt x="20099" y="0"/>
                    <a:pt x="20389" y="31"/>
                    <a:pt x="20610" y="62"/>
                  </a:cubicBezTo>
                  <a:cubicBezTo>
                    <a:pt x="20832" y="125"/>
                    <a:pt x="21020" y="187"/>
                    <a:pt x="21173" y="281"/>
                  </a:cubicBezTo>
                  <a:cubicBezTo>
                    <a:pt x="21327" y="375"/>
                    <a:pt x="21429" y="499"/>
                    <a:pt x="21498" y="655"/>
                  </a:cubicBezTo>
                  <a:cubicBezTo>
                    <a:pt x="21566" y="811"/>
                    <a:pt x="21600" y="999"/>
                    <a:pt x="21600" y="1186"/>
                  </a:cubicBezTo>
                  <a:lnTo>
                    <a:pt x="21600" y="19228"/>
                  </a:lnTo>
                  <a:cubicBezTo>
                    <a:pt x="21600" y="19883"/>
                    <a:pt x="21498" y="20445"/>
                    <a:pt x="21276" y="20913"/>
                  </a:cubicBezTo>
                  <a:cubicBezTo>
                    <a:pt x="21054" y="21381"/>
                    <a:pt x="20713" y="21600"/>
                    <a:pt x="20218" y="21600"/>
                  </a:cubicBezTo>
                  <a:lnTo>
                    <a:pt x="700" y="21600"/>
                  </a:lnTo>
                  <a:cubicBezTo>
                    <a:pt x="597" y="21600"/>
                    <a:pt x="495" y="21538"/>
                    <a:pt x="409" y="21413"/>
                  </a:cubicBezTo>
                  <a:cubicBezTo>
                    <a:pt x="324" y="21288"/>
                    <a:pt x="256" y="21069"/>
                    <a:pt x="188" y="20757"/>
                  </a:cubicBezTo>
                  <a:cubicBezTo>
                    <a:pt x="136" y="20445"/>
                    <a:pt x="85" y="20039"/>
                    <a:pt x="51" y="19540"/>
                  </a:cubicBezTo>
                  <a:cubicBezTo>
                    <a:pt x="17" y="19009"/>
                    <a:pt x="0" y="18385"/>
                    <a:pt x="0" y="17605"/>
                  </a:cubicBezTo>
                  <a:cubicBezTo>
                    <a:pt x="0" y="16824"/>
                    <a:pt x="17" y="16169"/>
                    <a:pt x="51" y="15669"/>
                  </a:cubicBezTo>
                  <a:cubicBezTo>
                    <a:pt x="85" y="15170"/>
                    <a:pt x="119" y="14764"/>
                    <a:pt x="188" y="14452"/>
                  </a:cubicBezTo>
                  <a:cubicBezTo>
                    <a:pt x="239" y="14140"/>
                    <a:pt x="324" y="13921"/>
                    <a:pt x="409" y="13797"/>
                  </a:cubicBezTo>
                  <a:cubicBezTo>
                    <a:pt x="495" y="13672"/>
                    <a:pt x="597" y="13609"/>
                    <a:pt x="700" y="13609"/>
                  </a:cubicBezTo>
                  <a:lnTo>
                    <a:pt x="18000" y="13609"/>
                  </a:lnTo>
                  <a:lnTo>
                    <a:pt x="18000" y="1249"/>
                  </a:lnTo>
                  <a:cubicBezTo>
                    <a:pt x="18000" y="1061"/>
                    <a:pt x="18034" y="874"/>
                    <a:pt x="18085" y="718"/>
                  </a:cubicBezTo>
                  <a:cubicBezTo>
                    <a:pt x="18154" y="562"/>
                    <a:pt x="18239" y="437"/>
                    <a:pt x="18375" y="343"/>
                  </a:cubicBezTo>
                  <a:cubicBezTo>
                    <a:pt x="18512" y="250"/>
                    <a:pt x="18700" y="156"/>
                    <a:pt x="18921" y="125"/>
                  </a:cubicBezTo>
                  <a:cubicBezTo>
                    <a:pt x="19160" y="31"/>
                    <a:pt x="19450" y="0"/>
                    <a:pt x="19774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2" name="Shape">
              <a:extLst>
                <a:ext uri="{FF2B5EF4-FFF2-40B4-BE49-F238E27FC236}">
                  <a16:creationId xmlns:a16="http://schemas.microsoft.com/office/drawing/2014/main" id="{BFA13E84-8CB3-4D94-A444-770808E3B5FB}"/>
                </a:ext>
              </a:extLst>
            </p:cNvPr>
            <p:cNvSpPr/>
            <p:nvPr/>
          </p:nvSpPr>
          <p:spPr>
            <a:xfrm>
              <a:off x="6172199" y="4406900"/>
              <a:ext cx="163705" cy="130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72" y="0"/>
                  </a:moveTo>
                  <a:cubicBezTo>
                    <a:pt x="14663" y="0"/>
                    <a:pt x="15819" y="231"/>
                    <a:pt x="16841" y="713"/>
                  </a:cubicBezTo>
                  <a:cubicBezTo>
                    <a:pt x="17863" y="1195"/>
                    <a:pt x="18735" y="1887"/>
                    <a:pt x="19438" y="2810"/>
                  </a:cubicBezTo>
                  <a:cubicBezTo>
                    <a:pt x="20142" y="3733"/>
                    <a:pt x="20678" y="4886"/>
                    <a:pt x="21047" y="6249"/>
                  </a:cubicBezTo>
                  <a:cubicBezTo>
                    <a:pt x="21416" y="7612"/>
                    <a:pt x="21600" y="9185"/>
                    <a:pt x="21600" y="10947"/>
                  </a:cubicBezTo>
                  <a:cubicBezTo>
                    <a:pt x="21600" y="12603"/>
                    <a:pt x="21432" y="14092"/>
                    <a:pt x="21097" y="15414"/>
                  </a:cubicBezTo>
                  <a:cubicBezTo>
                    <a:pt x="20762" y="16735"/>
                    <a:pt x="20259" y="17846"/>
                    <a:pt x="19589" y="18769"/>
                  </a:cubicBezTo>
                  <a:cubicBezTo>
                    <a:pt x="18919" y="19692"/>
                    <a:pt x="18081" y="20384"/>
                    <a:pt x="17076" y="20866"/>
                  </a:cubicBezTo>
                  <a:cubicBezTo>
                    <a:pt x="16070" y="21348"/>
                    <a:pt x="14897" y="21600"/>
                    <a:pt x="13540" y="21600"/>
                  </a:cubicBezTo>
                  <a:lnTo>
                    <a:pt x="687" y="21600"/>
                  </a:lnTo>
                  <a:cubicBezTo>
                    <a:pt x="587" y="21600"/>
                    <a:pt x="486" y="21558"/>
                    <a:pt x="402" y="21474"/>
                  </a:cubicBezTo>
                  <a:cubicBezTo>
                    <a:pt x="318" y="21390"/>
                    <a:pt x="251" y="21244"/>
                    <a:pt x="184" y="21034"/>
                  </a:cubicBezTo>
                  <a:cubicBezTo>
                    <a:pt x="134" y="20824"/>
                    <a:pt x="84" y="20551"/>
                    <a:pt x="50" y="20216"/>
                  </a:cubicBezTo>
                  <a:cubicBezTo>
                    <a:pt x="17" y="19880"/>
                    <a:pt x="0" y="19440"/>
                    <a:pt x="0" y="18916"/>
                  </a:cubicBezTo>
                  <a:cubicBezTo>
                    <a:pt x="0" y="18391"/>
                    <a:pt x="17" y="17972"/>
                    <a:pt x="50" y="17637"/>
                  </a:cubicBezTo>
                  <a:cubicBezTo>
                    <a:pt x="84" y="17301"/>
                    <a:pt x="117" y="17028"/>
                    <a:pt x="184" y="16819"/>
                  </a:cubicBezTo>
                  <a:cubicBezTo>
                    <a:pt x="235" y="16609"/>
                    <a:pt x="318" y="16462"/>
                    <a:pt x="402" y="16378"/>
                  </a:cubicBezTo>
                  <a:cubicBezTo>
                    <a:pt x="486" y="16294"/>
                    <a:pt x="586" y="16252"/>
                    <a:pt x="687" y="16252"/>
                  </a:cubicBezTo>
                  <a:lnTo>
                    <a:pt x="13154" y="16252"/>
                  </a:lnTo>
                  <a:cubicBezTo>
                    <a:pt x="13992" y="16252"/>
                    <a:pt x="14713" y="16127"/>
                    <a:pt x="15333" y="15854"/>
                  </a:cubicBezTo>
                  <a:cubicBezTo>
                    <a:pt x="15953" y="15602"/>
                    <a:pt x="16456" y="15225"/>
                    <a:pt x="16858" y="14743"/>
                  </a:cubicBezTo>
                  <a:cubicBezTo>
                    <a:pt x="17260" y="14260"/>
                    <a:pt x="17562" y="13673"/>
                    <a:pt x="17763" y="13002"/>
                  </a:cubicBezTo>
                  <a:cubicBezTo>
                    <a:pt x="17964" y="12331"/>
                    <a:pt x="18064" y="11576"/>
                    <a:pt x="18064" y="10737"/>
                  </a:cubicBezTo>
                  <a:cubicBezTo>
                    <a:pt x="18064" y="9898"/>
                    <a:pt x="17964" y="9143"/>
                    <a:pt x="17763" y="8472"/>
                  </a:cubicBezTo>
                  <a:cubicBezTo>
                    <a:pt x="17562" y="7801"/>
                    <a:pt x="17260" y="7235"/>
                    <a:pt x="16858" y="6774"/>
                  </a:cubicBezTo>
                  <a:cubicBezTo>
                    <a:pt x="16456" y="6312"/>
                    <a:pt x="15970" y="5956"/>
                    <a:pt x="15383" y="5704"/>
                  </a:cubicBezTo>
                  <a:cubicBezTo>
                    <a:pt x="14797" y="5453"/>
                    <a:pt x="14143" y="5327"/>
                    <a:pt x="13406" y="5327"/>
                  </a:cubicBezTo>
                  <a:lnTo>
                    <a:pt x="687" y="5327"/>
                  </a:lnTo>
                  <a:cubicBezTo>
                    <a:pt x="587" y="5327"/>
                    <a:pt x="486" y="5285"/>
                    <a:pt x="402" y="5201"/>
                  </a:cubicBezTo>
                  <a:cubicBezTo>
                    <a:pt x="318" y="5117"/>
                    <a:pt x="251" y="4970"/>
                    <a:pt x="184" y="4781"/>
                  </a:cubicBezTo>
                  <a:cubicBezTo>
                    <a:pt x="134" y="4572"/>
                    <a:pt x="84" y="4299"/>
                    <a:pt x="50" y="3964"/>
                  </a:cubicBezTo>
                  <a:cubicBezTo>
                    <a:pt x="17" y="3607"/>
                    <a:pt x="0" y="3188"/>
                    <a:pt x="0" y="2663"/>
                  </a:cubicBezTo>
                  <a:cubicBezTo>
                    <a:pt x="0" y="2139"/>
                    <a:pt x="17" y="1720"/>
                    <a:pt x="50" y="1384"/>
                  </a:cubicBezTo>
                  <a:cubicBezTo>
                    <a:pt x="84" y="1049"/>
                    <a:pt x="117" y="776"/>
                    <a:pt x="184" y="587"/>
                  </a:cubicBezTo>
                  <a:cubicBezTo>
                    <a:pt x="235" y="378"/>
                    <a:pt x="318" y="231"/>
                    <a:pt x="402" y="168"/>
                  </a:cubicBezTo>
                  <a:cubicBezTo>
                    <a:pt x="486" y="84"/>
                    <a:pt x="586" y="42"/>
                    <a:pt x="687" y="42"/>
                  </a:cubicBezTo>
                  <a:lnTo>
                    <a:pt x="13372" y="4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3" name="Shape">
              <a:extLst>
                <a:ext uri="{FF2B5EF4-FFF2-40B4-BE49-F238E27FC236}">
                  <a16:creationId xmlns:a16="http://schemas.microsoft.com/office/drawing/2014/main" id="{75AA7CC1-431A-4BCA-81C7-E81B901AB56C}"/>
                </a:ext>
              </a:extLst>
            </p:cNvPr>
            <p:cNvSpPr/>
            <p:nvPr/>
          </p:nvSpPr>
          <p:spPr>
            <a:xfrm>
              <a:off x="6172200" y="4254500"/>
              <a:ext cx="160909" cy="122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7" y="0"/>
                  </a:moveTo>
                  <a:cubicBezTo>
                    <a:pt x="2131" y="0"/>
                    <a:pt x="2404" y="22"/>
                    <a:pt x="2625" y="45"/>
                  </a:cubicBezTo>
                  <a:cubicBezTo>
                    <a:pt x="2847" y="90"/>
                    <a:pt x="3035" y="134"/>
                    <a:pt x="3171" y="202"/>
                  </a:cubicBezTo>
                  <a:cubicBezTo>
                    <a:pt x="3307" y="269"/>
                    <a:pt x="3410" y="359"/>
                    <a:pt x="3478" y="471"/>
                  </a:cubicBezTo>
                  <a:cubicBezTo>
                    <a:pt x="3546" y="583"/>
                    <a:pt x="3580" y="695"/>
                    <a:pt x="3580" y="829"/>
                  </a:cubicBezTo>
                  <a:lnTo>
                    <a:pt x="3580" y="7932"/>
                  </a:lnTo>
                  <a:lnTo>
                    <a:pt x="20901" y="7932"/>
                  </a:lnTo>
                  <a:cubicBezTo>
                    <a:pt x="21003" y="7932"/>
                    <a:pt x="21106" y="7977"/>
                    <a:pt x="21191" y="8066"/>
                  </a:cubicBezTo>
                  <a:cubicBezTo>
                    <a:pt x="21276" y="8156"/>
                    <a:pt x="21344" y="8313"/>
                    <a:pt x="21412" y="8537"/>
                  </a:cubicBezTo>
                  <a:cubicBezTo>
                    <a:pt x="21464" y="8761"/>
                    <a:pt x="21515" y="9052"/>
                    <a:pt x="21549" y="9411"/>
                  </a:cubicBezTo>
                  <a:cubicBezTo>
                    <a:pt x="21583" y="9769"/>
                    <a:pt x="21600" y="10240"/>
                    <a:pt x="21600" y="10800"/>
                  </a:cubicBezTo>
                  <a:cubicBezTo>
                    <a:pt x="21600" y="11360"/>
                    <a:pt x="21583" y="11808"/>
                    <a:pt x="21549" y="12189"/>
                  </a:cubicBezTo>
                  <a:cubicBezTo>
                    <a:pt x="21515" y="12570"/>
                    <a:pt x="21464" y="12861"/>
                    <a:pt x="21412" y="13063"/>
                  </a:cubicBezTo>
                  <a:cubicBezTo>
                    <a:pt x="21361" y="13287"/>
                    <a:pt x="21293" y="13444"/>
                    <a:pt x="21191" y="13534"/>
                  </a:cubicBezTo>
                  <a:cubicBezTo>
                    <a:pt x="21106" y="13623"/>
                    <a:pt x="21003" y="13668"/>
                    <a:pt x="20901" y="13668"/>
                  </a:cubicBezTo>
                  <a:lnTo>
                    <a:pt x="3580" y="13668"/>
                  </a:lnTo>
                  <a:lnTo>
                    <a:pt x="3580" y="20749"/>
                  </a:lnTo>
                  <a:cubicBezTo>
                    <a:pt x="3580" y="20883"/>
                    <a:pt x="3546" y="21017"/>
                    <a:pt x="3478" y="21129"/>
                  </a:cubicBezTo>
                  <a:cubicBezTo>
                    <a:pt x="3410" y="21242"/>
                    <a:pt x="3307" y="21309"/>
                    <a:pt x="3171" y="21398"/>
                  </a:cubicBezTo>
                  <a:cubicBezTo>
                    <a:pt x="3035" y="21466"/>
                    <a:pt x="2847" y="21533"/>
                    <a:pt x="2625" y="21555"/>
                  </a:cubicBezTo>
                  <a:cubicBezTo>
                    <a:pt x="2404" y="21600"/>
                    <a:pt x="2131" y="21600"/>
                    <a:pt x="1807" y="21600"/>
                  </a:cubicBezTo>
                  <a:cubicBezTo>
                    <a:pt x="1466" y="21600"/>
                    <a:pt x="1193" y="21578"/>
                    <a:pt x="955" y="21555"/>
                  </a:cubicBezTo>
                  <a:cubicBezTo>
                    <a:pt x="716" y="21533"/>
                    <a:pt x="528" y="21466"/>
                    <a:pt x="392" y="21398"/>
                  </a:cubicBezTo>
                  <a:cubicBezTo>
                    <a:pt x="256" y="21331"/>
                    <a:pt x="153" y="21241"/>
                    <a:pt x="85" y="21129"/>
                  </a:cubicBezTo>
                  <a:cubicBezTo>
                    <a:pt x="17" y="21017"/>
                    <a:pt x="0" y="20905"/>
                    <a:pt x="0" y="20749"/>
                  </a:cubicBezTo>
                  <a:lnTo>
                    <a:pt x="0" y="851"/>
                  </a:lnTo>
                  <a:cubicBezTo>
                    <a:pt x="0" y="717"/>
                    <a:pt x="34" y="605"/>
                    <a:pt x="85" y="493"/>
                  </a:cubicBezTo>
                  <a:cubicBezTo>
                    <a:pt x="153" y="381"/>
                    <a:pt x="239" y="291"/>
                    <a:pt x="392" y="224"/>
                  </a:cubicBezTo>
                  <a:cubicBezTo>
                    <a:pt x="546" y="157"/>
                    <a:pt x="716" y="90"/>
                    <a:pt x="955" y="67"/>
                  </a:cubicBezTo>
                  <a:cubicBezTo>
                    <a:pt x="1193" y="22"/>
                    <a:pt x="1483" y="0"/>
                    <a:pt x="1807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4" name="Shape">
              <a:extLst>
                <a:ext uri="{FF2B5EF4-FFF2-40B4-BE49-F238E27FC236}">
                  <a16:creationId xmlns:a16="http://schemas.microsoft.com/office/drawing/2014/main" id="{550FFF7D-B7E3-4685-A733-FE9BA67D0F7F}"/>
                </a:ext>
              </a:extLst>
            </p:cNvPr>
            <p:cNvSpPr/>
            <p:nvPr/>
          </p:nvSpPr>
          <p:spPr>
            <a:xfrm>
              <a:off x="6172200" y="4203700"/>
              <a:ext cx="161545" cy="3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4" y="0"/>
                  </a:moveTo>
                  <a:cubicBezTo>
                    <a:pt x="21006" y="0"/>
                    <a:pt x="21108" y="169"/>
                    <a:pt x="21192" y="506"/>
                  </a:cubicBezTo>
                  <a:cubicBezTo>
                    <a:pt x="21277" y="844"/>
                    <a:pt x="21345" y="1434"/>
                    <a:pt x="21413" y="2278"/>
                  </a:cubicBezTo>
                  <a:cubicBezTo>
                    <a:pt x="21464" y="3122"/>
                    <a:pt x="21515" y="4219"/>
                    <a:pt x="21549" y="5569"/>
                  </a:cubicBezTo>
                  <a:cubicBezTo>
                    <a:pt x="21583" y="6919"/>
                    <a:pt x="21600" y="8691"/>
                    <a:pt x="21600" y="10800"/>
                  </a:cubicBezTo>
                  <a:cubicBezTo>
                    <a:pt x="21600" y="12909"/>
                    <a:pt x="21583" y="14597"/>
                    <a:pt x="21549" y="16031"/>
                  </a:cubicBezTo>
                  <a:cubicBezTo>
                    <a:pt x="21515" y="17465"/>
                    <a:pt x="21464" y="18562"/>
                    <a:pt x="21413" y="19322"/>
                  </a:cubicBezTo>
                  <a:cubicBezTo>
                    <a:pt x="21362" y="20082"/>
                    <a:pt x="21294" y="20756"/>
                    <a:pt x="21192" y="21094"/>
                  </a:cubicBezTo>
                  <a:cubicBezTo>
                    <a:pt x="21108" y="21431"/>
                    <a:pt x="21006" y="21600"/>
                    <a:pt x="20904" y="21600"/>
                  </a:cubicBezTo>
                  <a:lnTo>
                    <a:pt x="696" y="21600"/>
                  </a:lnTo>
                  <a:cubicBezTo>
                    <a:pt x="594" y="21600"/>
                    <a:pt x="492" y="21431"/>
                    <a:pt x="408" y="21094"/>
                  </a:cubicBezTo>
                  <a:cubicBezTo>
                    <a:pt x="323" y="20756"/>
                    <a:pt x="255" y="20166"/>
                    <a:pt x="187" y="19322"/>
                  </a:cubicBezTo>
                  <a:cubicBezTo>
                    <a:pt x="136" y="18478"/>
                    <a:pt x="85" y="17381"/>
                    <a:pt x="51" y="16031"/>
                  </a:cubicBezTo>
                  <a:cubicBezTo>
                    <a:pt x="17" y="14681"/>
                    <a:pt x="0" y="12909"/>
                    <a:pt x="0" y="10884"/>
                  </a:cubicBezTo>
                  <a:cubicBezTo>
                    <a:pt x="0" y="8775"/>
                    <a:pt x="17" y="7003"/>
                    <a:pt x="51" y="5653"/>
                  </a:cubicBezTo>
                  <a:cubicBezTo>
                    <a:pt x="85" y="4303"/>
                    <a:pt x="119" y="3206"/>
                    <a:pt x="187" y="2362"/>
                  </a:cubicBezTo>
                  <a:cubicBezTo>
                    <a:pt x="238" y="1519"/>
                    <a:pt x="323" y="928"/>
                    <a:pt x="408" y="591"/>
                  </a:cubicBezTo>
                  <a:cubicBezTo>
                    <a:pt x="492" y="253"/>
                    <a:pt x="594" y="84"/>
                    <a:pt x="696" y="84"/>
                  </a:cubicBezTo>
                  <a:lnTo>
                    <a:pt x="20904" y="8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5" name="Shape">
              <a:extLst>
                <a:ext uri="{FF2B5EF4-FFF2-40B4-BE49-F238E27FC236}">
                  <a16:creationId xmlns:a16="http://schemas.microsoft.com/office/drawing/2014/main" id="{9F1E3112-0429-4F1F-896E-22BDE2910D8A}"/>
                </a:ext>
              </a:extLst>
            </p:cNvPr>
            <p:cNvSpPr/>
            <p:nvPr/>
          </p:nvSpPr>
          <p:spPr>
            <a:xfrm>
              <a:off x="6159499" y="4025900"/>
              <a:ext cx="165609" cy="15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2" y="0"/>
                  </a:moveTo>
                  <a:cubicBezTo>
                    <a:pt x="12274" y="0"/>
                    <a:pt x="13831" y="235"/>
                    <a:pt x="15190" y="706"/>
                  </a:cubicBezTo>
                  <a:cubicBezTo>
                    <a:pt x="16548" y="1176"/>
                    <a:pt x="17707" y="1881"/>
                    <a:pt x="18668" y="2804"/>
                  </a:cubicBezTo>
                  <a:cubicBezTo>
                    <a:pt x="19629" y="3727"/>
                    <a:pt x="20341" y="4884"/>
                    <a:pt x="20855" y="6241"/>
                  </a:cubicBezTo>
                  <a:cubicBezTo>
                    <a:pt x="21351" y="7616"/>
                    <a:pt x="21600" y="9190"/>
                    <a:pt x="21600" y="10981"/>
                  </a:cubicBezTo>
                  <a:cubicBezTo>
                    <a:pt x="21600" y="12754"/>
                    <a:pt x="21385" y="14310"/>
                    <a:pt x="20971" y="15630"/>
                  </a:cubicBezTo>
                  <a:cubicBezTo>
                    <a:pt x="20540" y="16951"/>
                    <a:pt x="19894" y="18054"/>
                    <a:pt x="19032" y="18941"/>
                  </a:cubicBezTo>
                  <a:cubicBezTo>
                    <a:pt x="18155" y="19827"/>
                    <a:pt x="17045" y="20478"/>
                    <a:pt x="15703" y="20931"/>
                  </a:cubicBezTo>
                  <a:cubicBezTo>
                    <a:pt x="14361" y="21365"/>
                    <a:pt x="12771" y="21600"/>
                    <a:pt x="10932" y="21600"/>
                  </a:cubicBezTo>
                  <a:cubicBezTo>
                    <a:pt x="9243" y="21600"/>
                    <a:pt x="7719" y="21365"/>
                    <a:pt x="6377" y="20894"/>
                  </a:cubicBezTo>
                  <a:cubicBezTo>
                    <a:pt x="5019" y="20424"/>
                    <a:pt x="3876" y="19719"/>
                    <a:pt x="2932" y="18796"/>
                  </a:cubicBezTo>
                  <a:cubicBezTo>
                    <a:pt x="1988" y="17873"/>
                    <a:pt x="1259" y="16716"/>
                    <a:pt x="762" y="15359"/>
                  </a:cubicBezTo>
                  <a:cubicBezTo>
                    <a:pt x="248" y="13984"/>
                    <a:pt x="0" y="12410"/>
                    <a:pt x="0" y="10601"/>
                  </a:cubicBezTo>
                  <a:cubicBezTo>
                    <a:pt x="0" y="8882"/>
                    <a:pt x="215" y="7345"/>
                    <a:pt x="629" y="6024"/>
                  </a:cubicBezTo>
                  <a:cubicBezTo>
                    <a:pt x="1044" y="4703"/>
                    <a:pt x="1690" y="3600"/>
                    <a:pt x="2568" y="2714"/>
                  </a:cubicBezTo>
                  <a:cubicBezTo>
                    <a:pt x="3445" y="1827"/>
                    <a:pt x="4539" y="1158"/>
                    <a:pt x="5864" y="706"/>
                  </a:cubicBezTo>
                  <a:cubicBezTo>
                    <a:pt x="7172" y="217"/>
                    <a:pt x="8746" y="0"/>
                    <a:pt x="10552" y="0"/>
                  </a:cubicBezTo>
                  <a:close/>
                  <a:moveTo>
                    <a:pt x="10767" y="4866"/>
                  </a:moveTo>
                  <a:cubicBezTo>
                    <a:pt x="9674" y="4866"/>
                    <a:pt x="8680" y="4957"/>
                    <a:pt x="7769" y="5156"/>
                  </a:cubicBezTo>
                  <a:cubicBezTo>
                    <a:pt x="6858" y="5355"/>
                    <a:pt x="6096" y="5662"/>
                    <a:pt x="5466" y="6115"/>
                  </a:cubicBezTo>
                  <a:cubicBezTo>
                    <a:pt x="4837" y="6567"/>
                    <a:pt x="4340" y="7164"/>
                    <a:pt x="3975" y="7924"/>
                  </a:cubicBezTo>
                  <a:cubicBezTo>
                    <a:pt x="3628" y="8683"/>
                    <a:pt x="3445" y="9606"/>
                    <a:pt x="3445" y="10746"/>
                  </a:cubicBezTo>
                  <a:cubicBezTo>
                    <a:pt x="3445" y="11885"/>
                    <a:pt x="3644" y="12844"/>
                    <a:pt x="4042" y="13604"/>
                  </a:cubicBezTo>
                  <a:cubicBezTo>
                    <a:pt x="4439" y="14364"/>
                    <a:pt x="4953" y="14979"/>
                    <a:pt x="5615" y="15449"/>
                  </a:cubicBezTo>
                  <a:cubicBezTo>
                    <a:pt x="6278" y="15920"/>
                    <a:pt x="7040" y="16245"/>
                    <a:pt x="7918" y="16444"/>
                  </a:cubicBezTo>
                  <a:cubicBezTo>
                    <a:pt x="8796" y="16643"/>
                    <a:pt x="9723" y="16734"/>
                    <a:pt x="10701" y="16734"/>
                  </a:cubicBezTo>
                  <a:cubicBezTo>
                    <a:pt x="11844" y="16734"/>
                    <a:pt x="12871" y="16643"/>
                    <a:pt x="13782" y="16444"/>
                  </a:cubicBezTo>
                  <a:cubicBezTo>
                    <a:pt x="14693" y="16263"/>
                    <a:pt x="15471" y="15938"/>
                    <a:pt x="16117" y="15485"/>
                  </a:cubicBezTo>
                  <a:cubicBezTo>
                    <a:pt x="16763" y="15033"/>
                    <a:pt x="17260" y="14436"/>
                    <a:pt x="17591" y="13694"/>
                  </a:cubicBezTo>
                  <a:cubicBezTo>
                    <a:pt x="17923" y="12953"/>
                    <a:pt x="18105" y="11994"/>
                    <a:pt x="18105" y="10854"/>
                  </a:cubicBezTo>
                  <a:cubicBezTo>
                    <a:pt x="18105" y="9715"/>
                    <a:pt x="17906" y="8756"/>
                    <a:pt x="17525" y="7996"/>
                  </a:cubicBezTo>
                  <a:cubicBezTo>
                    <a:pt x="17144" y="7236"/>
                    <a:pt x="16614" y="6621"/>
                    <a:pt x="15951" y="6151"/>
                  </a:cubicBezTo>
                  <a:cubicBezTo>
                    <a:pt x="15289" y="5680"/>
                    <a:pt x="14510" y="5355"/>
                    <a:pt x="13616" y="5156"/>
                  </a:cubicBezTo>
                  <a:cubicBezTo>
                    <a:pt x="12721" y="4957"/>
                    <a:pt x="11777" y="4866"/>
                    <a:pt x="10767" y="486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6" name="Shape">
              <a:extLst>
                <a:ext uri="{FF2B5EF4-FFF2-40B4-BE49-F238E27FC236}">
                  <a16:creationId xmlns:a16="http://schemas.microsoft.com/office/drawing/2014/main" id="{8F738282-5EC0-444D-8507-156D2EB3E20B}"/>
                </a:ext>
              </a:extLst>
            </p:cNvPr>
            <p:cNvSpPr/>
            <p:nvPr/>
          </p:nvSpPr>
          <p:spPr>
            <a:xfrm>
              <a:off x="6172200" y="3873499"/>
              <a:ext cx="161291" cy="132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67" y="0"/>
                  </a:moveTo>
                  <a:cubicBezTo>
                    <a:pt x="20222" y="0"/>
                    <a:pt x="20444" y="62"/>
                    <a:pt x="20648" y="166"/>
                  </a:cubicBezTo>
                  <a:cubicBezTo>
                    <a:pt x="20852" y="270"/>
                    <a:pt x="21005" y="415"/>
                    <a:pt x="21141" y="602"/>
                  </a:cubicBezTo>
                  <a:cubicBezTo>
                    <a:pt x="21277" y="788"/>
                    <a:pt x="21362" y="996"/>
                    <a:pt x="21430" y="1245"/>
                  </a:cubicBezTo>
                  <a:cubicBezTo>
                    <a:pt x="21498" y="1494"/>
                    <a:pt x="21515" y="1743"/>
                    <a:pt x="21515" y="2013"/>
                  </a:cubicBezTo>
                  <a:lnTo>
                    <a:pt x="21515" y="4274"/>
                  </a:lnTo>
                  <a:cubicBezTo>
                    <a:pt x="21515" y="4752"/>
                    <a:pt x="21481" y="5146"/>
                    <a:pt x="21396" y="5499"/>
                  </a:cubicBezTo>
                  <a:cubicBezTo>
                    <a:pt x="21328" y="5851"/>
                    <a:pt x="21175" y="6163"/>
                    <a:pt x="20971" y="6453"/>
                  </a:cubicBezTo>
                  <a:cubicBezTo>
                    <a:pt x="20767" y="6743"/>
                    <a:pt x="20495" y="7013"/>
                    <a:pt x="20137" y="7283"/>
                  </a:cubicBezTo>
                  <a:cubicBezTo>
                    <a:pt x="19797" y="7553"/>
                    <a:pt x="19338" y="7864"/>
                    <a:pt x="18794" y="8196"/>
                  </a:cubicBezTo>
                  <a:lnTo>
                    <a:pt x="8776" y="14711"/>
                  </a:lnTo>
                  <a:cubicBezTo>
                    <a:pt x="8181" y="15085"/>
                    <a:pt x="7535" y="15479"/>
                    <a:pt x="6854" y="15873"/>
                  </a:cubicBezTo>
                  <a:cubicBezTo>
                    <a:pt x="6157" y="16267"/>
                    <a:pt x="5494" y="16620"/>
                    <a:pt x="4847" y="16931"/>
                  </a:cubicBezTo>
                  <a:lnTo>
                    <a:pt x="4847" y="16973"/>
                  </a:lnTo>
                  <a:cubicBezTo>
                    <a:pt x="5647" y="16911"/>
                    <a:pt x="6429" y="16869"/>
                    <a:pt x="7228" y="16848"/>
                  </a:cubicBezTo>
                  <a:cubicBezTo>
                    <a:pt x="8011" y="16828"/>
                    <a:pt x="8827" y="16807"/>
                    <a:pt x="9678" y="16807"/>
                  </a:cubicBezTo>
                  <a:lnTo>
                    <a:pt x="20886" y="16807"/>
                  </a:lnTo>
                  <a:cubicBezTo>
                    <a:pt x="21005" y="16807"/>
                    <a:pt x="21090" y="16848"/>
                    <a:pt x="21192" y="16911"/>
                  </a:cubicBezTo>
                  <a:cubicBezTo>
                    <a:pt x="21277" y="16994"/>
                    <a:pt x="21362" y="17118"/>
                    <a:pt x="21413" y="17305"/>
                  </a:cubicBezTo>
                  <a:cubicBezTo>
                    <a:pt x="21481" y="17492"/>
                    <a:pt x="21515" y="17741"/>
                    <a:pt x="21549" y="18052"/>
                  </a:cubicBezTo>
                  <a:cubicBezTo>
                    <a:pt x="21583" y="18363"/>
                    <a:pt x="21600" y="18757"/>
                    <a:pt x="21600" y="19235"/>
                  </a:cubicBezTo>
                  <a:cubicBezTo>
                    <a:pt x="21600" y="19712"/>
                    <a:pt x="21583" y="20106"/>
                    <a:pt x="21549" y="20397"/>
                  </a:cubicBezTo>
                  <a:cubicBezTo>
                    <a:pt x="21515" y="20687"/>
                    <a:pt x="21464" y="20957"/>
                    <a:pt x="21413" y="21123"/>
                  </a:cubicBezTo>
                  <a:cubicBezTo>
                    <a:pt x="21345" y="21289"/>
                    <a:pt x="21277" y="21413"/>
                    <a:pt x="21192" y="21496"/>
                  </a:cubicBezTo>
                  <a:cubicBezTo>
                    <a:pt x="21107" y="21559"/>
                    <a:pt x="21005" y="21600"/>
                    <a:pt x="20886" y="21600"/>
                  </a:cubicBezTo>
                  <a:lnTo>
                    <a:pt x="1616" y="21600"/>
                  </a:lnTo>
                  <a:cubicBezTo>
                    <a:pt x="1089" y="21600"/>
                    <a:pt x="714" y="21413"/>
                    <a:pt x="442" y="21040"/>
                  </a:cubicBezTo>
                  <a:cubicBezTo>
                    <a:pt x="170" y="20666"/>
                    <a:pt x="51" y="20210"/>
                    <a:pt x="51" y="19670"/>
                  </a:cubicBezTo>
                  <a:lnTo>
                    <a:pt x="51" y="16828"/>
                  </a:lnTo>
                  <a:cubicBezTo>
                    <a:pt x="51" y="16309"/>
                    <a:pt x="85" y="15894"/>
                    <a:pt x="153" y="15541"/>
                  </a:cubicBezTo>
                  <a:cubicBezTo>
                    <a:pt x="221" y="15188"/>
                    <a:pt x="340" y="14877"/>
                    <a:pt x="510" y="14607"/>
                  </a:cubicBezTo>
                  <a:cubicBezTo>
                    <a:pt x="680" y="14338"/>
                    <a:pt x="901" y="14068"/>
                    <a:pt x="1191" y="13819"/>
                  </a:cubicBezTo>
                  <a:cubicBezTo>
                    <a:pt x="1480" y="13570"/>
                    <a:pt x="1837" y="13321"/>
                    <a:pt x="2279" y="13072"/>
                  </a:cubicBezTo>
                  <a:lnTo>
                    <a:pt x="10120" y="7988"/>
                  </a:lnTo>
                  <a:cubicBezTo>
                    <a:pt x="10596" y="7698"/>
                    <a:pt x="11055" y="7407"/>
                    <a:pt x="11514" y="7117"/>
                  </a:cubicBezTo>
                  <a:cubicBezTo>
                    <a:pt x="11974" y="6826"/>
                    <a:pt x="12433" y="6557"/>
                    <a:pt x="12892" y="6287"/>
                  </a:cubicBezTo>
                  <a:cubicBezTo>
                    <a:pt x="13351" y="6017"/>
                    <a:pt x="13793" y="5747"/>
                    <a:pt x="14236" y="5498"/>
                  </a:cubicBezTo>
                  <a:cubicBezTo>
                    <a:pt x="14678" y="5249"/>
                    <a:pt x="15120" y="5000"/>
                    <a:pt x="15562" y="4752"/>
                  </a:cubicBezTo>
                  <a:lnTo>
                    <a:pt x="15562" y="4731"/>
                  </a:lnTo>
                  <a:cubicBezTo>
                    <a:pt x="14780" y="4772"/>
                    <a:pt x="13981" y="4793"/>
                    <a:pt x="13147" y="4814"/>
                  </a:cubicBezTo>
                  <a:cubicBezTo>
                    <a:pt x="12314" y="4835"/>
                    <a:pt x="11514" y="4835"/>
                    <a:pt x="10749" y="4835"/>
                  </a:cubicBezTo>
                  <a:lnTo>
                    <a:pt x="697" y="4835"/>
                  </a:lnTo>
                  <a:cubicBezTo>
                    <a:pt x="595" y="4835"/>
                    <a:pt x="493" y="4793"/>
                    <a:pt x="408" y="4710"/>
                  </a:cubicBezTo>
                  <a:cubicBezTo>
                    <a:pt x="323" y="4627"/>
                    <a:pt x="238" y="4503"/>
                    <a:pt x="170" y="4316"/>
                  </a:cubicBezTo>
                  <a:cubicBezTo>
                    <a:pt x="102" y="4129"/>
                    <a:pt x="51" y="3880"/>
                    <a:pt x="34" y="3569"/>
                  </a:cubicBezTo>
                  <a:cubicBezTo>
                    <a:pt x="0" y="3258"/>
                    <a:pt x="0" y="2863"/>
                    <a:pt x="0" y="2386"/>
                  </a:cubicBezTo>
                  <a:cubicBezTo>
                    <a:pt x="0" y="1930"/>
                    <a:pt x="17" y="1535"/>
                    <a:pt x="34" y="1224"/>
                  </a:cubicBezTo>
                  <a:cubicBezTo>
                    <a:pt x="68" y="913"/>
                    <a:pt x="102" y="685"/>
                    <a:pt x="170" y="498"/>
                  </a:cubicBezTo>
                  <a:cubicBezTo>
                    <a:pt x="238" y="332"/>
                    <a:pt x="306" y="207"/>
                    <a:pt x="408" y="145"/>
                  </a:cubicBezTo>
                  <a:cubicBezTo>
                    <a:pt x="493" y="83"/>
                    <a:pt x="595" y="41"/>
                    <a:pt x="697" y="41"/>
                  </a:cubicBezTo>
                  <a:lnTo>
                    <a:pt x="19967" y="4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7" name="Shape">
              <a:extLst>
                <a:ext uri="{FF2B5EF4-FFF2-40B4-BE49-F238E27FC236}">
                  <a16:creationId xmlns:a16="http://schemas.microsoft.com/office/drawing/2014/main" id="{67057A88-7B4A-43C7-A2AE-DAC9AA4FFB07}"/>
                </a:ext>
              </a:extLst>
            </p:cNvPr>
            <p:cNvSpPr/>
            <p:nvPr/>
          </p:nvSpPr>
          <p:spPr>
            <a:xfrm>
              <a:off x="6159499" y="3746499"/>
              <a:ext cx="16573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6" y="0"/>
                  </a:moveTo>
                  <a:cubicBezTo>
                    <a:pt x="16088" y="0"/>
                    <a:pt x="17048" y="315"/>
                    <a:pt x="17876" y="972"/>
                  </a:cubicBezTo>
                  <a:cubicBezTo>
                    <a:pt x="18703" y="1629"/>
                    <a:pt x="19399" y="2496"/>
                    <a:pt x="19945" y="3600"/>
                  </a:cubicBezTo>
                  <a:cubicBezTo>
                    <a:pt x="20491" y="4704"/>
                    <a:pt x="20921" y="6018"/>
                    <a:pt x="21186" y="7489"/>
                  </a:cubicBezTo>
                  <a:cubicBezTo>
                    <a:pt x="21451" y="8961"/>
                    <a:pt x="21600" y="10564"/>
                    <a:pt x="21600" y="12245"/>
                  </a:cubicBezTo>
                  <a:cubicBezTo>
                    <a:pt x="21600" y="13402"/>
                    <a:pt x="21534" y="14453"/>
                    <a:pt x="21418" y="15425"/>
                  </a:cubicBezTo>
                  <a:cubicBezTo>
                    <a:pt x="21302" y="16397"/>
                    <a:pt x="21153" y="17264"/>
                    <a:pt x="20988" y="18026"/>
                  </a:cubicBezTo>
                  <a:cubicBezTo>
                    <a:pt x="20822" y="18788"/>
                    <a:pt x="20640" y="19393"/>
                    <a:pt x="20458" y="19918"/>
                  </a:cubicBezTo>
                  <a:cubicBezTo>
                    <a:pt x="20276" y="20444"/>
                    <a:pt x="20110" y="20785"/>
                    <a:pt x="19978" y="20996"/>
                  </a:cubicBezTo>
                  <a:cubicBezTo>
                    <a:pt x="19846" y="21206"/>
                    <a:pt x="19630" y="21364"/>
                    <a:pt x="19366" y="21469"/>
                  </a:cubicBezTo>
                  <a:cubicBezTo>
                    <a:pt x="19101" y="21574"/>
                    <a:pt x="18720" y="21600"/>
                    <a:pt x="18223" y="21600"/>
                  </a:cubicBezTo>
                  <a:cubicBezTo>
                    <a:pt x="17892" y="21600"/>
                    <a:pt x="17611" y="21574"/>
                    <a:pt x="17379" y="21547"/>
                  </a:cubicBezTo>
                  <a:cubicBezTo>
                    <a:pt x="17148" y="21521"/>
                    <a:pt x="16966" y="21469"/>
                    <a:pt x="16833" y="21390"/>
                  </a:cubicBezTo>
                  <a:cubicBezTo>
                    <a:pt x="16701" y="21311"/>
                    <a:pt x="16601" y="21206"/>
                    <a:pt x="16535" y="21074"/>
                  </a:cubicBezTo>
                  <a:cubicBezTo>
                    <a:pt x="16469" y="20943"/>
                    <a:pt x="16452" y="20785"/>
                    <a:pt x="16452" y="20628"/>
                  </a:cubicBezTo>
                  <a:cubicBezTo>
                    <a:pt x="16452" y="20391"/>
                    <a:pt x="16535" y="20050"/>
                    <a:pt x="16717" y="19629"/>
                  </a:cubicBezTo>
                  <a:cubicBezTo>
                    <a:pt x="16899" y="19182"/>
                    <a:pt x="17098" y="18631"/>
                    <a:pt x="17313" y="17947"/>
                  </a:cubicBezTo>
                  <a:cubicBezTo>
                    <a:pt x="17528" y="17264"/>
                    <a:pt x="17727" y="16450"/>
                    <a:pt x="17909" y="15504"/>
                  </a:cubicBezTo>
                  <a:cubicBezTo>
                    <a:pt x="18091" y="14558"/>
                    <a:pt x="18174" y="13454"/>
                    <a:pt x="18174" y="12219"/>
                  </a:cubicBezTo>
                  <a:cubicBezTo>
                    <a:pt x="18174" y="11404"/>
                    <a:pt x="18108" y="10669"/>
                    <a:pt x="17992" y="10012"/>
                  </a:cubicBezTo>
                  <a:cubicBezTo>
                    <a:pt x="17876" y="9355"/>
                    <a:pt x="17694" y="8803"/>
                    <a:pt x="17462" y="8356"/>
                  </a:cubicBezTo>
                  <a:cubicBezTo>
                    <a:pt x="17230" y="7909"/>
                    <a:pt x="16966" y="7568"/>
                    <a:pt x="16618" y="7331"/>
                  </a:cubicBezTo>
                  <a:cubicBezTo>
                    <a:pt x="16270" y="7095"/>
                    <a:pt x="15906" y="6963"/>
                    <a:pt x="15509" y="6963"/>
                  </a:cubicBezTo>
                  <a:cubicBezTo>
                    <a:pt x="15029" y="6963"/>
                    <a:pt x="14632" y="7174"/>
                    <a:pt x="14284" y="7568"/>
                  </a:cubicBezTo>
                  <a:cubicBezTo>
                    <a:pt x="13953" y="7988"/>
                    <a:pt x="13639" y="8514"/>
                    <a:pt x="13390" y="9171"/>
                  </a:cubicBezTo>
                  <a:cubicBezTo>
                    <a:pt x="13142" y="9828"/>
                    <a:pt x="12877" y="10563"/>
                    <a:pt x="12645" y="11404"/>
                  </a:cubicBezTo>
                  <a:cubicBezTo>
                    <a:pt x="12414" y="12245"/>
                    <a:pt x="12165" y="13112"/>
                    <a:pt x="11917" y="13979"/>
                  </a:cubicBezTo>
                  <a:cubicBezTo>
                    <a:pt x="11652" y="14873"/>
                    <a:pt x="11371" y="15740"/>
                    <a:pt x="11040" y="16555"/>
                  </a:cubicBezTo>
                  <a:cubicBezTo>
                    <a:pt x="10709" y="17396"/>
                    <a:pt x="10312" y="18131"/>
                    <a:pt x="9865" y="18788"/>
                  </a:cubicBezTo>
                  <a:cubicBezTo>
                    <a:pt x="9401" y="19445"/>
                    <a:pt x="8872" y="19971"/>
                    <a:pt x="8243" y="20391"/>
                  </a:cubicBezTo>
                  <a:cubicBezTo>
                    <a:pt x="7614" y="20812"/>
                    <a:pt x="6869" y="20996"/>
                    <a:pt x="6008" y="20996"/>
                  </a:cubicBezTo>
                  <a:cubicBezTo>
                    <a:pt x="5015" y="20996"/>
                    <a:pt x="4138" y="20707"/>
                    <a:pt x="3377" y="20102"/>
                  </a:cubicBezTo>
                  <a:cubicBezTo>
                    <a:pt x="2615" y="19524"/>
                    <a:pt x="1986" y="18709"/>
                    <a:pt x="1490" y="17711"/>
                  </a:cubicBezTo>
                  <a:cubicBezTo>
                    <a:pt x="993" y="16712"/>
                    <a:pt x="612" y="15530"/>
                    <a:pt x="364" y="14190"/>
                  </a:cubicBezTo>
                  <a:cubicBezTo>
                    <a:pt x="116" y="12823"/>
                    <a:pt x="0" y="11404"/>
                    <a:pt x="0" y="9880"/>
                  </a:cubicBezTo>
                  <a:cubicBezTo>
                    <a:pt x="0" y="9092"/>
                    <a:pt x="33" y="8304"/>
                    <a:pt x="116" y="7515"/>
                  </a:cubicBezTo>
                  <a:cubicBezTo>
                    <a:pt x="182" y="6727"/>
                    <a:pt x="298" y="5991"/>
                    <a:pt x="414" y="5308"/>
                  </a:cubicBezTo>
                  <a:cubicBezTo>
                    <a:pt x="546" y="4625"/>
                    <a:pt x="695" y="4020"/>
                    <a:pt x="844" y="3495"/>
                  </a:cubicBezTo>
                  <a:cubicBezTo>
                    <a:pt x="1010" y="2969"/>
                    <a:pt x="1142" y="2628"/>
                    <a:pt x="1241" y="2444"/>
                  </a:cubicBezTo>
                  <a:cubicBezTo>
                    <a:pt x="1357" y="2286"/>
                    <a:pt x="1440" y="2155"/>
                    <a:pt x="1523" y="2102"/>
                  </a:cubicBezTo>
                  <a:cubicBezTo>
                    <a:pt x="1589" y="2050"/>
                    <a:pt x="1705" y="1997"/>
                    <a:pt x="1821" y="1944"/>
                  </a:cubicBezTo>
                  <a:cubicBezTo>
                    <a:pt x="1953" y="1892"/>
                    <a:pt x="2102" y="1866"/>
                    <a:pt x="2284" y="1866"/>
                  </a:cubicBezTo>
                  <a:cubicBezTo>
                    <a:pt x="2466" y="1839"/>
                    <a:pt x="2698" y="1839"/>
                    <a:pt x="2979" y="1839"/>
                  </a:cubicBezTo>
                  <a:cubicBezTo>
                    <a:pt x="3294" y="1839"/>
                    <a:pt x="3559" y="1839"/>
                    <a:pt x="3774" y="1866"/>
                  </a:cubicBezTo>
                  <a:cubicBezTo>
                    <a:pt x="3989" y="1892"/>
                    <a:pt x="4171" y="1944"/>
                    <a:pt x="4303" y="1997"/>
                  </a:cubicBezTo>
                  <a:cubicBezTo>
                    <a:pt x="4436" y="2049"/>
                    <a:pt x="4552" y="2155"/>
                    <a:pt x="4601" y="2260"/>
                  </a:cubicBezTo>
                  <a:cubicBezTo>
                    <a:pt x="4668" y="2365"/>
                    <a:pt x="4701" y="2523"/>
                    <a:pt x="4701" y="2706"/>
                  </a:cubicBezTo>
                  <a:cubicBezTo>
                    <a:pt x="4701" y="2890"/>
                    <a:pt x="4634" y="3206"/>
                    <a:pt x="4469" y="3600"/>
                  </a:cubicBezTo>
                  <a:cubicBezTo>
                    <a:pt x="4303" y="3994"/>
                    <a:pt x="4154" y="4520"/>
                    <a:pt x="3972" y="5098"/>
                  </a:cubicBezTo>
                  <a:cubicBezTo>
                    <a:pt x="3790" y="5702"/>
                    <a:pt x="3641" y="6385"/>
                    <a:pt x="3492" y="7174"/>
                  </a:cubicBezTo>
                  <a:cubicBezTo>
                    <a:pt x="3343" y="7962"/>
                    <a:pt x="3277" y="8829"/>
                    <a:pt x="3277" y="9749"/>
                  </a:cubicBezTo>
                  <a:cubicBezTo>
                    <a:pt x="3277" y="10485"/>
                    <a:pt x="3327" y="11115"/>
                    <a:pt x="3443" y="11667"/>
                  </a:cubicBezTo>
                  <a:cubicBezTo>
                    <a:pt x="3559" y="12219"/>
                    <a:pt x="3708" y="12666"/>
                    <a:pt x="3906" y="13034"/>
                  </a:cubicBezTo>
                  <a:cubicBezTo>
                    <a:pt x="4105" y="13401"/>
                    <a:pt x="4337" y="13664"/>
                    <a:pt x="4618" y="13848"/>
                  </a:cubicBezTo>
                  <a:cubicBezTo>
                    <a:pt x="4899" y="14032"/>
                    <a:pt x="5197" y="14111"/>
                    <a:pt x="5512" y="14111"/>
                  </a:cubicBezTo>
                  <a:cubicBezTo>
                    <a:pt x="5975" y="14111"/>
                    <a:pt x="6372" y="13901"/>
                    <a:pt x="6720" y="13507"/>
                  </a:cubicBezTo>
                  <a:cubicBezTo>
                    <a:pt x="7051" y="13112"/>
                    <a:pt x="7366" y="12561"/>
                    <a:pt x="7614" y="11904"/>
                  </a:cubicBezTo>
                  <a:cubicBezTo>
                    <a:pt x="7879" y="11220"/>
                    <a:pt x="8127" y="10458"/>
                    <a:pt x="8359" y="9618"/>
                  </a:cubicBezTo>
                  <a:cubicBezTo>
                    <a:pt x="8590" y="8777"/>
                    <a:pt x="8839" y="7883"/>
                    <a:pt x="9087" y="7016"/>
                  </a:cubicBezTo>
                  <a:cubicBezTo>
                    <a:pt x="9352" y="6123"/>
                    <a:pt x="9633" y="5255"/>
                    <a:pt x="9964" y="4415"/>
                  </a:cubicBezTo>
                  <a:cubicBezTo>
                    <a:pt x="10295" y="3574"/>
                    <a:pt x="10676" y="2812"/>
                    <a:pt x="11139" y="2129"/>
                  </a:cubicBezTo>
                  <a:cubicBezTo>
                    <a:pt x="11603" y="1472"/>
                    <a:pt x="12132" y="920"/>
                    <a:pt x="12745" y="526"/>
                  </a:cubicBezTo>
                  <a:cubicBezTo>
                    <a:pt x="13357" y="132"/>
                    <a:pt x="14168" y="0"/>
                    <a:pt x="1499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8" name="Shape">
              <a:extLst>
                <a:ext uri="{FF2B5EF4-FFF2-40B4-BE49-F238E27FC236}">
                  <a16:creationId xmlns:a16="http://schemas.microsoft.com/office/drawing/2014/main" id="{33C50AAD-A8FE-4269-A6D3-6AEE43892C56}"/>
                </a:ext>
              </a:extLst>
            </p:cNvPr>
            <p:cNvSpPr/>
            <p:nvPr/>
          </p:nvSpPr>
          <p:spPr>
            <a:xfrm>
              <a:off x="5079999" y="2946399"/>
              <a:ext cx="93474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19"/>
                    <a:pt x="21336" y="8796"/>
                    <a:pt x="20778" y="9733"/>
                  </a:cubicBezTo>
                  <a:cubicBezTo>
                    <a:pt x="20221" y="10670"/>
                    <a:pt x="19428" y="11448"/>
                    <a:pt x="18372" y="12086"/>
                  </a:cubicBezTo>
                  <a:cubicBezTo>
                    <a:pt x="17315" y="12725"/>
                    <a:pt x="16024" y="13203"/>
                    <a:pt x="14468" y="13542"/>
                  </a:cubicBezTo>
                  <a:cubicBezTo>
                    <a:pt x="12942" y="13881"/>
                    <a:pt x="11123" y="14041"/>
                    <a:pt x="9039" y="14041"/>
                  </a:cubicBezTo>
                  <a:lnTo>
                    <a:pt x="6398" y="14041"/>
                  </a:lnTo>
                  <a:lnTo>
                    <a:pt x="6398" y="20902"/>
                  </a:lnTo>
                  <a:cubicBezTo>
                    <a:pt x="6398" y="21022"/>
                    <a:pt x="6339" y="21121"/>
                    <a:pt x="6251" y="21201"/>
                  </a:cubicBezTo>
                  <a:cubicBezTo>
                    <a:pt x="6163" y="21281"/>
                    <a:pt x="5958" y="21361"/>
                    <a:pt x="5723" y="21420"/>
                  </a:cubicBezTo>
                  <a:cubicBezTo>
                    <a:pt x="5488" y="21480"/>
                    <a:pt x="5165" y="21520"/>
                    <a:pt x="4754" y="21560"/>
                  </a:cubicBezTo>
                  <a:cubicBezTo>
                    <a:pt x="4344" y="21600"/>
                    <a:pt x="3815" y="21600"/>
                    <a:pt x="3199" y="21600"/>
                  </a:cubicBezTo>
                  <a:cubicBezTo>
                    <a:pt x="2583" y="21600"/>
                    <a:pt x="2054" y="21580"/>
                    <a:pt x="1643" y="21560"/>
                  </a:cubicBezTo>
                  <a:cubicBezTo>
                    <a:pt x="1233" y="21540"/>
                    <a:pt x="910" y="21480"/>
                    <a:pt x="646" y="21420"/>
                  </a:cubicBezTo>
                  <a:cubicBezTo>
                    <a:pt x="411" y="21361"/>
                    <a:pt x="235" y="21301"/>
                    <a:pt x="147" y="21201"/>
                  </a:cubicBezTo>
                  <a:cubicBezTo>
                    <a:pt x="59" y="21101"/>
                    <a:pt x="0" y="21022"/>
                    <a:pt x="0" y="20902"/>
                  </a:cubicBezTo>
                  <a:lnTo>
                    <a:pt x="0" y="1576"/>
                  </a:lnTo>
                  <a:cubicBezTo>
                    <a:pt x="0" y="1057"/>
                    <a:pt x="205" y="658"/>
                    <a:pt x="587" y="399"/>
                  </a:cubicBezTo>
                  <a:cubicBezTo>
                    <a:pt x="969" y="140"/>
                    <a:pt x="1526" y="0"/>
                    <a:pt x="2172" y="0"/>
                  </a:cubicBezTo>
                  <a:lnTo>
                    <a:pt x="9626" y="0"/>
                  </a:lnTo>
                  <a:cubicBezTo>
                    <a:pt x="10360" y="0"/>
                    <a:pt x="11094" y="20"/>
                    <a:pt x="11769" y="60"/>
                  </a:cubicBezTo>
                  <a:cubicBezTo>
                    <a:pt x="12444" y="100"/>
                    <a:pt x="13265" y="179"/>
                    <a:pt x="14205" y="299"/>
                  </a:cubicBezTo>
                  <a:cubicBezTo>
                    <a:pt x="15144" y="419"/>
                    <a:pt x="16112" y="658"/>
                    <a:pt x="17081" y="997"/>
                  </a:cubicBezTo>
                  <a:cubicBezTo>
                    <a:pt x="18049" y="1336"/>
                    <a:pt x="18871" y="1775"/>
                    <a:pt x="19546" y="2294"/>
                  </a:cubicBezTo>
                  <a:cubicBezTo>
                    <a:pt x="20221" y="2812"/>
                    <a:pt x="20749" y="3430"/>
                    <a:pt x="21101" y="4129"/>
                  </a:cubicBezTo>
                  <a:cubicBezTo>
                    <a:pt x="21395" y="4866"/>
                    <a:pt x="21600" y="5644"/>
                    <a:pt x="21600" y="6522"/>
                  </a:cubicBezTo>
                  <a:close/>
                  <a:moveTo>
                    <a:pt x="14879" y="6841"/>
                  </a:moveTo>
                  <a:cubicBezTo>
                    <a:pt x="14879" y="6083"/>
                    <a:pt x="14674" y="5465"/>
                    <a:pt x="14292" y="4986"/>
                  </a:cubicBezTo>
                  <a:cubicBezTo>
                    <a:pt x="13911" y="4507"/>
                    <a:pt x="13412" y="4148"/>
                    <a:pt x="12854" y="3909"/>
                  </a:cubicBezTo>
                  <a:cubicBezTo>
                    <a:pt x="12297" y="3670"/>
                    <a:pt x="11680" y="3530"/>
                    <a:pt x="11064" y="3470"/>
                  </a:cubicBezTo>
                  <a:cubicBezTo>
                    <a:pt x="10448" y="3411"/>
                    <a:pt x="9802" y="3371"/>
                    <a:pt x="9127" y="3371"/>
                  </a:cubicBezTo>
                  <a:lnTo>
                    <a:pt x="6398" y="3371"/>
                  </a:lnTo>
                  <a:lnTo>
                    <a:pt x="6398" y="10650"/>
                  </a:lnTo>
                  <a:lnTo>
                    <a:pt x="9274" y="10650"/>
                  </a:lnTo>
                  <a:cubicBezTo>
                    <a:pt x="10301" y="10650"/>
                    <a:pt x="11152" y="10551"/>
                    <a:pt x="11857" y="10371"/>
                  </a:cubicBezTo>
                  <a:cubicBezTo>
                    <a:pt x="12561" y="10192"/>
                    <a:pt x="13118" y="9912"/>
                    <a:pt x="13559" y="9573"/>
                  </a:cubicBezTo>
                  <a:cubicBezTo>
                    <a:pt x="13999" y="9234"/>
                    <a:pt x="14322" y="8835"/>
                    <a:pt x="14556" y="8357"/>
                  </a:cubicBezTo>
                  <a:cubicBezTo>
                    <a:pt x="14762" y="7898"/>
                    <a:pt x="14879" y="7399"/>
                    <a:pt x="14879" y="684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9" name="Shape">
              <a:extLst>
                <a:ext uri="{FF2B5EF4-FFF2-40B4-BE49-F238E27FC236}">
                  <a16:creationId xmlns:a16="http://schemas.microsoft.com/office/drawing/2014/main" id="{A7B0EEEB-87FE-4FFB-A832-579B53B8AC5A}"/>
                </a:ext>
              </a:extLst>
            </p:cNvPr>
            <p:cNvSpPr/>
            <p:nvPr/>
          </p:nvSpPr>
          <p:spPr>
            <a:xfrm>
              <a:off x="51943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73" y="20682"/>
                    <a:pt x="21600" y="20821"/>
                    <a:pt x="21600" y="20941"/>
                  </a:cubicBezTo>
                  <a:close/>
                  <a:moveTo>
                    <a:pt x="13976" y="6348"/>
                  </a:moveTo>
                  <a:cubicBezTo>
                    <a:pt x="13976" y="5649"/>
                    <a:pt x="13760" y="5051"/>
                    <a:pt x="13328" y="4552"/>
                  </a:cubicBezTo>
                  <a:cubicBezTo>
                    <a:pt x="12895" y="4052"/>
                    <a:pt x="12192" y="3713"/>
                    <a:pt x="11192" y="3513"/>
                  </a:cubicBezTo>
                  <a:cubicBezTo>
                    <a:pt x="10895" y="3454"/>
                    <a:pt x="10543" y="3414"/>
                    <a:pt x="10165" y="3374"/>
                  </a:cubicBezTo>
                  <a:cubicBezTo>
                    <a:pt x="9786" y="3334"/>
                    <a:pt x="9245" y="3334"/>
                    <a:pt x="8570" y="3334"/>
                  </a:cubicBezTo>
                  <a:lnTo>
                    <a:pt x="5920" y="3334"/>
                  </a:lnTo>
                  <a:lnTo>
                    <a:pt x="5920" y="9422"/>
                  </a:lnTo>
                  <a:lnTo>
                    <a:pt x="8948" y="9422"/>
                  </a:lnTo>
                  <a:cubicBezTo>
                    <a:pt x="9786" y="9422"/>
                    <a:pt x="10516" y="9343"/>
                    <a:pt x="11165" y="9203"/>
                  </a:cubicBezTo>
                  <a:cubicBezTo>
                    <a:pt x="11787" y="9043"/>
                    <a:pt x="12327" y="8844"/>
                    <a:pt x="12733" y="8564"/>
                  </a:cubicBezTo>
                  <a:cubicBezTo>
                    <a:pt x="13165" y="8285"/>
                    <a:pt x="13463" y="7965"/>
                    <a:pt x="13679" y="7586"/>
                  </a:cubicBezTo>
                  <a:cubicBezTo>
                    <a:pt x="13895" y="7207"/>
                    <a:pt x="13976" y="6807"/>
                    <a:pt x="13976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0" name="Shape">
              <a:extLst>
                <a:ext uri="{FF2B5EF4-FFF2-40B4-BE49-F238E27FC236}">
                  <a16:creationId xmlns:a16="http://schemas.microsoft.com/office/drawing/2014/main" id="{AA239C8E-9E59-4089-BF3A-7CC66FF00AE9}"/>
                </a:ext>
              </a:extLst>
            </p:cNvPr>
            <p:cNvSpPr/>
            <p:nvPr/>
          </p:nvSpPr>
          <p:spPr>
            <a:xfrm>
              <a:off x="5308599" y="2933700"/>
              <a:ext cx="129414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8"/>
                  </a:moveTo>
                  <a:cubicBezTo>
                    <a:pt x="21600" y="12274"/>
                    <a:pt x="21367" y="13825"/>
                    <a:pt x="20901" y="15201"/>
                  </a:cubicBezTo>
                  <a:cubicBezTo>
                    <a:pt x="20434" y="16559"/>
                    <a:pt x="19735" y="17722"/>
                    <a:pt x="18802" y="18672"/>
                  </a:cubicBezTo>
                  <a:cubicBezTo>
                    <a:pt x="17869" y="19622"/>
                    <a:pt x="16725" y="20359"/>
                    <a:pt x="15347" y="20844"/>
                  </a:cubicBezTo>
                  <a:cubicBezTo>
                    <a:pt x="13969" y="21348"/>
                    <a:pt x="12400" y="21600"/>
                    <a:pt x="10599" y="21600"/>
                  </a:cubicBezTo>
                  <a:cubicBezTo>
                    <a:pt x="8818" y="21600"/>
                    <a:pt x="7271" y="21387"/>
                    <a:pt x="5956" y="20960"/>
                  </a:cubicBezTo>
                  <a:cubicBezTo>
                    <a:pt x="4642" y="20534"/>
                    <a:pt x="3540" y="19894"/>
                    <a:pt x="2650" y="19021"/>
                  </a:cubicBezTo>
                  <a:cubicBezTo>
                    <a:pt x="1759" y="18149"/>
                    <a:pt x="1102" y="17043"/>
                    <a:pt x="657" y="15706"/>
                  </a:cubicBezTo>
                  <a:cubicBezTo>
                    <a:pt x="212" y="14368"/>
                    <a:pt x="0" y="12778"/>
                    <a:pt x="0" y="10936"/>
                  </a:cubicBezTo>
                  <a:cubicBezTo>
                    <a:pt x="0" y="9249"/>
                    <a:pt x="233" y="7736"/>
                    <a:pt x="699" y="6379"/>
                  </a:cubicBezTo>
                  <a:cubicBezTo>
                    <a:pt x="1166" y="5022"/>
                    <a:pt x="1865" y="3878"/>
                    <a:pt x="2798" y="2928"/>
                  </a:cubicBezTo>
                  <a:cubicBezTo>
                    <a:pt x="3731" y="1978"/>
                    <a:pt x="4875" y="1260"/>
                    <a:pt x="6253" y="756"/>
                  </a:cubicBezTo>
                  <a:cubicBezTo>
                    <a:pt x="7631" y="252"/>
                    <a:pt x="9221" y="0"/>
                    <a:pt x="11023" y="0"/>
                  </a:cubicBezTo>
                  <a:cubicBezTo>
                    <a:pt x="12761" y="0"/>
                    <a:pt x="14287" y="213"/>
                    <a:pt x="15601" y="620"/>
                  </a:cubicBezTo>
                  <a:cubicBezTo>
                    <a:pt x="16915" y="1028"/>
                    <a:pt x="18039" y="1687"/>
                    <a:pt x="18908" y="2559"/>
                  </a:cubicBezTo>
                  <a:cubicBezTo>
                    <a:pt x="19777" y="3432"/>
                    <a:pt x="20477" y="4537"/>
                    <a:pt x="20922" y="5856"/>
                  </a:cubicBezTo>
                  <a:cubicBezTo>
                    <a:pt x="21367" y="7174"/>
                    <a:pt x="21600" y="8745"/>
                    <a:pt x="21600" y="10548"/>
                  </a:cubicBezTo>
                  <a:close/>
                  <a:moveTo>
                    <a:pt x="16725" y="10781"/>
                  </a:moveTo>
                  <a:cubicBezTo>
                    <a:pt x="16725" y="9675"/>
                    <a:pt x="16640" y="8687"/>
                    <a:pt x="16449" y="7795"/>
                  </a:cubicBezTo>
                  <a:cubicBezTo>
                    <a:pt x="16258" y="6903"/>
                    <a:pt x="15940" y="6127"/>
                    <a:pt x="15495" y="5487"/>
                  </a:cubicBezTo>
                  <a:cubicBezTo>
                    <a:pt x="15050" y="4847"/>
                    <a:pt x="14435" y="4363"/>
                    <a:pt x="13693" y="3994"/>
                  </a:cubicBezTo>
                  <a:cubicBezTo>
                    <a:pt x="12951" y="3645"/>
                    <a:pt x="11998" y="3471"/>
                    <a:pt x="10874" y="3471"/>
                  </a:cubicBezTo>
                  <a:cubicBezTo>
                    <a:pt x="9729" y="3471"/>
                    <a:pt x="8776" y="3665"/>
                    <a:pt x="8012" y="4053"/>
                  </a:cubicBezTo>
                  <a:cubicBezTo>
                    <a:pt x="7249" y="4440"/>
                    <a:pt x="6635" y="4964"/>
                    <a:pt x="6168" y="5623"/>
                  </a:cubicBezTo>
                  <a:cubicBezTo>
                    <a:pt x="5702" y="6282"/>
                    <a:pt x="5363" y="7038"/>
                    <a:pt x="5172" y="7930"/>
                  </a:cubicBezTo>
                  <a:cubicBezTo>
                    <a:pt x="4981" y="8803"/>
                    <a:pt x="4875" y="9734"/>
                    <a:pt x="4875" y="10723"/>
                  </a:cubicBezTo>
                  <a:cubicBezTo>
                    <a:pt x="4875" y="11866"/>
                    <a:pt x="4960" y="12894"/>
                    <a:pt x="5151" y="13805"/>
                  </a:cubicBezTo>
                  <a:cubicBezTo>
                    <a:pt x="5342" y="14717"/>
                    <a:pt x="5660" y="15492"/>
                    <a:pt x="6105" y="16132"/>
                  </a:cubicBezTo>
                  <a:cubicBezTo>
                    <a:pt x="6550" y="16772"/>
                    <a:pt x="7143" y="17276"/>
                    <a:pt x="7906" y="17606"/>
                  </a:cubicBezTo>
                  <a:cubicBezTo>
                    <a:pt x="8670" y="17935"/>
                    <a:pt x="9602" y="18110"/>
                    <a:pt x="10747" y="18110"/>
                  </a:cubicBezTo>
                  <a:cubicBezTo>
                    <a:pt x="11892" y="18110"/>
                    <a:pt x="12845" y="17916"/>
                    <a:pt x="13609" y="17528"/>
                  </a:cubicBezTo>
                  <a:cubicBezTo>
                    <a:pt x="14372" y="17140"/>
                    <a:pt x="14986" y="16617"/>
                    <a:pt x="15453" y="15938"/>
                  </a:cubicBezTo>
                  <a:cubicBezTo>
                    <a:pt x="15919" y="15279"/>
                    <a:pt x="16258" y="14503"/>
                    <a:pt x="16449" y="13612"/>
                  </a:cubicBezTo>
                  <a:cubicBezTo>
                    <a:pt x="16640" y="12720"/>
                    <a:pt x="16725" y="11770"/>
                    <a:pt x="16725" y="1078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1" name="Shape">
              <a:extLst>
                <a:ext uri="{FF2B5EF4-FFF2-40B4-BE49-F238E27FC236}">
                  <a16:creationId xmlns:a16="http://schemas.microsoft.com/office/drawing/2014/main" id="{790ECCC2-033E-47C9-9141-CCD7F44736D3}"/>
                </a:ext>
              </a:extLst>
            </p:cNvPr>
            <p:cNvSpPr/>
            <p:nvPr/>
          </p:nvSpPr>
          <p:spPr>
            <a:xfrm>
              <a:off x="5448299" y="2933700"/>
              <a:ext cx="117096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19" y="4289"/>
                    <a:pt x="8176" y="4794"/>
                    <a:pt x="7473" y="5434"/>
                  </a:cubicBezTo>
                  <a:cubicBezTo>
                    <a:pt x="6770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19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2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3" y="9374"/>
                    <a:pt x="20757" y="9432"/>
                  </a:cubicBezTo>
                  <a:cubicBezTo>
                    <a:pt x="20921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3" y="19640"/>
                    <a:pt x="21342" y="19892"/>
                  </a:cubicBezTo>
                  <a:cubicBezTo>
                    <a:pt x="21202" y="20125"/>
                    <a:pt x="20921" y="20319"/>
                    <a:pt x="20499" y="20474"/>
                  </a:cubicBezTo>
                  <a:cubicBezTo>
                    <a:pt x="20077" y="20610"/>
                    <a:pt x="19562" y="20766"/>
                    <a:pt x="18929" y="20901"/>
                  </a:cubicBezTo>
                  <a:cubicBezTo>
                    <a:pt x="18297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7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3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5" y="466"/>
                    <a:pt x="18461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4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2" name="Shape">
              <a:extLst>
                <a:ext uri="{FF2B5EF4-FFF2-40B4-BE49-F238E27FC236}">
                  <a16:creationId xmlns:a16="http://schemas.microsoft.com/office/drawing/2014/main" id="{1A504C5B-977B-429E-9615-2B3C57727334}"/>
                </a:ext>
              </a:extLst>
            </p:cNvPr>
            <p:cNvSpPr/>
            <p:nvPr/>
          </p:nvSpPr>
          <p:spPr>
            <a:xfrm>
              <a:off x="5600700" y="2946399"/>
              <a:ext cx="101472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1"/>
                  </a:moveTo>
                  <a:cubicBezTo>
                    <a:pt x="21600" y="21061"/>
                    <a:pt x="21573" y="21161"/>
                    <a:pt x="21519" y="21241"/>
                  </a:cubicBezTo>
                  <a:cubicBezTo>
                    <a:pt x="21465" y="21320"/>
                    <a:pt x="21303" y="21400"/>
                    <a:pt x="21086" y="21440"/>
                  </a:cubicBezTo>
                  <a:cubicBezTo>
                    <a:pt x="20870" y="21480"/>
                    <a:pt x="20519" y="21540"/>
                    <a:pt x="20086" y="21560"/>
                  </a:cubicBezTo>
                  <a:cubicBezTo>
                    <a:pt x="19654" y="21580"/>
                    <a:pt x="19059" y="21600"/>
                    <a:pt x="18302" y="21600"/>
                  </a:cubicBezTo>
                  <a:cubicBezTo>
                    <a:pt x="17680" y="21600"/>
                    <a:pt x="17166" y="21580"/>
                    <a:pt x="16788" y="21560"/>
                  </a:cubicBezTo>
                  <a:cubicBezTo>
                    <a:pt x="16410" y="21540"/>
                    <a:pt x="16112" y="21500"/>
                    <a:pt x="15896" y="21440"/>
                  </a:cubicBezTo>
                  <a:cubicBezTo>
                    <a:pt x="15680" y="21380"/>
                    <a:pt x="15517" y="21301"/>
                    <a:pt x="15436" y="21201"/>
                  </a:cubicBezTo>
                  <a:cubicBezTo>
                    <a:pt x="15355" y="21101"/>
                    <a:pt x="15274" y="21001"/>
                    <a:pt x="15220" y="20861"/>
                  </a:cubicBezTo>
                  <a:lnTo>
                    <a:pt x="12598" y="16070"/>
                  </a:lnTo>
                  <a:cubicBezTo>
                    <a:pt x="12273" y="15531"/>
                    <a:pt x="11976" y="15052"/>
                    <a:pt x="11679" y="14633"/>
                  </a:cubicBezTo>
                  <a:cubicBezTo>
                    <a:pt x="11381" y="14214"/>
                    <a:pt x="11057" y="13854"/>
                    <a:pt x="10678" y="13575"/>
                  </a:cubicBezTo>
                  <a:cubicBezTo>
                    <a:pt x="10300" y="13295"/>
                    <a:pt x="9894" y="13076"/>
                    <a:pt x="9408" y="12936"/>
                  </a:cubicBezTo>
                  <a:cubicBezTo>
                    <a:pt x="8921" y="12796"/>
                    <a:pt x="8380" y="12716"/>
                    <a:pt x="7732" y="12716"/>
                  </a:cubicBezTo>
                  <a:lnTo>
                    <a:pt x="5893" y="12716"/>
                  </a:lnTo>
                  <a:lnTo>
                    <a:pt x="5893" y="20901"/>
                  </a:lnTo>
                  <a:cubicBezTo>
                    <a:pt x="5893" y="21021"/>
                    <a:pt x="5839" y="21121"/>
                    <a:pt x="5758" y="21201"/>
                  </a:cubicBezTo>
                  <a:cubicBezTo>
                    <a:pt x="5677" y="21281"/>
                    <a:pt x="5488" y="21360"/>
                    <a:pt x="5272" y="21420"/>
                  </a:cubicBezTo>
                  <a:cubicBezTo>
                    <a:pt x="5055" y="21480"/>
                    <a:pt x="4758" y="21520"/>
                    <a:pt x="4379" y="21560"/>
                  </a:cubicBezTo>
                  <a:cubicBezTo>
                    <a:pt x="4001" y="21600"/>
                    <a:pt x="3514" y="21600"/>
                    <a:pt x="2947" y="21600"/>
                  </a:cubicBezTo>
                  <a:cubicBezTo>
                    <a:pt x="2379" y="21600"/>
                    <a:pt x="1892" y="21580"/>
                    <a:pt x="1514" y="21560"/>
                  </a:cubicBezTo>
                  <a:cubicBezTo>
                    <a:pt x="1135" y="21540"/>
                    <a:pt x="838" y="21480"/>
                    <a:pt x="595" y="21420"/>
                  </a:cubicBezTo>
                  <a:cubicBezTo>
                    <a:pt x="379" y="21360"/>
                    <a:pt x="216" y="21301"/>
                    <a:pt x="135" y="21201"/>
                  </a:cubicBezTo>
                  <a:cubicBezTo>
                    <a:pt x="54" y="21101"/>
                    <a:pt x="0" y="21021"/>
                    <a:pt x="0" y="20901"/>
                  </a:cubicBezTo>
                  <a:lnTo>
                    <a:pt x="0" y="1377"/>
                  </a:lnTo>
                  <a:cubicBezTo>
                    <a:pt x="0" y="898"/>
                    <a:pt x="162" y="539"/>
                    <a:pt x="514" y="319"/>
                  </a:cubicBezTo>
                  <a:cubicBezTo>
                    <a:pt x="838" y="100"/>
                    <a:pt x="1271" y="0"/>
                    <a:pt x="1757" y="0"/>
                  </a:cubicBezTo>
                  <a:lnTo>
                    <a:pt x="9300" y="0"/>
                  </a:lnTo>
                  <a:cubicBezTo>
                    <a:pt x="10057" y="0"/>
                    <a:pt x="10705" y="20"/>
                    <a:pt x="11192" y="40"/>
                  </a:cubicBezTo>
                  <a:cubicBezTo>
                    <a:pt x="11679" y="60"/>
                    <a:pt x="12138" y="80"/>
                    <a:pt x="12544" y="120"/>
                  </a:cubicBezTo>
                  <a:cubicBezTo>
                    <a:pt x="13706" y="240"/>
                    <a:pt x="14761" y="459"/>
                    <a:pt x="15707" y="759"/>
                  </a:cubicBezTo>
                  <a:cubicBezTo>
                    <a:pt x="16653" y="1058"/>
                    <a:pt x="17437" y="1457"/>
                    <a:pt x="18086" y="1936"/>
                  </a:cubicBezTo>
                  <a:cubicBezTo>
                    <a:pt x="18735" y="2416"/>
                    <a:pt x="19248" y="2994"/>
                    <a:pt x="19573" y="3653"/>
                  </a:cubicBezTo>
                  <a:cubicBezTo>
                    <a:pt x="19924" y="4312"/>
                    <a:pt x="20086" y="5071"/>
                    <a:pt x="20086" y="5929"/>
                  </a:cubicBezTo>
                  <a:cubicBezTo>
                    <a:pt x="20086" y="6648"/>
                    <a:pt x="19951" y="7306"/>
                    <a:pt x="19708" y="7905"/>
                  </a:cubicBezTo>
                  <a:cubicBezTo>
                    <a:pt x="19465" y="8504"/>
                    <a:pt x="19086" y="9023"/>
                    <a:pt x="18626" y="9482"/>
                  </a:cubicBezTo>
                  <a:cubicBezTo>
                    <a:pt x="18167" y="9942"/>
                    <a:pt x="17545" y="10361"/>
                    <a:pt x="16842" y="10700"/>
                  </a:cubicBezTo>
                  <a:cubicBezTo>
                    <a:pt x="16139" y="11040"/>
                    <a:pt x="15328" y="11319"/>
                    <a:pt x="14436" y="11539"/>
                  </a:cubicBezTo>
                  <a:cubicBezTo>
                    <a:pt x="14869" y="11698"/>
                    <a:pt x="15274" y="11878"/>
                    <a:pt x="15653" y="12098"/>
                  </a:cubicBezTo>
                  <a:cubicBezTo>
                    <a:pt x="16031" y="12317"/>
                    <a:pt x="16383" y="12597"/>
                    <a:pt x="16734" y="12896"/>
                  </a:cubicBezTo>
                  <a:cubicBezTo>
                    <a:pt x="17086" y="13196"/>
                    <a:pt x="17383" y="13575"/>
                    <a:pt x="17680" y="13974"/>
                  </a:cubicBezTo>
                  <a:cubicBezTo>
                    <a:pt x="17978" y="14373"/>
                    <a:pt x="18275" y="14832"/>
                    <a:pt x="18545" y="15352"/>
                  </a:cubicBezTo>
                  <a:lnTo>
                    <a:pt x="21005" y="19584"/>
                  </a:lnTo>
                  <a:cubicBezTo>
                    <a:pt x="21222" y="20003"/>
                    <a:pt x="21384" y="20302"/>
                    <a:pt x="21465" y="20502"/>
                  </a:cubicBezTo>
                  <a:cubicBezTo>
                    <a:pt x="21546" y="20682"/>
                    <a:pt x="21600" y="20821"/>
                    <a:pt x="21600" y="20941"/>
                  </a:cubicBezTo>
                  <a:close/>
                  <a:moveTo>
                    <a:pt x="13949" y="6348"/>
                  </a:moveTo>
                  <a:cubicBezTo>
                    <a:pt x="13949" y="5649"/>
                    <a:pt x="13733" y="5051"/>
                    <a:pt x="13301" y="4552"/>
                  </a:cubicBezTo>
                  <a:cubicBezTo>
                    <a:pt x="12868" y="4052"/>
                    <a:pt x="12165" y="3713"/>
                    <a:pt x="11165" y="3513"/>
                  </a:cubicBezTo>
                  <a:cubicBezTo>
                    <a:pt x="10867" y="3454"/>
                    <a:pt x="10516" y="3414"/>
                    <a:pt x="10138" y="3374"/>
                  </a:cubicBezTo>
                  <a:cubicBezTo>
                    <a:pt x="9759" y="3334"/>
                    <a:pt x="9218" y="3334"/>
                    <a:pt x="8543" y="3334"/>
                  </a:cubicBezTo>
                  <a:lnTo>
                    <a:pt x="5893" y="3334"/>
                  </a:lnTo>
                  <a:lnTo>
                    <a:pt x="5893" y="9422"/>
                  </a:lnTo>
                  <a:lnTo>
                    <a:pt x="8921" y="9422"/>
                  </a:lnTo>
                  <a:cubicBezTo>
                    <a:pt x="9759" y="9422"/>
                    <a:pt x="10489" y="9343"/>
                    <a:pt x="11138" y="9203"/>
                  </a:cubicBezTo>
                  <a:cubicBezTo>
                    <a:pt x="11760" y="9043"/>
                    <a:pt x="12300" y="8844"/>
                    <a:pt x="12706" y="8564"/>
                  </a:cubicBezTo>
                  <a:cubicBezTo>
                    <a:pt x="13138" y="8285"/>
                    <a:pt x="13436" y="7965"/>
                    <a:pt x="13652" y="7586"/>
                  </a:cubicBezTo>
                  <a:cubicBezTo>
                    <a:pt x="13868" y="7207"/>
                    <a:pt x="13949" y="6807"/>
                    <a:pt x="13949" y="634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3" name="Shape">
              <a:extLst>
                <a:ext uri="{FF2B5EF4-FFF2-40B4-BE49-F238E27FC236}">
                  <a16:creationId xmlns:a16="http://schemas.microsoft.com/office/drawing/2014/main" id="{7D310EE0-E844-441B-A536-F85587BD8FB6}"/>
                </a:ext>
              </a:extLst>
            </p:cNvPr>
            <p:cNvSpPr/>
            <p:nvPr/>
          </p:nvSpPr>
          <p:spPr>
            <a:xfrm>
              <a:off x="5715000" y="2946399"/>
              <a:ext cx="125598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81" y="19850"/>
                  </a:moveTo>
                  <a:cubicBezTo>
                    <a:pt x="21433" y="20248"/>
                    <a:pt x="21521" y="20566"/>
                    <a:pt x="21542" y="20785"/>
                  </a:cubicBezTo>
                  <a:cubicBezTo>
                    <a:pt x="21586" y="21023"/>
                    <a:pt x="21521" y="21182"/>
                    <a:pt x="21390" y="21302"/>
                  </a:cubicBezTo>
                  <a:cubicBezTo>
                    <a:pt x="21259" y="21421"/>
                    <a:pt x="21019" y="21481"/>
                    <a:pt x="20692" y="21520"/>
                  </a:cubicBezTo>
                  <a:cubicBezTo>
                    <a:pt x="20344" y="21540"/>
                    <a:pt x="19886" y="21560"/>
                    <a:pt x="19297" y="21560"/>
                  </a:cubicBezTo>
                  <a:cubicBezTo>
                    <a:pt x="18687" y="21560"/>
                    <a:pt x="18208" y="21560"/>
                    <a:pt x="17859" y="21540"/>
                  </a:cubicBezTo>
                  <a:cubicBezTo>
                    <a:pt x="17510" y="21520"/>
                    <a:pt x="17249" y="21501"/>
                    <a:pt x="17074" y="21441"/>
                  </a:cubicBezTo>
                  <a:cubicBezTo>
                    <a:pt x="16900" y="21401"/>
                    <a:pt x="16769" y="21322"/>
                    <a:pt x="16704" y="21242"/>
                  </a:cubicBezTo>
                  <a:cubicBezTo>
                    <a:pt x="16638" y="21162"/>
                    <a:pt x="16573" y="21043"/>
                    <a:pt x="16529" y="20904"/>
                  </a:cubicBezTo>
                  <a:lnTo>
                    <a:pt x="14960" y="16608"/>
                  </a:lnTo>
                  <a:lnTo>
                    <a:pt x="6154" y="16608"/>
                  </a:lnTo>
                  <a:lnTo>
                    <a:pt x="4672" y="20804"/>
                  </a:lnTo>
                  <a:cubicBezTo>
                    <a:pt x="4629" y="20964"/>
                    <a:pt x="4563" y="21083"/>
                    <a:pt x="4476" y="21202"/>
                  </a:cubicBezTo>
                  <a:cubicBezTo>
                    <a:pt x="4389" y="21322"/>
                    <a:pt x="4280" y="21381"/>
                    <a:pt x="4105" y="21441"/>
                  </a:cubicBezTo>
                  <a:cubicBezTo>
                    <a:pt x="3931" y="21501"/>
                    <a:pt x="3691" y="21540"/>
                    <a:pt x="3364" y="21560"/>
                  </a:cubicBezTo>
                  <a:cubicBezTo>
                    <a:pt x="3037" y="21580"/>
                    <a:pt x="2623" y="21600"/>
                    <a:pt x="2100" y="21600"/>
                  </a:cubicBezTo>
                  <a:cubicBezTo>
                    <a:pt x="1534" y="21600"/>
                    <a:pt x="1098" y="21580"/>
                    <a:pt x="792" y="21560"/>
                  </a:cubicBezTo>
                  <a:cubicBezTo>
                    <a:pt x="487" y="21540"/>
                    <a:pt x="269" y="21441"/>
                    <a:pt x="139" y="21322"/>
                  </a:cubicBezTo>
                  <a:cubicBezTo>
                    <a:pt x="8" y="21202"/>
                    <a:pt x="-14" y="21023"/>
                    <a:pt x="8" y="20785"/>
                  </a:cubicBezTo>
                  <a:cubicBezTo>
                    <a:pt x="51" y="20546"/>
                    <a:pt x="139" y="20247"/>
                    <a:pt x="269" y="19850"/>
                  </a:cubicBezTo>
                  <a:lnTo>
                    <a:pt x="7506" y="855"/>
                  </a:lnTo>
                  <a:cubicBezTo>
                    <a:pt x="7571" y="676"/>
                    <a:pt x="7658" y="517"/>
                    <a:pt x="7767" y="398"/>
                  </a:cubicBezTo>
                  <a:cubicBezTo>
                    <a:pt x="7854" y="278"/>
                    <a:pt x="8029" y="199"/>
                    <a:pt x="8225" y="139"/>
                  </a:cubicBezTo>
                  <a:cubicBezTo>
                    <a:pt x="8421" y="80"/>
                    <a:pt x="8726" y="40"/>
                    <a:pt x="9097" y="20"/>
                  </a:cubicBezTo>
                  <a:cubicBezTo>
                    <a:pt x="9467" y="0"/>
                    <a:pt x="9969" y="0"/>
                    <a:pt x="10579" y="0"/>
                  </a:cubicBezTo>
                  <a:cubicBezTo>
                    <a:pt x="11298" y="0"/>
                    <a:pt x="11865" y="0"/>
                    <a:pt x="12279" y="20"/>
                  </a:cubicBezTo>
                  <a:cubicBezTo>
                    <a:pt x="12693" y="40"/>
                    <a:pt x="13042" y="80"/>
                    <a:pt x="13260" y="139"/>
                  </a:cubicBezTo>
                  <a:cubicBezTo>
                    <a:pt x="13500" y="199"/>
                    <a:pt x="13674" y="298"/>
                    <a:pt x="13761" y="418"/>
                  </a:cubicBezTo>
                  <a:cubicBezTo>
                    <a:pt x="13848" y="537"/>
                    <a:pt x="13957" y="696"/>
                    <a:pt x="14023" y="915"/>
                  </a:cubicBezTo>
                  <a:lnTo>
                    <a:pt x="21281" y="19850"/>
                  </a:lnTo>
                  <a:close/>
                  <a:moveTo>
                    <a:pt x="10514" y="4157"/>
                  </a:moveTo>
                  <a:lnTo>
                    <a:pt x="10514" y="4157"/>
                  </a:lnTo>
                  <a:lnTo>
                    <a:pt x="7179" y="13266"/>
                  </a:lnTo>
                  <a:lnTo>
                    <a:pt x="13827" y="13266"/>
                  </a:lnTo>
                  <a:lnTo>
                    <a:pt x="10514" y="415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4" name="Shape">
              <a:extLst>
                <a:ext uri="{FF2B5EF4-FFF2-40B4-BE49-F238E27FC236}">
                  <a16:creationId xmlns:a16="http://schemas.microsoft.com/office/drawing/2014/main" id="{50141833-D9D7-4091-B50E-E66E51CE3196}"/>
                </a:ext>
              </a:extLst>
            </p:cNvPr>
            <p:cNvSpPr/>
            <p:nvPr/>
          </p:nvSpPr>
          <p:spPr>
            <a:xfrm>
              <a:off x="58546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72" y="0"/>
                  </a:lnTo>
                  <a:cubicBezTo>
                    <a:pt x="4303" y="0"/>
                    <a:pt x="4681" y="40"/>
                    <a:pt x="5008" y="120"/>
                  </a:cubicBezTo>
                  <a:cubicBezTo>
                    <a:pt x="5318" y="200"/>
                    <a:pt x="5594" y="339"/>
                    <a:pt x="5817" y="539"/>
                  </a:cubicBezTo>
                  <a:cubicBezTo>
                    <a:pt x="6041" y="739"/>
                    <a:pt x="6230" y="978"/>
                    <a:pt x="6385" y="1298"/>
                  </a:cubicBezTo>
                  <a:cubicBezTo>
                    <a:pt x="6540" y="1617"/>
                    <a:pt x="6678" y="1996"/>
                    <a:pt x="6781" y="2475"/>
                  </a:cubicBezTo>
                  <a:lnTo>
                    <a:pt x="10791" y="15292"/>
                  </a:lnTo>
                  <a:lnTo>
                    <a:pt x="10843" y="15292"/>
                  </a:lnTo>
                  <a:lnTo>
                    <a:pt x="14991" y="2515"/>
                  </a:lnTo>
                  <a:cubicBezTo>
                    <a:pt x="15111" y="2056"/>
                    <a:pt x="15249" y="1657"/>
                    <a:pt x="15404" y="1338"/>
                  </a:cubicBezTo>
                  <a:cubicBezTo>
                    <a:pt x="15559" y="1018"/>
                    <a:pt x="15731" y="759"/>
                    <a:pt x="15920" y="559"/>
                  </a:cubicBezTo>
                  <a:cubicBezTo>
                    <a:pt x="16109" y="359"/>
                    <a:pt x="16350" y="220"/>
                    <a:pt x="16609" y="140"/>
                  </a:cubicBezTo>
                  <a:cubicBezTo>
                    <a:pt x="16884" y="60"/>
                    <a:pt x="17177" y="20"/>
                    <a:pt x="17538" y="20"/>
                  </a:cubicBezTo>
                  <a:lnTo>
                    <a:pt x="20068" y="20"/>
                  </a:lnTo>
                  <a:cubicBezTo>
                    <a:pt x="20326" y="20"/>
                    <a:pt x="20550" y="60"/>
                    <a:pt x="20739" y="140"/>
                  </a:cubicBezTo>
                  <a:cubicBezTo>
                    <a:pt x="20929" y="220"/>
                    <a:pt x="21084" y="339"/>
                    <a:pt x="21204" y="479"/>
                  </a:cubicBezTo>
                  <a:cubicBezTo>
                    <a:pt x="21324" y="619"/>
                    <a:pt x="21410" y="818"/>
                    <a:pt x="21479" y="1018"/>
                  </a:cubicBezTo>
                  <a:cubicBezTo>
                    <a:pt x="21548" y="1238"/>
                    <a:pt x="21565" y="1477"/>
                    <a:pt x="21565" y="1757"/>
                  </a:cubicBezTo>
                  <a:lnTo>
                    <a:pt x="21565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5" name="Shape">
              <a:extLst>
                <a:ext uri="{FF2B5EF4-FFF2-40B4-BE49-F238E27FC236}">
                  <a16:creationId xmlns:a16="http://schemas.microsoft.com/office/drawing/2014/main" id="{A1A6366A-01B4-4B42-BEEF-52272F5BCF1E}"/>
                </a:ext>
              </a:extLst>
            </p:cNvPr>
            <p:cNvSpPr/>
            <p:nvPr/>
          </p:nvSpPr>
          <p:spPr>
            <a:xfrm>
              <a:off x="6045199" y="2946399"/>
              <a:ext cx="159388" cy="13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21"/>
                    <a:pt x="21566" y="21121"/>
                    <a:pt x="21514" y="21201"/>
                  </a:cubicBezTo>
                  <a:cubicBezTo>
                    <a:pt x="21462" y="21281"/>
                    <a:pt x="21359" y="21360"/>
                    <a:pt x="21221" y="21420"/>
                  </a:cubicBezTo>
                  <a:cubicBezTo>
                    <a:pt x="21084" y="21480"/>
                    <a:pt x="20894" y="21520"/>
                    <a:pt x="20671" y="21560"/>
                  </a:cubicBezTo>
                  <a:cubicBezTo>
                    <a:pt x="20447" y="21600"/>
                    <a:pt x="20154" y="21600"/>
                    <a:pt x="19793" y="21600"/>
                  </a:cubicBezTo>
                  <a:cubicBezTo>
                    <a:pt x="19449" y="21600"/>
                    <a:pt x="19156" y="21580"/>
                    <a:pt x="18932" y="21560"/>
                  </a:cubicBezTo>
                  <a:cubicBezTo>
                    <a:pt x="18709" y="21520"/>
                    <a:pt x="18519" y="21480"/>
                    <a:pt x="18381" y="21420"/>
                  </a:cubicBezTo>
                  <a:cubicBezTo>
                    <a:pt x="18244" y="21360"/>
                    <a:pt x="18158" y="21301"/>
                    <a:pt x="18089" y="21201"/>
                  </a:cubicBezTo>
                  <a:cubicBezTo>
                    <a:pt x="18020" y="21101"/>
                    <a:pt x="18003" y="21021"/>
                    <a:pt x="18003" y="20901"/>
                  </a:cubicBezTo>
                  <a:lnTo>
                    <a:pt x="18003" y="3414"/>
                  </a:lnTo>
                  <a:lnTo>
                    <a:pt x="17968" y="3414"/>
                  </a:lnTo>
                  <a:lnTo>
                    <a:pt x="12599" y="20881"/>
                  </a:lnTo>
                  <a:cubicBezTo>
                    <a:pt x="12564" y="21021"/>
                    <a:pt x="12495" y="21141"/>
                    <a:pt x="12409" y="21241"/>
                  </a:cubicBezTo>
                  <a:cubicBezTo>
                    <a:pt x="12323" y="21340"/>
                    <a:pt x="12203" y="21400"/>
                    <a:pt x="12065" y="21460"/>
                  </a:cubicBezTo>
                  <a:cubicBezTo>
                    <a:pt x="11927" y="21520"/>
                    <a:pt x="11721" y="21560"/>
                    <a:pt x="11497" y="21560"/>
                  </a:cubicBezTo>
                  <a:cubicBezTo>
                    <a:pt x="11273" y="21580"/>
                    <a:pt x="10998" y="21580"/>
                    <a:pt x="10671" y="21580"/>
                  </a:cubicBezTo>
                  <a:cubicBezTo>
                    <a:pt x="10344" y="21580"/>
                    <a:pt x="10069" y="21560"/>
                    <a:pt x="9845" y="21540"/>
                  </a:cubicBezTo>
                  <a:cubicBezTo>
                    <a:pt x="9621" y="21520"/>
                    <a:pt x="9432" y="21460"/>
                    <a:pt x="9277" y="21400"/>
                  </a:cubicBezTo>
                  <a:cubicBezTo>
                    <a:pt x="9122" y="21340"/>
                    <a:pt x="9019" y="21261"/>
                    <a:pt x="8933" y="21181"/>
                  </a:cubicBezTo>
                  <a:cubicBezTo>
                    <a:pt x="8847" y="21101"/>
                    <a:pt x="8795" y="20981"/>
                    <a:pt x="8761" y="20861"/>
                  </a:cubicBezTo>
                  <a:lnTo>
                    <a:pt x="3580" y="3394"/>
                  </a:lnTo>
                  <a:lnTo>
                    <a:pt x="3546" y="3394"/>
                  </a:lnTo>
                  <a:lnTo>
                    <a:pt x="3546" y="20881"/>
                  </a:lnTo>
                  <a:cubicBezTo>
                    <a:pt x="3546" y="21001"/>
                    <a:pt x="3528" y="21101"/>
                    <a:pt x="3477" y="21181"/>
                  </a:cubicBezTo>
                  <a:cubicBezTo>
                    <a:pt x="3425" y="21261"/>
                    <a:pt x="3322" y="21340"/>
                    <a:pt x="3184" y="21400"/>
                  </a:cubicBezTo>
                  <a:cubicBezTo>
                    <a:pt x="3046" y="21460"/>
                    <a:pt x="2857" y="21500"/>
                    <a:pt x="2633" y="21540"/>
                  </a:cubicBezTo>
                  <a:cubicBezTo>
                    <a:pt x="2410" y="21580"/>
                    <a:pt x="2117" y="21580"/>
                    <a:pt x="1773" y="21580"/>
                  </a:cubicBezTo>
                  <a:cubicBezTo>
                    <a:pt x="1429" y="21580"/>
                    <a:pt x="1136" y="21560"/>
                    <a:pt x="912" y="21540"/>
                  </a:cubicBezTo>
                  <a:cubicBezTo>
                    <a:pt x="688" y="21520"/>
                    <a:pt x="499" y="21460"/>
                    <a:pt x="361" y="21400"/>
                  </a:cubicBezTo>
                  <a:cubicBezTo>
                    <a:pt x="224" y="21340"/>
                    <a:pt x="120" y="21281"/>
                    <a:pt x="69" y="21181"/>
                  </a:cubicBezTo>
                  <a:cubicBezTo>
                    <a:pt x="17" y="21101"/>
                    <a:pt x="0" y="21001"/>
                    <a:pt x="0" y="20881"/>
                  </a:cubicBezTo>
                  <a:lnTo>
                    <a:pt x="0" y="1737"/>
                  </a:lnTo>
                  <a:cubicBezTo>
                    <a:pt x="0" y="1178"/>
                    <a:pt x="120" y="739"/>
                    <a:pt x="379" y="439"/>
                  </a:cubicBezTo>
                  <a:cubicBezTo>
                    <a:pt x="637" y="140"/>
                    <a:pt x="981" y="0"/>
                    <a:pt x="1411" y="0"/>
                  </a:cubicBezTo>
                  <a:lnTo>
                    <a:pt x="3890" y="0"/>
                  </a:lnTo>
                  <a:cubicBezTo>
                    <a:pt x="4320" y="0"/>
                    <a:pt x="4699" y="40"/>
                    <a:pt x="5026" y="120"/>
                  </a:cubicBezTo>
                  <a:cubicBezTo>
                    <a:pt x="5336" y="200"/>
                    <a:pt x="5611" y="339"/>
                    <a:pt x="5835" y="539"/>
                  </a:cubicBezTo>
                  <a:cubicBezTo>
                    <a:pt x="6058" y="739"/>
                    <a:pt x="6248" y="978"/>
                    <a:pt x="6403" y="1298"/>
                  </a:cubicBezTo>
                  <a:cubicBezTo>
                    <a:pt x="6558" y="1617"/>
                    <a:pt x="6695" y="1996"/>
                    <a:pt x="6798" y="2475"/>
                  </a:cubicBezTo>
                  <a:lnTo>
                    <a:pt x="10809" y="15292"/>
                  </a:lnTo>
                  <a:lnTo>
                    <a:pt x="10860" y="15292"/>
                  </a:lnTo>
                  <a:lnTo>
                    <a:pt x="15008" y="2515"/>
                  </a:lnTo>
                  <a:cubicBezTo>
                    <a:pt x="15129" y="2056"/>
                    <a:pt x="15266" y="1657"/>
                    <a:pt x="15421" y="1338"/>
                  </a:cubicBezTo>
                  <a:cubicBezTo>
                    <a:pt x="15576" y="1018"/>
                    <a:pt x="15748" y="759"/>
                    <a:pt x="15937" y="559"/>
                  </a:cubicBezTo>
                  <a:cubicBezTo>
                    <a:pt x="16127" y="359"/>
                    <a:pt x="16368" y="220"/>
                    <a:pt x="16626" y="140"/>
                  </a:cubicBezTo>
                  <a:cubicBezTo>
                    <a:pt x="16901" y="60"/>
                    <a:pt x="17194" y="20"/>
                    <a:pt x="17555" y="20"/>
                  </a:cubicBezTo>
                  <a:lnTo>
                    <a:pt x="20085" y="20"/>
                  </a:lnTo>
                  <a:cubicBezTo>
                    <a:pt x="20344" y="20"/>
                    <a:pt x="20567" y="60"/>
                    <a:pt x="20757" y="140"/>
                  </a:cubicBezTo>
                  <a:cubicBezTo>
                    <a:pt x="20946" y="220"/>
                    <a:pt x="21101" y="339"/>
                    <a:pt x="21221" y="479"/>
                  </a:cubicBezTo>
                  <a:cubicBezTo>
                    <a:pt x="21342" y="619"/>
                    <a:pt x="21428" y="818"/>
                    <a:pt x="21497" y="1018"/>
                  </a:cubicBezTo>
                  <a:cubicBezTo>
                    <a:pt x="21566" y="1238"/>
                    <a:pt x="21583" y="1477"/>
                    <a:pt x="21583" y="1757"/>
                  </a:cubicBezTo>
                  <a:lnTo>
                    <a:pt x="21583" y="2090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6" name="Shape">
              <a:extLst>
                <a:ext uri="{FF2B5EF4-FFF2-40B4-BE49-F238E27FC236}">
                  <a16:creationId xmlns:a16="http://schemas.microsoft.com/office/drawing/2014/main" id="{026A7A7C-1533-4C48-BE3D-E83D76A46250}"/>
                </a:ext>
              </a:extLst>
            </p:cNvPr>
            <p:cNvSpPr/>
            <p:nvPr/>
          </p:nvSpPr>
          <p:spPr>
            <a:xfrm>
              <a:off x="6235699" y="2946399"/>
              <a:ext cx="27813" cy="138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4"/>
                    <a:pt x="21403" y="21123"/>
                    <a:pt x="21107" y="21203"/>
                  </a:cubicBezTo>
                  <a:cubicBezTo>
                    <a:pt x="20811" y="21282"/>
                    <a:pt x="20121" y="21362"/>
                    <a:pt x="19332" y="21421"/>
                  </a:cubicBezTo>
                  <a:cubicBezTo>
                    <a:pt x="18543" y="21481"/>
                    <a:pt x="17458" y="21520"/>
                    <a:pt x="16077" y="21560"/>
                  </a:cubicBezTo>
                  <a:cubicBezTo>
                    <a:pt x="14696" y="21600"/>
                    <a:pt x="12921" y="21600"/>
                    <a:pt x="10849" y="21600"/>
                  </a:cubicBezTo>
                  <a:cubicBezTo>
                    <a:pt x="8778" y="21600"/>
                    <a:pt x="7003" y="21580"/>
                    <a:pt x="5622" y="21560"/>
                  </a:cubicBezTo>
                  <a:cubicBezTo>
                    <a:pt x="4241" y="21540"/>
                    <a:pt x="3156" y="21481"/>
                    <a:pt x="2268" y="21421"/>
                  </a:cubicBezTo>
                  <a:cubicBezTo>
                    <a:pt x="1381" y="21361"/>
                    <a:pt x="887" y="21302"/>
                    <a:pt x="493" y="21203"/>
                  </a:cubicBezTo>
                  <a:cubicBezTo>
                    <a:pt x="99" y="21103"/>
                    <a:pt x="0" y="21024"/>
                    <a:pt x="0" y="20904"/>
                  </a:cubicBezTo>
                  <a:lnTo>
                    <a:pt x="0" y="696"/>
                  </a:lnTo>
                  <a:cubicBezTo>
                    <a:pt x="0" y="576"/>
                    <a:pt x="197" y="477"/>
                    <a:pt x="493" y="397"/>
                  </a:cubicBezTo>
                  <a:cubicBezTo>
                    <a:pt x="789" y="318"/>
                    <a:pt x="1479" y="238"/>
                    <a:pt x="2268" y="179"/>
                  </a:cubicBezTo>
                  <a:cubicBezTo>
                    <a:pt x="3156" y="119"/>
                    <a:pt x="4241" y="80"/>
                    <a:pt x="5622" y="40"/>
                  </a:cubicBezTo>
                  <a:cubicBezTo>
                    <a:pt x="7003" y="0"/>
                    <a:pt x="8679" y="0"/>
                    <a:pt x="10751" y="0"/>
                  </a:cubicBezTo>
                  <a:cubicBezTo>
                    <a:pt x="12921" y="0"/>
                    <a:pt x="14597" y="20"/>
                    <a:pt x="15978" y="40"/>
                  </a:cubicBezTo>
                  <a:cubicBezTo>
                    <a:pt x="17359" y="60"/>
                    <a:pt x="18444" y="119"/>
                    <a:pt x="19233" y="179"/>
                  </a:cubicBezTo>
                  <a:cubicBezTo>
                    <a:pt x="20022" y="238"/>
                    <a:pt x="20614" y="298"/>
                    <a:pt x="21008" y="397"/>
                  </a:cubicBezTo>
                  <a:cubicBezTo>
                    <a:pt x="21403" y="497"/>
                    <a:pt x="21501" y="576"/>
                    <a:pt x="21501" y="696"/>
                  </a:cubicBezTo>
                  <a:lnTo>
                    <a:pt x="21501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7" name="Shape">
              <a:extLst>
                <a:ext uri="{FF2B5EF4-FFF2-40B4-BE49-F238E27FC236}">
                  <a16:creationId xmlns:a16="http://schemas.microsoft.com/office/drawing/2014/main" id="{F4051F0E-9155-4441-9967-B8590D348EF9}"/>
                </a:ext>
              </a:extLst>
            </p:cNvPr>
            <p:cNvSpPr/>
            <p:nvPr/>
          </p:nvSpPr>
          <p:spPr>
            <a:xfrm>
              <a:off x="6286500" y="2946399"/>
              <a:ext cx="112777" cy="13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6" y="19989"/>
                  </a:moveTo>
                  <a:cubicBezTo>
                    <a:pt x="21576" y="20247"/>
                    <a:pt x="21527" y="20466"/>
                    <a:pt x="21405" y="20665"/>
                  </a:cubicBezTo>
                  <a:cubicBezTo>
                    <a:pt x="21308" y="20864"/>
                    <a:pt x="21162" y="21023"/>
                    <a:pt x="20967" y="21162"/>
                  </a:cubicBezTo>
                  <a:cubicBezTo>
                    <a:pt x="20773" y="21302"/>
                    <a:pt x="20578" y="21401"/>
                    <a:pt x="20311" y="21461"/>
                  </a:cubicBezTo>
                  <a:cubicBezTo>
                    <a:pt x="20067" y="21520"/>
                    <a:pt x="19800" y="21560"/>
                    <a:pt x="19557" y="21560"/>
                  </a:cubicBezTo>
                  <a:lnTo>
                    <a:pt x="17295" y="21560"/>
                  </a:lnTo>
                  <a:cubicBezTo>
                    <a:pt x="16832" y="21560"/>
                    <a:pt x="16419" y="21520"/>
                    <a:pt x="16078" y="21441"/>
                  </a:cubicBezTo>
                  <a:cubicBezTo>
                    <a:pt x="15738" y="21361"/>
                    <a:pt x="15422" y="21222"/>
                    <a:pt x="15130" y="21023"/>
                  </a:cubicBezTo>
                  <a:cubicBezTo>
                    <a:pt x="14838" y="20824"/>
                    <a:pt x="14570" y="20546"/>
                    <a:pt x="14278" y="20188"/>
                  </a:cubicBezTo>
                  <a:cubicBezTo>
                    <a:pt x="14011" y="19850"/>
                    <a:pt x="13695" y="19392"/>
                    <a:pt x="13378" y="18835"/>
                  </a:cubicBezTo>
                  <a:lnTo>
                    <a:pt x="6859" y="8831"/>
                  </a:lnTo>
                  <a:cubicBezTo>
                    <a:pt x="6470" y="8234"/>
                    <a:pt x="6105" y="7598"/>
                    <a:pt x="5716" y="6902"/>
                  </a:cubicBezTo>
                  <a:cubicBezTo>
                    <a:pt x="5327" y="6206"/>
                    <a:pt x="4986" y="5549"/>
                    <a:pt x="4670" y="4893"/>
                  </a:cubicBezTo>
                  <a:lnTo>
                    <a:pt x="4622" y="4893"/>
                  </a:lnTo>
                  <a:cubicBezTo>
                    <a:pt x="4670" y="5688"/>
                    <a:pt x="4719" y="6484"/>
                    <a:pt x="4743" y="7260"/>
                  </a:cubicBezTo>
                  <a:cubicBezTo>
                    <a:pt x="4768" y="8055"/>
                    <a:pt x="4792" y="8871"/>
                    <a:pt x="4792" y="9706"/>
                  </a:cubicBezTo>
                  <a:lnTo>
                    <a:pt x="4792" y="20904"/>
                  </a:lnTo>
                  <a:cubicBezTo>
                    <a:pt x="4792" y="21023"/>
                    <a:pt x="4743" y="21123"/>
                    <a:pt x="4670" y="21202"/>
                  </a:cubicBezTo>
                  <a:cubicBezTo>
                    <a:pt x="4597" y="21282"/>
                    <a:pt x="4476" y="21361"/>
                    <a:pt x="4281" y="21421"/>
                  </a:cubicBezTo>
                  <a:cubicBezTo>
                    <a:pt x="4111" y="21481"/>
                    <a:pt x="3843" y="21520"/>
                    <a:pt x="3551" y="21560"/>
                  </a:cubicBezTo>
                  <a:cubicBezTo>
                    <a:pt x="3235" y="21600"/>
                    <a:pt x="2846" y="21600"/>
                    <a:pt x="2359" y="21600"/>
                  </a:cubicBezTo>
                  <a:cubicBezTo>
                    <a:pt x="1897" y="21600"/>
                    <a:pt x="1484" y="21580"/>
                    <a:pt x="1192" y="21560"/>
                  </a:cubicBezTo>
                  <a:cubicBezTo>
                    <a:pt x="876" y="21520"/>
                    <a:pt x="632" y="21481"/>
                    <a:pt x="462" y="21421"/>
                  </a:cubicBezTo>
                  <a:cubicBezTo>
                    <a:pt x="292" y="21361"/>
                    <a:pt x="170" y="21282"/>
                    <a:pt x="97" y="21202"/>
                  </a:cubicBezTo>
                  <a:cubicBezTo>
                    <a:pt x="24" y="21123"/>
                    <a:pt x="0" y="21023"/>
                    <a:pt x="0" y="20904"/>
                  </a:cubicBezTo>
                  <a:lnTo>
                    <a:pt x="0" y="1651"/>
                  </a:lnTo>
                  <a:cubicBezTo>
                    <a:pt x="0" y="1134"/>
                    <a:pt x="195" y="736"/>
                    <a:pt x="559" y="477"/>
                  </a:cubicBezTo>
                  <a:cubicBezTo>
                    <a:pt x="924" y="219"/>
                    <a:pt x="1387" y="80"/>
                    <a:pt x="1922" y="80"/>
                  </a:cubicBezTo>
                  <a:lnTo>
                    <a:pt x="4768" y="80"/>
                  </a:lnTo>
                  <a:cubicBezTo>
                    <a:pt x="5278" y="80"/>
                    <a:pt x="5716" y="119"/>
                    <a:pt x="6057" y="179"/>
                  </a:cubicBezTo>
                  <a:cubicBezTo>
                    <a:pt x="6397" y="239"/>
                    <a:pt x="6714" y="378"/>
                    <a:pt x="7005" y="537"/>
                  </a:cubicBezTo>
                  <a:cubicBezTo>
                    <a:pt x="7273" y="696"/>
                    <a:pt x="7541" y="935"/>
                    <a:pt x="7784" y="1233"/>
                  </a:cubicBezTo>
                  <a:cubicBezTo>
                    <a:pt x="8027" y="1532"/>
                    <a:pt x="8270" y="1890"/>
                    <a:pt x="8538" y="2307"/>
                  </a:cubicBezTo>
                  <a:lnTo>
                    <a:pt x="13646" y="10144"/>
                  </a:lnTo>
                  <a:cubicBezTo>
                    <a:pt x="13938" y="10621"/>
                    <a:pt x="14230" y="11078"/>
                    <a:pt x="14522" y="11536"/>
                  </a:cubicBezTo>
                  <a:cubicBezTo>
                    <a:pt x="14814" y="11993"/>
                    <a:pt x="15081" y="12451"/>
                    <a:pt x="15349" y="12908"/>
                  </a:cubicBezTo>
                  <a:cubicBezTo>
                    <a:pt x="15616" y="13366"/>
                    <a:pt x="15884" y="13823"/>
                    <a:pt x="16151" y="14261"/>
                  </a:cubicBezTo>
                  <a:cubicBezTo>
                    <a:pt x="16419" y="14698"/>
                    <a:pt x="16662" y="15136"/>
                    <a:pt x="16905" y="15593"/>
                  </a:cubicBezTo>
                  <a:lnTo>
                    <a:pt x="16930" y="15593"/>
                  </a:lnTo>
                  <a:cubicBezTo>
                    <a:pt x="16881" y="14818"/>
                    <a:pt x="16857" y="14022"/>
                    <a:pt x="16832" y="13167"/>
                  </a:cubicBezTo>
                  <a:cubicBezTo>
                    <a:pt x="16808" y="12331"/>
                    <a:pt x="16808" y="11536"/>
                    <a:pt x="16808" y="10760"/>
                  </a:cubicBezTo>
                  <a:lnTo>
                    <a:pt x="16808" y="716"/>
                  </a:lnTo>
                  <a:cubicBezTo>
                    <a:pt x="16808" y="597"/>
                    <a:pt x="16857" y="497"/>
                    <a:pt x="16930" y="418"/>
                  </a:cubicBezTo>
                  <a:cubicBezTo>
                    <a:pt x="17003" y="338"/>
                    <a:pt x="17149" y="259"/>
                    <a:pt x="17343" y="179"/>
                  </a:cubicBezTo>
                  <a:cubicBezTo>
                    <a:pt x="17538" y="119"/>
                    <a:pt x="17781" y="60"/>
                    <a:pt x="18097" y="40"/>
                  </a:cubicBezTo>
                  <a:cubicBezTo>
                    <a:pt x="18414" y="20"/>
                    <a:pt x="18803" y="0"/>
                    <a:pt x="19289" y="0"/>
                  </a:cubicBezTo>
                  <a:cubicBezTo>
                    <a:pt x="19751" y="0"/>
                    <a:pt x="20141" y="20"/>
                    <a:pt x="20432" y="40"/>
                  </a:cubicBezTo>
                  <a:cubicBezTo>
                    <a:pt x="20749" y="60"/>
                    <a:pt x="20992" y="119"/>
                    <a:pt x="21138" y="179"/>
                  </a:cubicBezTo>
                  <a:cubicBezTo>
                    <a:pt x="21308" y="239"/>
                    <a:pt x="21430" y="318"/>
                    <a:pt x="21503" y="418"/>
                  </a:cubicBezTo>
                  <a:cubicBezTo>
                    <a:pt x="21576" y="497"/>
                    <a:pt x="21600" y="597"/>
                    <a:pt x="21600" y="716"/>
                  </a:cubicBezTo>
                  <a:lnTo>
                    <a:pt x="21600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8" name="Shape">
              <a:extLst>
                <a:ext uri="{FF2B5EF4-FFF2-40B4-BE49-F238E27FC236}">
                  <a16:creationId xmlns:a16="http://schemas.microsoft.com/office/drawing/2014/main" id="{7B1BBFC4-5CA0-43A1-9F4A-77CDD8EF13E4}"/>
                </a:ext>
              </a:extLst>
            </p:cNvPr>
            <p:cNvSpPr/>
            <p:nvPr/>
          </p:nvSpPr>
          <p:spPr>
            <a:xfrm>
              <a:off x="6426200" y="2933700"/>
              <a:ext cx="117097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13"/>
                  </a:moveTo>
                  <a:cubicBezTo>
                    <a:pt x="21600" y="3823"/>
                    <a:pt x="21577" y="4095"/>
                    <a:pt x="21553" y="4328"/>
                  </a:cubicBezTo>
                  <a:cubicBezTo>
                    <a:pt x="21530" y="4561"/>
                    <a:pt x="21483" y="4735"/>
                    <a:pt x="21413" y="4871"/>
                  </a:cubicBezTo>
                  <a:cubicBezTo>
                    <a:pt x="21342" y="5007"/>
                    <a:pt x="21272" y="5104"/>
                    <a:pt x="21202" y="5162"/>
                  </a:cubicBezTo>
                  <a:cubicBezTo>
                    <a:pt x="21108" y="5221"/>
                    <a:pt x="21014" y="5240"/>
                    <a:pt x="20897" y="5240"/>
                  </a:cubicBezTo>
                  <a:cubicBezTo>
                    <a:pt x="20733" y="5240"/>
                    <a:pt x="20452" y="5143"/>
                    <a:pt x="20077" y="4949"/>
                  </a:cubicBezTo>
                  <a:cubicBezTo>
                    <a:pt x="19702" y="4755"/>
                    <a:pt x="19210" y="4541"/>
                    <a:pt x="18578" y="4328"/>
                  </a:cubicBezTo>
                  <a:cubicBezTo>
                    <a:pt x="17945" y="4114"/>
                    <a:pt x="17219" y="3901"/>
                    <a:pt x="16352" y="3707"/>
                  </a:cubicBezTo>
                  <a:cubicBezTo>
                    <a:pt x="15485" y="3513"/>
                    <a:pt x="14478" y="3416"/>
                    <a:pt x="13330" y="3416"/>
                  </a:cubicBezTo>
                  <a:cubicBezTo>
                    <a:pt x="12112" y="3416"/>
                    <a:pt x="11011" y="3590"/>
                    <a:pt x="10003" y="3940"/>
                  </a:cubicBezTo>
                  <a:cubicBezTo>
                    <a:pt x="9020" y="4289"/>
                    <a:pt x="8176" y="4794"/>
                    <a:pt x="7473" y="5434"/>
                  </a:cubicBezTo>
                  <a:cubicBezTo>
                    <a:pt x="6771" y="6074"/>
                    <a:pt x="6232" y="6851"/>
                    <a:pt x="5857" y="7743"/>
                  </a:cubicBezTo>
                  <a:cubicBezTo>
                    <a:pt x="5482" y="8636"/>
                    <a:pt x="5295" y="9645"/>
                    <a:pt x="5295" y="10732"/>
                  </a:cubicBezTo>
                  <a:cubicBezTo>
                    <a:pt x="5295" y="11935"/>
                    <a:pt x="5482" y="12983"/>
                    <a:pt x="5880" y="13895"/>
                  </a:cubicBezTo>
                  <a:cubicBezTo>
                    <a:pt x="6255" y="14808"/>
                    <a:pt x="6794" y="15564"/>
                    <a:pt x="7497" y="16185"/>
                  </a:cubicBezTo>
                  <a:cubicBezTo>
                    <a:pt x="8176" y="16806"/>
                    <a:pt x="9020" y="17253"/>
                    <a:pt x="9980" y="17583"/>
                  </a:cubicBezTo>
                  <a:cubicBezTo>
                    <a:pt x="10941" y="17893"/>
                    <a:pt x="12018" y="18049"/>
                    <a:pt x="13190" y="18049"/>
                  </a:cubicBezTo>
                  <a:cubicBezTo>
                    <a:pt x="13752" y="18049"/>
                    <a:pt x="14337" y="17990"/>
                    <a:pt x="14876" y="17893"/>
                  </a:cubicBezTo>
                  <a:cubicBezTo>
                    <a:pt x="15439" y="17777"/>
                    <a:pt x="15954" y="17622"/>
                    <a:pt x="16446" y="17408"/>
                  </a:cubicBezTo>
                  <a:lnTo>
                    <a:pt x="16446" y="12556"/>
                  </a:lnTo>
                  <a:lnTo>
                    <a:pt x="11667" y="12556"/>
                  </a:lnTo>
                  <a:cubicBezTo>
                    <a:pt x="11433" y="12556"/>
                    <a:pt x="11245" y="12440"/>
                    <a:pt x="11128" y="12188"/>
                  </a:cubicBezTo>
                  <a:cubicBezTo>
                    <a:pt x="10987" y="11955"/>
                    <a:pt x="10941" y="11528"/>
                    <a:pt x="10941" y="10946"/>
                  </a:cubicBezTo>
                  <a:cubicBezTo>
                    <a:pt x="10941" y="10635"/>
                    <a:pt x="10964" y="10383"/>
                    <a:pt x="10987" y="10189"/>
                  </a:cubicBezTo>
                  <a:cubicBezTo>
                    <a:pt x="11011" y="9975"/>
                    <a:pt x="11081" y="9820"/>
                    <a:pt x="11128" y="9704"/>
                  </a:cubicBezTo>
                  <a:cubicBezTo>
                    <a:pt x="11198" y="9587"/>
                    <a:pt x="11268" y="9490"/>
                    <a:pt x="11362" y="9432"/>
                  </a:cubicBezTo>
                  <a:cubicBezTo>
                    <a:pt x="11456" y="9374"/>
                    <a:pt x="11550" y="9335"/>
                    <a:pt x="11667" y="9335"/>
                  </a:cubicBezTo>
                  <a:lnTo>
                    <a:pt x="20194" y="9335"/>
                  </a:lnTo>
                  <a:cubicBezTo>
                    <a:pt x="20405" y="9335"/>
                    <a:pt x="20592" y="9374"/>
                    <a:pt x="20756" y="9432"/>
                  </a:cubicBezTo>
                  <a:cubicBezTo>
                    <a:pt x="20920" y="9490"/>
                    <a:pt x="21061" y="9587"/>
                    <a:pt x="21178" y="9704"/>
                  </a:cubicBezTo>
                  <a:cubicBezTo>
                    <a:pt x="21295" y="9820"/>
                    <a:pt x="21389" y="9956"/>
                    <a:pt x="21459" y="10130"/>
                  </a:cubicBezTo>
                  <a:cubicBezTo>
                    <a:pt x="21530" y="10305"/>
                    <a:pt x="21553" y="10480"/>
                    <a:pt x="21553" y="10713"/>
                  </a:cubicBezTo>
                  <a:lnTo>
                    <a:pt x="21553" y="19038"/>
                  </a:lnTo>
                  <a:cubicBezTo>
                    <a:pt x="21553" y="19368"/>
                    <a:pt x="21482" y="19640"/>
                    <a:pt x="21342" y="19892"/>
                  </a:cubicBezTo>
                  <a:cubicBezTo>
                    <a:pt x="21201" y="20125"/>
                    <a:pt x="20920" y="20319"/>
                    <a:pt x="20499" y="20474"/>
                  </a:cubicBezTo>
                  <a:cubicBezTo>
                    <a:pt x="20077" y="20610"/>
                    <a:pt x="19561" y="20766"/>
                    <a:pt x="18929" y="20901"/>
                  </a:cubicBezTo>
                  <a:cubicBezTo>
                    <a:pt x="18296" y="21057"/>
                    <a:pt x="17664" y="21173"/>
                    <a:pt x="16985" y="21290"/>
                  </a:cubicBezTo>
                  <a:cubicBezTo>
                    <a:pt x="16305" y="21406"/>
                    <a:pt x="15649" y="21484"/>
                    <a:pt x="14946" y="21522"/>
                  </a:cubicBezTo>
                  <a:cubicBezTo>
                    <a:pt x="14267" y="21581"/>
                    <a:pt x="13588" y="21600"/>
                    <a:pt x="12885" y="21600"/>
                  </a:cubicBezTo>
                  <a:cubicBezTo>
                    <a:pt x="10870" y="21600"/>
                    <a:pt x="9066" y="21367"/>
                    <a:pt x="7473" y="20882"/>
                  </a:cubicBezTo>
                  <a:cubicBezTo>
                    <a:pt x="5880" y="20397"/>
                    <a:pt x="4521" y="19718"/>
                    <a:pt x="3420" y="18805"/>
                  </a:cubicBezTo>
                  <a:cubicBezTo>
                    <a:pt x="2319" y="17893"/>
                    <a:pt x="1476" y="16787"/>
                    <a:pt x="890" y="15487"/>
                  </a:cubicBezTo>
                  <a:cubicBezTo>
                    <a:pt x="305" y="14187"/>
                    <a:pt x="0" y="12692"/>
                    <a:pt x="0" y="11043"/>
                  </a:cubicBezTo>
                  <a:cubicBezTo>
                    <a:pt x="0" y="9335"/>
                    <a:pt x="305" y="7802"/>
                    <a:pt x="937" y="6424"/>
                  </a:cubicBezTo>
                  <a:cubicBezTo>
                    <a:pt x="1570" y="5046"/>
                    <a:pt x="2436" y="3901"/>
                    <a:pt x="3584" y="2950"/>
                  </a:cubicBezTo>
                  <a:cubicBezTo>
                    <a:pt x="4732" y="1999"/>
                    <a:pt x="6114" y="1261"/>
                    <a:pt x="7731" y="757"/>
                  </a:cubicBezTo>
                  <a:cubicBezTo>
                    <a:pt x="9347" y="252"/>
                    <a:pt x="11151" y="0"/>
                    <a:pt x="13142" y="0"/>
                  </a:cubicBezTo>
                  <a:cubicBezTo>
                    <a:pt x="14244" y="0"/>
                    <a:pt x="15228" y="58"/>
                    <a:pt x="16118" y="194"/>
                  </a:cubicBezTo>
                  <a:cubicBezTo>
                    <a:pt x="17008" y="311"/>
                    <a:pt x="17804" y="466"/>
                    <a:pt x="18460" y="640"/>
                  </a:cubicBezTo>
                  <a:cubicBezTo>
                    <a:pt x="19140" y="815"/>
                    <a:pt x="19679" y="1009"/>
                    <a:pt x="20124" y="1223"/>
                  </a:cubicBezTo>
                  <a:cubicBezTo>
                    <a:pt x="20569" y="1436"/>
                    <a:pt x="20873" y="1611"/>
                    <a:pt x="21061" y="1747"/>
                  </a:cubicBezTo>
                  <a:cubicBezTo>
                    <a:pt x="21225" y="1902"/>
                    <a:pt x="21366" y="2115"/>
                    <a:pt x="21436" y="2387"/>
                  </a:cubicBezTo>
                  <a:cubicBezTo>
                    <a:pt x="21506" y="2659"/>
                    <a:pt x="21600" y="2989"/>
                    <a:pt x="21600" y="351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9" name="Shape">
              <a:extLst>
                <a:ext uri="{FF2B5EF4-FFF2-40B4-BE49-F238E27FC236}">
                  <a16:creationId xmlns:a16="http://schemas.microsoft.com/office/drawing/2014/main" id="{848FFC37-D094-42EA-8226-AADDB3AFBDDD}"/>
                </a:ext>
              </a:extLst>
            </p:cNvPr>
            <p:cNvSpPr/>
            <p:nvPr/>
          </p:nvSpPr>
          <p:spPr>
            <a:xfrm>
              <a:off x="3695699" y="4597400"/>
              <a:ext cx="125350" cy="164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098"/>
                    <a:pt x="21578" y="2381"/>
                    <a:pt x="21534" y="2598"/>
                  </a:cubicBezTo>
                  <a:cubicBezTo>
                    <a:pt x="21491" y="2831"/>
                    <a:pt x="21447" y="3014"/>
                    <a:pt x="21381" y="3148"/>
                  </a:cubicBezTo>
                  <a:cubicBezTo>
                    <a:pt x="21315" y="3281"/>
                    <a:pt x="21206" y="3381"/>
                    <a:pt x="21119" y="3447"/>
                  </a:cubicBezTo>
                  <a:cubicBezTo>
                    <a:pt x="21031" y="3514"/>
                    <a:pt x="20900" y="3547"/>
                    <a:pt x="20746" y="3547"/>
                  </a:cubicBezTo>
                  <a:lnTo>
                    <a:pt x="13656" y="3547"/>
                  </a:lnTo>
                  <a:lnTo>
                    <a:pt x="13656" y="20901"/>
                  </a:lnTo>
                  <a:cubicBezTo>
                    <a:pt x="13656" y="21017"/>
                    <a:pt x="13612" y="21117"/>
                    <a:pt x="13503" y="21200"/>
                  </a:cubicBezTo>
                  <a:cubicBezTo>
                    <a:pt x="13415" y="21284"/>
                    <a:pt x="13262" y="21367"/>
                    <a:pt x="13043" y="21417"/>
                  </a:cubicBezTo>
                  <a:cubicBezTo>
                    <a:pt x="12824" y="21467"/>
                    <a:pt x="12540" y="21517"/>
                    <a:pt x="12168" y="21550"/>
                  </a:cubicBezTo>
                  <a:cubicBezTo>
                    <a:pt x="11796" y="21583"/>
                    <a:pt x="11336" y="21600"/>
                    <a:pt x="10789" y="21600"/>
                  </a:cubicBezTo>
                  <a:cubicBezTo>
                    <a:pt x="10242" y="21600"/>
                    <a:pt x="9782" y="21583"/>
                    <a:pt x="9410" y="21550"/>
                  </a:cubicBezTo>
                  <a:cubicBezTo>
                    <a:pt x="9038" y="21517"/>
                    <a:pt x="8754" y="21467"/>
                    <a:pt x="8535" y="21417"/>
                  </a:cubicBezTo>
                  <a:cubicBezTo>
                    <a:pt x="8316" y="21367"/>
                    <a:pt x="8163" y="21284"/>
                    <a:pt x="8075" y="21200"/>
                  </a:cubicBezTo>
                  <a:cubicBezTo>
                    <a:pt x="7988" y="21117"/>
                    <a:pt x="7944" y="21017"/>
                    <a:pt x="7944" y="20901"/>
                  </a:cubicBezTo>
                  <a:lnTo>
                    <a:pt x="7944" y="3547"/>
                  </a:lnTo>
                  <a:lnTo>
                    <a:pt x="853" y="3547"/>
                  </a:lnTo>
                  <a:cubicBezTo>
                    <a:pt x="700" y="3547"/>
                    <a:pt x="591" y="3514"/>
                    <a:pt x="481" y="3447"/>
                  </a:cubicBezTo>
                  <a:cubicBezTo>
                    <a:pt x="372" y="3381"/>
                    <a:pt x="284" y="3281"/>
                    <a:pt x="219" y="3148"/>
                  </a:cubicBezTo>
                  <a:cubicBezTo>
                    <a:pt x="153" y="3014"/>
                    <a:pt x="87" y="2831"/>
                    <a:pt x="44" y="2598"/>
                  </a:cubicBezTo>
                  <a:cubicBezTo>
                    <a:pt x="0" y="2365"/>
                    <a:pt x="0" y="2098"/>
                    <a:pt x="0" y="1782"/>
                  </a:cubicBezTo>
                  <a:cubicBezTo>
                    <a:pt x="0" y="1449"/>
                    <a:pt x="22" y="1166"/>
                    <a:pt x="44" y="933"/>
                  </a:cubicBezTo>
                  <a:cubicBezTo>
                    <a:pt x="87" y="699"/>
                    <a:pt x="131" y="516"/>
                    <a:pt x="219" y="383"/>
                  </a:cubicBezTo>
                  <a:cubicBezTo>
                    <a:pt x="284" y="250"/>
                    <a:pt x="372" y="150"/>
                    <a:pt x="481" y="83"/>
                  </a:cubicBezTo>
                  <a:cubicBezTo>
                    <a:pt x="591" y="17"/>
                    <a:pt x="700" y="0"/>
                    <a:pt x="853" y="0"/>
                  </a:cubicBezTo>
                  <a:lnTo>
                    <a:pt x="20790" y="0"/>
                  </a:lnTo>
                  <a:cubicBezTo>
                    <a:pt x="20922" y="0"/>
                    <a:pt x="21053" y="33"/>
                    <a:pt x="21162" y="83"/>
                  </a:cubicBezTo>
                  <a:cubicBezTo>
                    <a:pt x="21272" y="133"/>
                    <a:pt x="21359" y="250"/>
                    <a:pt x="21425" y="383"/>
                  </a:cubicBezTo>
                  <a:cubicBezTo>
                    <a:pt x="21491" y="516"/>
                    <a:pt x="21556" y="699"/>
                    <a:pt x="21578" y="933"/>
                  </a:cubicBezTo>
                  <a:cubicBezTo>
                    <a:pt x="21578" y="1166"/>
                    <a:pt x="21600" y="1449"/>
                    <a:pt x="21600" y="178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0" name="Shape">
              <a:extLst>
                <a:ext uri="{FF2B5EF4-FFF2-40B4-BE49-F238E27FC236}">
                  <a16:creationId xmlns:a16="http://schemas.microsoft.com/office/drawing/2014/main" id="{F5DC5E2A-F3D9-497E-A435-67CF8A510D3B}"/>
                </a:ext>
              </a:extLst>
            </p:cNvPr>
            <p:cNvSpPr/>
            <p:nvPr/>
          </p:nvSpPr>
          <p:spPr>
            <a:xfrm>
              <a:off x="3835399" y="4597400"/>
              <a:ext cx="9728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10"/>
                  </a:moveTo>
                  <a:cubicBezTo>
                    <a:pt x="21600" y="20228"/>
                    <a:pt x="21572" y="20496"/>
                    <a:pt x="21515" y="20713"/>
                  </a:cubicBezTo>
                  <a:cubicBezTo>
                    <a:pt x="21459" y="20931"/>
                    <a:pt x="21403" y="21098"/>
                    <a:pt x="21290" y="21232"/>
                  </a:cubicBezTo>
                  <a:cubicBezTo>
                    <a:pt x="21205" y="21366"/>
                    <a:pt x="21092" y="21466"/>
                    <a:pt x="20951" y="21516"/>
                  </a:cubicBezTo>
                  <a:cubicBezTo>
                    <a:pt x="20811" y="21567"/>
                    <a:pt x="20641" y="21600"/>
                    <a:pt x="20472" y="21600"/>
                  </a:cubicBezTo>
                  <a:lnTo>
                    <a:pt x="2171" y="21600"/>
                  </a:lnTo>
                  <a:cubicBezTo>
                    <a:pt x="1551" y="21600"/>
                    <a:pt x="1015" y="21500"/>
                    <a:pt x="620" y="21282"/>
                  </a:cubicBezTo>
                  <a:cubicBezTo>
                    <a:pt x="226" y="21065"/>
                    <a:pt x="0" y="20713"/>
                    <a:pt x="0" y="20228"/>
                  </a:cubicBezTo>
                  <a:lnTo>
                    <a:pt x="0" y="1372"/>
                  </a:lnTo>
                  <a:cubicBezTo>
                    <a:pt x="0" y="887"/>
                    <a:pt x="226" y="535"/>
                    <a:pt x="620" y="318"/>
                  </a:cubicBezTo>
                  <a:cubicBezTo>
                    <a:pt x="1043" y="100"/>
                    <a:pt x="1551" y="0"/>
                    <a:pt x="2171" y="0"/>
                  </a:cubicBezTo>
                  <a:lnTo>
                    <a:pt x="20359" y="0"/>
                  </a:lnTo>
                  <a:cubicBezTo>
                    <a:pt x="20529" y="0"/>
                    <a:pt x="20669" y="33"/>
                    <a:pt x="20811" y="84"/>
                  </a:cubicBezTo>
                  <a:cubicBezTo>
                    <a:pt x="20951" y="134"/>
                    <a:pt x="21064" y="234"/>
                    <a:pt x="21149" y="368"/>
                  </a:cubicBezTo>
                  <a:cubicBezTo>
                    <a:pt x="21233" y="502"/>
                    <a:pt x="21318" y="686"/>
                    <a:pt x="21374" y="904"/>
                  </a:cubicBezTo>
                  <a:cubicBezTo>
                    <a:pt x="21431" y="1121"/>
                    <a:pt x="21459" y="1389"/>
                    <a:pt x="21459" y="1723"/>
                  </a:cubicBezTo>
                  <a:cubicBezTo>
                    <a:pt x="21459" y="2041"/>
                    <a:pt x="21431" y="2292"/>
                    <a:pt x="21374" y="2510"/>
                  </a:cubicBezTo>
                  <a:cubicBezTo>
                    <a:pt x="21318" y="2727"/>
                    <a:pt x="21262" y="2895"/>
                    <a:pt x="21149" y="3028"/>
                  </a:cubicBezTo>
                  <a:cubicBezTo>
                    <a:pt x="21064" y="3162"/>
                    <a:pt x="20951" y="3263"/>
                    <a:pt x="20811" y="3313"/>
                  </a:cubicBezTo>
                  <a:cubicBezTo>
                    <a:pt x="20670" y="3380"/>
                    <a:pt x="20529" y="3413"/>
                    <a:pt x="20359" y="3413"/>
                  </a:cubicBezTo>
                  <a:lnTo>
                    <a:pt x="7360" y="3413"/>
                  </a:lnTo>
                  <a:lnTo>
                    <a:pt x="7360" y="8700"/>
                  </a:lnTo>
                  <a:lnTo>
                    <a:pt x="18385" y="8700"/>
                  </a:lnTo>
                  <a:cubicBezTo>
                    <a:pt x="18555" y="8700"/>
                    <a:pt x="18724" y="8734"/>
                    <a:pt x="18865" y="8801"/>
                  </a:cubicBezTo>
                  <a:cubicBezTo>
                    <a:pt x="19006" y="8868"/>
                    <a:pt x="19119" y="8951"/>
                    <a:pt x="19203" y="9085"/>
                  </a:cubicBezTo>
                  <a:cubicBezTo>
                    <a:pt x="19288" y="9219"/>
                    <a:pt x="19372" y="9386"/>
                    <a:pt x="19429" y="9604"/>
                  </a:cubicBezTo>
                  <a:cubicBezTo>
                    <a:pt x="19485" y="9821"/>
                    <a:pt x="19513" y="10089"/>
                    <a:pt x="19513" y="10390"/>
                  </a:cubicBezTo>
                  <a:cubicBezTo>
                    <a:pt x="19513" y="10708"/>
                    <a:pt x="19485" y="10976"/>
                    <a:pt x="19429" y="11193"/>
                  </a:cubicBezTo>
                  <a:cubicBezTo>
                    <a:pt x="19372" y="11411"/>
                    <a:pt x="19316" y="11578"/>
                    <a:pt x="19203" y="11695"/>
                  </a:cubicBezTo>
                  <a:cubicBezTo>
                    <a:pt x="19119" y="11829"/>
                    <a:pt x="19006" y="11913"/>
                    <a:pt x="18865" y="11980"/>
                  </a:cubicBezTo>
                  <a:cubicBezTo>
                    <a:pt x="18724" y="12047"/>
                    <a:pt x="18555" y="12063"/>
                    <a:pt x="18385" y="12063"/>
                  </a:cubicBezTo>
                  <a:lnTo>
                    <a:pt x="7360" y="12063"/>
                  </a:lnTo>
                  <a:lnTo>
                    <a:pt x="7360" y="18170"/>
                  </a:lnTo>
                  <a:lnTo>
                    <a:pt x="20472" y="18170"/>
                  </a:lnTo>
                  <a:cubicBezTo>
                    <a:pt x="20641" y="18170"/>
                    <a:pt x="20810" y="18204"/>
                    <a:pt x="20951" y="18254"/>
                  </a:cubicBezTo>
                  <a:cubicBezTo>
                    <a:pt x="21092" y="18304"/>
                    <a:pt x="21205" y="18404"/>
                    <a:pt x="21290" y="18538"/>
                  </a:cubicBezTo>
                  <a:cubicBezTo>
                    <a:pt x="21374" y="18672"/>
                    <a:pt x="21459" y="18839"/>
                    <a:pt x="21515" y="19057"/>
                  </a:cubicBezTo>
                  <a:cubicBezTo>
                    <a:pt x="21572" y="19274"/>
                    <a:pt x="21600" y="19592"/>
                    <a:pt x="21600" y="1991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1" name="Shape">
              <a:extLst>
                <a:ext uri="{FF2B5EF4-FFF2-40B4-BE49-F238E27FC236}">
                  <a16:creationId xmlns:a16="http://schemas.microsoft.com/office/drawing/2014/main" id="{745E6D6C-A6F4-4E7A-B893-EF8F823B9D0F}"/>
                </a:ext>
              </a:extLst>
            </p:cNvPr>
            <p:cNvSpPr/>
            <p:nvPr/>
          </p:nvSpPr>
          <p:spPr>
            <a:xfrm>
              <a:off x="3962400" y="4597399"/>
              <a:ext cx="121413" cy="16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8"/>
                  </a:moveTo>
                  <a:cubicBezTo>
                    <a:pt x="21600" y="18413"/>
                    <a:pt x="21600" y="18639"/>
                    <a:pt x="21555" y="18817"/>
                  </a:cubicBezTo>
                  <a:cubicBezTo>
                    <a:pt x="21532" y="19011"/>
                    <a:pt x="21510" y="19173"/>
                    <a:pt x="21464" y="19302"/>
                  </a:cubicBezTo>
                  <a:cubicBezTo>
                    <a:pt x="21419" y="19432"/>
                    <a:pt x="21351" y="19545"/>
                    <a:pt x="21284" y="19642"/>
                  </a:cubicBezTo>
                  <a:cubicBezTo>
                    <a:pt x="21216" y="19739"/>
                    <a:pt x="21080" y="19853"/>
                    <a:pt x="20922" y="19966"/>
                  </a:cubicBezTo>
                  <a:cubicBezTo>
                    <a:pt x="20764" y="20079"/>
                    <a:pt x="20448" y="20241"/>
                    <a:pt x="19973" y="20435"/>
                  </a:cubicBezTo>
                  <a:cubicBezTo>
                    <a:pt x="19499" y="20629"/>
                    <a:pt x="18911" y="20807"/>
                    <a:pt x="18233" y="20985"/>
                  </a:cubicBezTo>
                  <a:cubicBezTo>
                    <a:pt x="17556" y="21163"/>
                    <a:pt x="16765" y="21309"/>
                    <a:pt x="15884" y="21422"/>
                  </a:cubicBezTo>
                  <a:cubicBezTo>
                    <a:pt x="15002" y="21535"/>
                    <a:pt x="14054" y="21600"/>
                    <a:pt x="13037" y="21600"/>
                  </a:cubicBezTo>
                  <a:cubicBezTo>
                    <a:pt x="11026" y="21600"/>
                    <a:pt x="9241" y="21373"/>
                    <a:pt x="7614" y="20937"/>
                  </a:cubicBezTo>
                  <a:cubicBezTo>
                    <a:pt x="6010" y="20500"/>
                    <a:pt x="4632" y="19836"/>
                    <a:pt x="3502" y="18963"/>
                  </a:cubicBezTo>
                  <a:cubicBezTo>
                    <a:pt x="2372" y="18089"/>
                    <a:pt x="1514" y="16989"/>
                    <a:pt x="904" y="15678"/>
                  </a:cubicBezTo>
                  <a:cubicBezTo>
                    <a:pt x="294" y="14368"/>
                    <a:pt x="0" y="12831"/>
                    <a:pt x="0" y="11083"/>
                  </a:cubicBezTo>
                  <a:cubicBezTo>
                    <a:pt x="0" y="9303"/>
                    <a:pt x="339" y="7734"/>
                    <a:pt x="994" y="6342"/>
                  </a:cubicBezTo>
                  <a:cubicBezTo>
                    <a:pt x="1649" y="4967"/>
                    <a:pt x="2576" y="3802"/>
                    <a:pt x="3773" y="2864"/>
                  </a:cubicBezTo>
                  <a:cubicBezTo>
                    <a:pt x="4971" y="1925"/>
                    <a:pt x="6394" y="1214"/>
                    <a:pt x="8044" y="728"/>
                  </a:cubicBezTo>
                  <a:cubicBezTo>
                    <a:pt x="9716" y="243"/>
                    <a:pt x="11546" y="0"/>
                    <a:pt x="13534" y="0"/>
                  </a:cubicBezTo>
                  <a:cubicBezTo>
                    <a:pt x="14347" y="0"/>
                    <a:pt x="15138" y="49"/>
                    <a:pt x="15884" y="146"/>
                  </a:cubicBezTo>
                  <a:cubicBezTo>
                    <a:pt x="16629" y="243"/>
                    <a:pt x="17330" y="372"/>
                    <a:pt x="17962" y="518"/>
                  </a:cubicBezTo>
                  <a:cubicBezTo>
                    <a:pt x="18595" y="680"/>
                    <a:pt x="19183" y="858"/>
                    <a:pt x="19680" y="1052"/>
                  </a:cubicBezTo>
                  <a:cubicBezTo>
                    <a:pt x="20199" y="1262"/>
                    <a:pt x="20538" y="1424"/>
                    <a:pt x="20742" y="1569"/>
                  </a:cubicBezTo>
                  <a:cubicBezTo>
                    <a:pt x="20945" y="1715"/>
                    <a:pt x="21080" y="1828"/>
                    <a:pt x="21171" y="1925"/>
                  </a:cubicBezTo>
                  <a:cubicBezTo>
                    <a:pt x="21239" y="2022"/>
                    <a:pt x="21306" y="2152"/>
                    <a:pt x="21352" y="2298"/>
                  </a:cubicBezTo>
                  <a:cubicBezTo>
                    <a:pt x="21397" y="2443"/>
                    <a:pt x="21442" y="2621"/>
                    <a:pt x="21465" y="2831"/>
                  </a:cubicBezTo>
                  <a:cubicBezTo>
                    <a:pt x="21487" y="3042"/>
                    <a:pt x="21487" y="3284"/>
                    <a:pt x="21487" y="3592"/>
                  </a:cubicBezTo>
                  <a:cubicBezTo>
                    <a:pt x="21487" y="3916"/>
                    <a:pt x="21465" y="4191"/>
                    <a:pt x="21442" y="4417"/>
                  </a:cubicBezTo>
                  <a:cubicBezTo>
                    <a:pt x="21419" y="4644"/>
                    <a:pt x="21352" y="4822"/>
                    <a:pt x="21284" y="4967"/>
                  </a:cubicBezTo>
                  <a:cubicBezTo>
                    <a:pt x="21216" y="5113"/>
                    <a:pt x="21126" y="5210"/>
                    <a:pt x="21013" y="5275"/>
                  </a:cubicBezTo>
                  <a:cubicBezTo>
                    <a:pt x="20900" y="5339"/>
                    <a:pt x="20787" y="5372"/>
                    <a:pt x="20651" y="5372"/>
                  </a:cubicBezTo>
                  <a:cubicBezTo>
                    <a:pt x="20425" y="5372"/>
                    <a:pt x="20131" y="5275"/>
                    <a:pt x="19793" y="5097"/>
                  </a:cubicBezTo>
                  <a:cubicBezTo>
                    <a:pt x="19454" y="4902"/>
                    <a:pt x="19002" y="4692"/>
                    <a:pt x="18460" y="4466"/>
                  </a:cubicBezTo>
                  <a:cubicBezTo>
                    <a:pt x="17917" y="4239"/>
                    <a:pt x="17262" y="4029"/>
                    <a:pt x="16494" y="3835"/>
                  </a:cubicBezTo>
                  <a:cubicBezTo>
                    <a:pt x="15726" y="3640"/>
                    <a:pt x="14822" y="3559"/>
                    <a:pt x="13783" y="3559"/>
                  </a:cubicBezTo>
                  <a:cubicBezTo>
                    <a:pt x="12630" y="3559"/>
                    <a:pt x="11591" y="3721"/>
                    <a:pt x="10687" y="4061"/>
                  </a:cubicBezTo>
                  <a:cubicBezTo>
                    <a:pt x="9783" y="4401"/>
                    <a:pt x="8993" y="4886"/>
                    <a:pt x="8360" y="5517"/>
                  </a:cubicBezTo>
                  <a:cubicBezTo>
                    <a:pt x="7727" y="6148"/>
                    <a:pt x="7230" y="6909"/>
                    <a:pt x="6914" y="7799"/>
                  </a:cubicBezTo>
                  <a:cubicBezTo>
                    <a:pt x="6575" y="8688"/>
                    <a:pt x="6417" y="9708"/>
                    <a:pt x="6417" y="10824"/>
                  </a:cubicBezTo>
                  <a:cubicBezTo>
                    <a:pt x="6417" y="12054"/>
                    <a:pt x="6598" y="13122"/>
                    <a:pt x="6959" y="14012"/>
                  </a:cubicBezTo>
                  <a:cubicBezTo>
                    <a:pt x="7321" y="14918"/>
                    <a:pt x="7818" y="15646"/>
                    <a:pt x="8473" y="16228"/>
                  </a:cubicBezTo>
                  <a:cubicBezTo>
                    <a:pt x="9128" y="16811"/>
                    <a:pt x="9919" y="17248"/>
                    <a:pt x="10845" y="17523"/>
                  </a:cubicBezTo>
                  <a:cubicBezTo>
                    <a:pt x="11772" y="17814"/>
                    <a:pt x="12811" y="17943"/>
                    <a:pt x="13963" y="17943"/>
                  </a:cubicBezTo>
                  <a:cubicBezTo>
                    <a:pt x="15025" y="17943"/>
                    <a:pt x="15929" y="17862"/>
                    <a:pt x="16697" y="17684"/>
                  </a:cubicBezTo>
                  <a:cubicBezTo>
                    <a:pt x="17465" y="17506"/>
                    <a:pt x="18121" y="17312"/>
                    <a:pt x="18663" y="17102"/>
                  </a:cubicBezTo>
                  <a:cubicBezTo>
                    <a:pt x="19205" y="16892"/>
                    <a:pt x="19657" y="16697"/>
                    <a:pt x="20018" y="16519"/>
                  </a:cubicBezTo>
                  <a:cubicBezTo>
                    <a:pt x="20380" y="16342"/>
                    <a:pt x="20651" y="16261"/>
                    <a:pt x="20832" y="16261"/>
                  </a:cubicBezTo>
                  <a:cubicBezTo>
                    <a:pt x="20990" y="16261"/>
                    <a:pt x="21103" y="16277"/>
                    <a:pt x="21193" y="16325"/>
                  </a:cubicBezTo>
                  <a:cubicBezTo>
                    <a:pt x="21284" y="16374"/>
                    <a:pt x="21351" y="16455"/>
                    <a:pt x="21419" y="16584"/>
                  </a:cubicBezTo>
                  <a:cubicBezTo>
                    <a:pt x="21487" y="16714"/>
                    <a:pt x="21532" y="16892"/>
                    <a:pt x="21555" y="17118"/>
                  </a:cubicBezTo>
                  <a:cubicBezTo>
                    <a:pt x="21600" y="17442"/>
                    <a:pt x="21600" y="17749"/>
                    <a:pt x="21600" y="1813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2" name="Shape">
              <a:extLst>
                <a:ext uri="{FF2B5EF4-FFF2-40B4-BE49-F238E27FC236}">
                  <a16:creationId xmlns:a16="http://schemas.microsoft.com/office/drawing/2014/main" id="{9BBE13F8-72B1-411C-849D-C517419B85A6}"/>
                </a:ext>
              </a:extLst>
            </p:cNvPr>
            <p:cNvSpPr/>
            <p:nvPr/>
          </p:nvSpPr>
          <p:spPr>
            <a:xfrm>
              <a:off x="4102099" y="4597399"/>
              <a:ext cx="127890" cy="16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7" y="21120"/>
                    <a:pt x="21450" y="21202"/>
                  </a:cubicBezTo>
                  <a:cubicBezTo>
                    <a:pt x="21364" y="21285"/>
                    <a:pt x="21214" y="21368"/>
                    <a:pt x="20999" y="21418"/>
                  </a:cubicBezTo>
                  <a:cubicBezTo>
                    <a:pt x="20785" y="21468"/>
                    <a:pt x="20506" y="21517"/>
                    <a:pt x="20141" y="21550"/>
                  </a:cubicBezTo>
                  <a:cubicBezTo>
                    <a:pt x="19777" y="21583"/>
                    <a:pt x="19326" y="21600"/>
                    <a:pt x="18790" y="21600"/>
                  </a:cubicBezTo>
                  <a:cubicBezTo>
                    <a:pt x="18232" y="21600"/>
                    <a:pt x="17782" y="21583"/>
                    <a:pt x="17417" y="21550"/>
                  </a:cubicBezTo>
                  <a:cubicBezTo>
                    <a:pt x="17053" y="21517"/>
                    <a:pt x="16774" y="21468"/>
                    <a:pt x="16559" y="21418"/>
                  </a:cubicBezTo>
                  <a:cubicBezTo>
                    <a:pt x="16345" y="21368"/>
                    <a:pt x="16195" y="21285"/>
                    <a:pt x="16109" y="21202"/>
                  </a:cubicBezTo>
                  <a:cubicBezTo>
                    <a:pt x="16023" y="21120"/>
                    <a:pt x="15959" y="21020"/>
                    <a:pt x="15959" y="20904"/>
                  </a:cubicBezTo>
                  <a:lnTo>
                    <a:pt x="15959" y="12258"/>
                  </a:lnTo>
                  <a:lnTo>
                    <a:pt x="5598" y="12258"/>
                  </a:lnTo>
                  <a:lnTo>
                    <a:pt x="5598" y="20904"/>
                  </a:lnTo>
                  <a:cubicBezTo>
                    <a:pt x="5598" y="21020"/>
                    <a:pt x="5556" y="21120"/>
                    <a:pt x="5470" y="21202"/>
                  </a:cubicBezTo>
                  <a:cubicBezTo>
                    <a:pt x="5384" y="21285"/>
                    <a:pt x="5234" y="21368"/>
                    <a:pt x="5019" y="21418"/>
                  </a:cubicBezTo>
                  <a:cubicBezTo>
                    <a:pt x="4805" y="21468"/>
                    <a:pt x="4526" y="21517"/>
                    <a:pt x="4161" y="21550"/>
                  </a:cubicBezTo>
                  <a:cubicBezTo>
                    <a:pt x="3797" y="21583"/>
                    <a:pt x="3346" y="21600"/>
                    <a:pt x="2788" y="21600"/>
                  </a:cubicBezTo>
                  <a:cubicBezTo>
                    <a:pt x="2252" y="21600"/>
                    <a:pt x="1802" y="21583"/>
                    <a:pt x="1437" y="21550"/>
                  </a:cubicBezTo>
                  <a:cubicBezTo>
                    <a:pt x="1072" y="21517"/>
                    <a:pt x="794" y="21468"/>
                    <a:pt x="579" y="21418"/>
                  </a:cubicBezTo>
                  <a:cubicBezTo>
                    <a:pt x="365" y="21368"/>
                    <a:pt x="214" y="21285"/>
                    <a:pt x="129" y="21202"/>
                  </a:cubicBezTo>
                  <a:cubicBezTo>
                    <a:pt x="43" y="21120"/>
                    <a:pt x="0" y="21020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43" y="480"/>
                    <a:pt x="129" y="398"/>
                  </a:cubicBezTo>
                  <a:cubicBezTo>
                    <a:pt x="215" y="315"/>
                    <a:pt x="386" y="232"/>
                    <a:pt x="579" y="182"/>
                  </a:cubicBezTo>
                  <a:cubicBezTo>
                    <a:pt x="794" y="132"/>
                    <a:pt x="1094" y="83"/>
                    <a:pt x="1437" y="50"/>
                  </a:cubicBezTo>
                  <a:cubicBezTo>
                    <a:pt x="1802" y="17"/>
                    <a:pt x="2252" y="0"/>
                    <a:pt x="2788" y="0"/>
                  </a:cubicBezTo>
                  <a:cubicBezTo>
                    <a:pt x="3346" y="0"/>
                    <a:pt x="3797" y="17"/>
                    <a:pt x="4161" y="50"/>
                  </a:cubicBezTo>
                  <a:cubicBezTo>
                    <a:pt x="4526" y="83"/>
                    <a:pt x="4805" y="132"/>
                    <a:pt x="5019" y="182"/>
                  </a:cubicBezTo>
                  <a:cubicBezTo>
                    <a:pt x="5234" y="232"/>
                    <a:pt x="5384" y="315"/>
                    <a:pt x="5470" y="398"/>
                  </a:cubicBezTo>
                  <a:cubicBezTo>
                    <a:pt x="5555" y="480"/>
                    <a:pt x="5598" y="580"/>
                    <a:pt x="5598" y="696"/>
                  </a:cubicBezTo>
                  <a:lnTo>
                    <a:pt x="5598" y="8547"/>
                  </a:lnTo>
                  <a:lnTo>
                    <a:pt x="15959" y="8547"/>
                  </a:lnTo>
                  <a:lnTo>
                    <a:pt x="15959" y="696"/>
                  </a:lnTo>
                  <a:cubicBezTo>
                    <a:pt x="15959" y="580"/>
                    <a:pt x="16002" y="480"/>
                    <a:pt x="16109" y="398"/>
                  </a:cubicBezTo>
                  <a:cubicBezTo>
                    <a:pt x="16195" y="315"/>
                    <a:pt x="16345" y="232"/>
                    <a:pt x="16559" y="182"/>
                  </a:cubicBezTo>
                  <a:cubicBezTo>
                    <a:pt x="16774" y="132"/>
                    <a:pt x="17053" y="83"/>
                    <a:pt x="17417" y="50"/>
                  </a:cubicBezTo>
                  <a:cubicBezTo>
                    <a:pt x="17782" y="17"/>
                    <a:pt x="18232" y="0"/>
                    <a:pt x="18790" y="0"/>
                  </a:cubicBezTo>
                  <a:cubicBezTo>
                    <a:pt x="19326" y="0"/>
                    <a:pt x="19777" y="17"/>
                    <a:pt x="20141" y="50"/>
                  </a:cubicBezTo>
                  <a:cubicBezTo>
                    <a:pt x="20506" y="83"/>
                    <a:pt x="20785" y="132"/>
                    <a:pt x="20999" y="182"/>
                  </a:cubicBezTo>
                  <a:cubicBezTo>
                    <a:pt x="21214" y="232"/>
                    <a:pt x="21364" y="315"/>
                    <a:pt x="21450" y="398"/>
                  </a:cubicBezTo>
                  <a:cubicBezTo>
                    <a:pt x="21536" y="480"/>
                    <a:pt x="21600" y="580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3" name="Shape">
              <a:extLst>
                <a:ext uri="{FF2B5EF4-FFF2-40B4-BE49-F238E27FC236}">
                  <a16:creationId xmlns:a16="http://schemas.microsoft.com/office/drawing/2014/main" id="{0C874D23-FFEA-4733-B2E8-E3D55294D6D6}"/>
                </a:ext>
              </a:extLst>
            </p:cNvPr>
            <p:cNvSpPr/>
            <p:nvPr/>
          </p:nvSpPr>
          <p:spPr>
            <a:xfrm>
              <a:off x="4267199" y="4597399"/>
              <a:ext cx="135511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59"/>
                  </a:moveTo>
                  <a:cubicBezTo>
                    <a:pt x="21600" y="20208"/>
                    <a:pt x="21539" y="20440"/>
                    <a:pt x="21438" y="20639"/>
                  </a:cubicBezTo>
                  <a:cubicBezTo>
                    <a:pt x="21337" y="20837"/>
                    <a:pt x="21195" y="21003"/>
                    <a:pt x="21013" y="21136"/>
                  </a:cubicBezTo>
                  <a:cubicBezTo>
                    <a:pt x="20831" y="21268"/>
                    <a:pt x="20608" y="21368"/>
                    <a:pt x="20365" y="21418"/>
                  </a:cubicBezTo>
                  <a:cubicBezTo>
                    <a:pt x="20122" y="21484"/>
                    <a:pt x="19859" y="21517"/>
                    <a:pt x="19596" y="21517"/>
                  </a:cubicBezTo>
                  <a:lnTo>
                    <a:pt x="17329" y="21517"/>
                  </a:lnTo>
                  <a:cubicBezTo>
                    <a:pt x="16863" y="21517"/>
                    <a:pt x="16458" y="21484"/>
                    <a:pt x="16114" y="21401"/>
                  </a:cubicBezTo>
                  <a:cubicBezTo>
                    <a:pt x="15770" y="21318"/>
                    <a:pt x="15446" y="21186"/>
                    <a:pt x="15162" y="20987"/>
                  </a:cubicBezTo>
                  <a:cubicBezTo>
                    <a:pt x="14879" y="20788"/>
                    <a:pt x="14596" y="20506"/>
                    <a:pt x="14312" y="20158"/>
                  </a:cubicBezTo>
                  <a:cubicBezTo>
                    <a:pt x="14049" y="19810"/>
                    <a:pt x="13745" y="19362"/>
                    <a:pt x="13401" y="18815"/>
                  </a:cubicBezTo>
                  <a:lnTo>
                    <a:pt x="6883" y="8802"/>
                  </a:lnTo>
                  <a:cubicBezTo>
                    <a:pt x="6498" y="8206"/>
                    <a:pt x="6113" y="7559"/>
                    <a:pt x="5729" y="6880"/>
                  </a:cubicBezTo>
                  <a:cubicBezTo>
                    <a:pt x="5344" y="6200"/>
                    <a:pt x="4980" y="5520"/>
                    <a:pt x="4676" y="4874"/>
                  </a:cubicBezTo>
                  <a:lnTo>
                    <a:pt x="4636" y="4874"/>
                  </a:lnTo>
                  <a:cubicBezTo>
                    <a:pt x="4696" y="5669"/>
                    <a:pt x="4737" y="6465"/>
                    <a:pt x="4757" y="7244"/>
                  </a:cubicBezTo>
                  <a:cubicBezTo>
                    <a:pt x="4777" y="8023"/>
                    <a:pt x="4798" y="8852"/>
                    <a:pt x="4798" y="9681"/>
                  </a:cubicBezTo>
                  <a:lnTo>
                    <a:pt x="4798" y="20887"/>
                  </a:lnTo>
                  <a:cubicBezTo>
                    <a:pt x="4798" y="21003"/>
                    <a:pt x="4757" y="21103"/>
                    <a:pt x="4676" y="21186"/>
                  </a:cubicBezTo>
                  <a:cubicBezTo>
                    <a:pt x="4595" y="21268"/>
                    <a:pt x="4474" y="21351"/>
                    <a:pt x="4292" y="21418"/>
                  </a:cubicBezTo>
                  <a:cubicBezTo>
                    <a:pt x="4109" y="21484"/>
                    <a:pt x="3866" y="21517"/>
                    <a:pt x="3563" y="21550"/>
                  </a:cubicBezTo>
                  <a:cubicBezTo>
                    <a:pt x="3259" y="21583"/>
                    <a:pt x="2854" y="21600"/>
                    <a:pt x="2368" y="21600"/>
                  </a:cubicBezTo>
                  <a:cubicBezTo>
                    <a:pt x="1903" y="21600"/>
                    <a:pt x="1498" y="21583"/>
                    <a:pt x="1194" y="21550"/>
                  </a:cubicBezTo>
                  <a:cubicBezTo>
                    <a:pt x="891" y="21517"/>
                    <a:pt x="648" y="21467"/>
                    <a:pt x="466" y="21418"/>
                  </a:cubicBezTo>
                  <a:cubicBezTo>
                    <a:pt x="283" y="21368"/>
                    <a:pt x="162" y="21285"/>
                    <a:pt x="101" y="21186"/>
                  </a:cubicBezTo>
                  <a:cubicBezTo>
                    <a:pt x="40" y="21103"/>
                    <a:pt x="0" y="21003"/>
                    <a:pt x="0" y="20887"/>
                  </a:cubicBezTo>
                  <a:lnTo>
                    <a:pt x="0" y="1641"/>
                  </a:lnTo>
                  <a:cubicBezTo>
                    <a:pt x="0" y="1127"/>
                    <a:pt x="182" y="729"/>
                    <a:pt x="547" y="481"/>
                  </a:cubicBezTo>
                  <a:cubicBezTo>
                    <a:pt x="911" y="216"/>
                    <a:pt x="1377" y="100"/>
                    <a:pt x="1903" y="100"/>
                  </a:cubicBezTo>
                  <a:lnTo>
                    <a:pt x="4757" y="100"/>
                  </a:lnTo>
                  <a:cubicBezTo>
                    <a:pt x="5263" y="100"/>
                    <a:pt x="5709" y="133"/>
                    <a:pt x="6053" y="199"/>
                  </a:cubicBezTo>
                  <a:cubicBezTo>
                    <a:pt x="6397" y="265"/>
                    <a:pt x="6721" y="381"/>
                    <a:pt x="6984" y="547"/>
                  </a:cubicBezTo>
                  <a:cubicBezTo>
                    <a:pt x="7268" y="713"/>
                    <a:pt x="7510" y="945"/>
                    <a:pt x="7753" y="1227"/>
                  </a:cubicBezTo>
                  <a:cubicBezTo>
                    <a:pt x="7996" y="1525"/>
                    <a:pt x="8239" y="1873"/>
                    <a:pt x="8502" y="2304"/>
                  </a:cubicBezTo>
                  <a:lnTo>
                    <a:pt x="13604" y="10129"/>
                  </a:lnTo>
                  <a:cubicBezTo>
                    <a:pt x="13907" y="10609"/>
                    <a:pt x="14191" y="11074"/>
                    <a:pt x="14474" y="11521"/>
                  </a:cubicBezTo>
                  <a:cubicBezTo>
                    <a:pt x="14758" y="11985"/>
                    <a:pt x="15041" y="12433"/>
                    <a:pt x="15304" y="12897"/>
                  </a:cubicBezTo>
                  <a:cubicBezTo>
                    <a:pt x="15567" y="13361"/>
                    <a:pt x="15831" y="13809"/>
                    <a:pt x="16094" y="14240"/>
                  </a:cubicBezTo>
                  <a:cubicBezTo>
                    <a:pt x="16357" y="14687"/>
                    <a:pt x="16600" y="15118"/>
                    <a:pt x="16843" y="15566"/>
                  </a:cubicBezTo>
                  <a:lnTo>
                    <a:pt x="16863" y="15566"/>
                  </a:lnTo>
                  <a:cubicBezTo>
                    <a:pt x="16823" y="14787"/>
                    <a:pt x="16802" y="13991"/>
                    <a:pt x="16782" y="13146"/>
                  </a:cubicBezTo>
                  <a:cubicBezTo>
                    <a:pt x="16762" y="12300"/>
                    <a:pt x="16762" y="11505"/>
                    <a:pt x="16762" y="10742"/>
                  </a:cubicBezTo>
                  <a:lnTo>
                    <a:pt x="16762" y="696"/>
                  </a:lnTo>
                  <a:cubicBezTo>
                    <a:pt x="16762" y="580"/>
                    <a:pt x="16802" y="481"/>
                    <a:pt x="16883" y="398"/>
                  </a:cubicBezTo>
                  <a:cubicBezTo>
                    <a:pt x="16964" y="315"/>
                    <a:pt x="17106" y="232"/>
                    <a:pt x="17288" y="166"/>
                  </a:cubicBezTo>
                  <a:cubicBezTo>
                    <a:pt x="17470" y="99"/>
                    <a:pt x="17734" y="50"/>
                    <a:pt x="18037" y="33"/>
                  </a:cubicBezTo>
                  <a:cubicBezTo>
                    <a:pt x="18341" y="17"/>
                    <a:pt x="18746" y="0"/>
                    <a:pt x="19232" y="0"/>
                  </a:cubicBezTo>
                  <a:cubicBezTo>
                    <a:pt x="19697" y="0"/>
                    <a:pt x="20082" y="17"/>
                    <a:pt x="20385" y="33"/>
                  </a:cubicBezTo>
                  <a:cubicBezTo>
                    <a:pt x="20689" y="66"/>
                    <a:pt x="20932" y="99"/>
                    <a:pt x="21094" y="166"/>
                  </a:cubicBezTo>
                  <a:cubicBezTo>
                    <a:pt x="21256" y="232"/>
                    <a:pt x="21377" y="315"/>
                    <a:pt x="21438" y="398"/>
                  </a:cubicBezTo>
                  <a:cubicBezTo>
                    <a:pt x="21499" y="481"/>
                    <a:pt x="21539" y="580"/>
                    <a:pt x="21539" y="696"/>
                  </a:cubicBezTo>
                  <a:lnTo>
                    <a:pt x="21539" y="1995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4" name="Shape">
              <a:extLst>
                <a:ext uri="{FF2B5EF4-FFF2-40B4-BE49-F238E27FC236}">
                  <a16:creationId xmlns:a16="http://schemas.microsoft.com/office/drawing/2014/main" id="{F318B667-C6D7-42EA-A4A2-E890C57D10EB}"/>
                </a:ext>
              </a:extLst>
            </p:cNvPr>
            <p:cNvSpPr/>
            <p:nvPr/>
          </p:nvSpPr>
          <p:spPr>
            <a:xfrm>
              <a:off x="44322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5" name="Shape">
              <a:extLst>
                <a:ext uri="{FF2B5EF4-FFF2-40B4-BE49-F238E27FC236}">
                  <a16:creationId xmlns:a16="http://schemas.microsoft.com/office/drawing/2014/main" id="{93020673-8402-4D8F-9085-EB0C2FA85698}"/>
                </a:ext>
              </a:extLst>
            </p:cNvPr>
            <p:cNvSpPr/>
            <p:nvPr/>
          </p:nvSpPr>
          <p:spPr>
            <a:xfrm>
              <a:off x="4610100" y="4597399"/>
              <a:ext cx="89916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85"/>
                  </a:moveTo>
                  <a:cubicBezTo>
                    <a:pt x="21600" y="20118"/>
                    <a:pt x="21569" y="20401"/>
                    <a:pt x="21508" y="20617"/>
                  </a:cubicBezTo>
                  <a:cubicBezTo>
                    <a:pt x="21447" y="20851"/>
                    <a:pt x="21386" y="21034"/>
                    <a:pt x="21295" y="21184"/>
                  </a:cubicBezTo>
                  <a:cubicBezTo>
                    <a:pt x="21203" y="21334"/>
                    <a:pt x="21051" y="21433"/>
                    <a:pt x="20929" y="21500"/>
                  </a:cubicBezTo>
                  <a:cubicBezTo>
                    <a:pt x="20807" y="21567"/>
                    <a:pt x="20593" y="21600"/>
                    <a:pt x="20410" y="21600"/>
                  </a:cubicBezTo>
                  <a:lnTo>
                    <a:pt x="2349" y="21600"/>
                  </a:lnTo>
                  <a:cubicBezTo>
                    <a:pt x="1678" y="21600"/>
                    <a:pt x="1098" y="21500"/>
                    <a:pt x="671" y="21284"/>
                  </a:cubicBezTo>
                  <a:cubicBezTo>
                    <a:pt x="244" y="21067"/>
                    <a:pt x="0" y="20717"/>
                    <a:pt x="0" y="20234"/>
                  </a:cubicBezTo>
                  <a:lnTo>
                    <a:pt x="0" y="699"/>
                  </a:lnTo>
                  <a:cubicBezTo>
                    <a:pt x="0" y="583"/>
                    <a:pt x="61" y="483"/>
                    <a:pt x="183" y="400"/>
                  </a:cubicBezTo>
                  <a:cubicBezTo>
                    <a:pt x="305" y="316"/>
                    <a:pt x="549" y="233"/>
                    <a:pt x="824" y="183"/>
                  </a:cubicBezTo>
                  <a:cubicBezTo>
                    <a:pt x="1129" y="133"/>
                    <a:pt x="1556" y="83"/>
                    <a:pt x="2044" y="50"/>
                  </a:cubicBezTo>
                  <a:cubicBezTo>
                    <a:pt x="2563" y="17"/>
                    <a:pt x="3203" y="0"/>
                    <a:pt x="3966" y="0"/>
                  </a:cubicBezTo>
                  <a:cubicBezTo>
                    <a:pt x="4759" y="0"/>
                    <a:pt x="5400" y="17"/>
                    <a:pt x="5919" y="50"/>
                  </a:cubicBezTo>
                  <a:cubicBezTo>
                    <a:pt x="6437" y="83"/>
                    <a:pt x="6834" y="133"/>
                    <a:pt x="7139" y="183"/>
                  </a:cubicBezTo>
                  <a:cubicBezTo>
                    <a:pt x="7444" y="233"/>
                    <a:pt x="7658" y="316"/>
                    <a:pt x="7780" y="400"/>
                  </a:cubicBezTo>
                  <a:cubicBezTo>
                    <a:pt x="7902" y="483"/>
                    <a:pt x="7993" y="583"/>
                    <a:pt x="7993" y="699"/>
                  </a:cubicBezTo>
                  <a:lnTo>
                    <a:pt x="7993" y="18019"/>
                  </a:lnTo>
                  <a:lnTo>
                    <a:pt x="20380" y="18019"/>
                  </a:lnTo>
                  <a:cubicBezTo>
                    <a:pt x="20593" y="18019"/>
                    <a:pt x="20746" y="18053"/>
                    <a:pt x="20898" y="18103"/>
                  </a:cubicBezTo>
                  <a:cubicBezTo>
                    <a:pt x="21051" y="18153"/>
                    <a:pt x="21173" y="18269"/>
                    <a:pt x="21264" y="18402"/>
                  </a:cubicBezTo>
                  <a:cubicBezTo>
                    <a:pt x="21356" y="18536"/>
                    <a:pt x="21447" y="18719"/>
                    <a:pt x="21478" y="18952"/>
                  </a:cubicBezTo>
                  <a:cubicBezTo>
                    <a:pt x="21569" y="19185"/>
                    <a:pt x="21600" y="19452"/>
                    <a:pt x="21600" y="1978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6" name="Shape">
              <a:extLst>
                <a:ext uri="{FF2B5EF4-FFF2-40B4-BE49-F238E27FC236}">
                  <a16:creationId xmlns:a16="http://schemas.microsoft.com/office/drawing/2014/main" id="{10F2A67B-D3FB-427D-B008-747BCAE71767}"/>
                </a:ext>
              </a:extLst>
            </p:cNvPr>
            <p:cNvSpPr/>
            <p:nvPr/>
          </p:nvSpPr>
          <p:spPr>
            <a:xfrm>
              <a:off x="4711699" y="4597400"/>
              <a:ext cx="155322" cy="169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8"/>
                  </a:moveTo>
                  <a:cubicBezTo>
                    <a:pt x="21600" y="12285"/>
                    <a:pt x="21370" y="13835"/>
                    <a:pt x="20894" y="15207"/>
                  </a:cubicBezTo>
                  <a:cubicBezTo>
                    <a:pt x="20417" y="16579"/>
                    <a:pt x="19728" y="17726"/>
                    <a:pt x="18792" y="18678"/>
                  </a:cubicBezTo>
                  <a:cubicBezTo>
                    <a:pt x="17856" y="19630"/>
                    <a:pt x="16708" y="20357"/>
                    <a:pt x="15348" y="20857"/>
                  </a:cubicBezTo>
                  <a:cubicBezTo>
                    <a:pt x="13970" y="21358"/>
                    <a:pt x="12398" y="21600"/>
                    <a:pt x="10597" y="21600"/>
                  </a:cubicBezTo>
                  <a:cubicBezTo>
                    <a:pt x="8831" y="21600"/>
                    <a:pt x="7277" y="21390"/>
                    <a:pt x="5952" y="20970"/>
                  </a:cubicBezTo>
                  <a:cubicBezTo>
                    <a:pt x="4627" y="20551"/>
                    <a:pt x="3532" y="19905"/>
                    <a:pt x="2649" y="19033"/>
                  </a:cubicBezTo>
                  <a:cubicBezTo>
                    <a:pt x="1766" y="18161"/>
                    <a:pt x="1113" y="17047"/>
                    <a:pt x="671" y="15708"/>
                  </a:cubicBezTo>
                  <a:cubicBezTo>
                    <a:pt x="230" y="14368"/>
                    <a:pt x="0" y="12769"/>
                    <a:pt x="0" y="10929"/>
                  </a:cubicBezTo>
                  <a:cubicBezTo>
                    <a:pt x="0" y="9250"/>
                    <a:pt x="230" y="7717"/>
                    <a:pt x="706" y="6377"/>
                  </a:cubicBezTo>
                  <a:cubicBezTo>
                    <a:pt x="1183" y="5021"/>
                    <a:pt x="1872" y="3874"/>
                    <a:pt x="2808" y="2938"/>
                  </a:cubicBezTo>
                  <a:cubicBezTo>
                    <a:pt x="3744" y="1986"/>
                    <a:pt x="4892" y="1259"/>
                    <a:pt x="6252" y="759"/>
                  </a:cubicBezTo>
                  <a:cubicBezTo>
                    <a:pt x="7630" y="258"/>
                    <a:pt x="9219" y="0"/>
                    <a:pt x="11021" y="0"/>
                  </a:cubicBezTo>
                  <a:cubicBezTo>
                    <a:pt x="12752" y="0"/>
                    <a:pt x="14270" y="210"/>
                    <a:pt x="15595" y="630"/>
                  </a:cubicBezTo>
                  <a:cubicBezTo>
                    <a:pt x="16920" y="1049"/>
                    <a:pt x="18015" y="1695"/>
                    <a:pt x="18915" y="2567"/>
                  </a:cubicBezTo>
                  <a:cubicBezTo>
                    <a:pt x="19799" y="3439"/>
                    <a:pt x="20470" y="4536"/>
                    <a:pt x="20929" y="5860"/>
                  </a:cubicBezTo>
                  <a:cubicBezTo>
                    <a:pt x="21370" y="7184"/>
                    <a:pt x="21600" y="8750"/>
                    <a:pt x="21600" y="10558"/>
                  </a:cubicBezTo>
                  <a:close/>
                  <a:moveTo>
                    <a:pt x="16743" y="10784"/>
                  </a:moveTo>
                  <a:cubicBezTo>
                    <a:pt x="16743" y="9686"/>
                    <a:pt x="16655" y="8685"/>
                    <a:pt x="16461" y="7797"/>
                  </a:cubicBezTo>
                  <a:cubicBezTo>
                    <a:pt x="16266" y="6893"/>
                    <a:pt x="15948" y="6135"/>
                    <a:pt x="15507" y="5489"/>
                  </a:cubicBezTo>
                  <a:cubicBezTo>
                    <a:pt x="15048" y="4843"/>
                    <a:pt x="14447" y="4359"/>
                    <a:pt x="13705" y="4004"/>
                  </a:cubicBezTo>
                  <a:cubicBezTo>
                    <a:pt x="12964" y="3648"/>
                    <a:pt x="12010" y="3487"/>
                    <a:pt x="10879" y="3487"/>
                  </a:cubicBezTo>
                  <a:cubicBezTo>
                    <a:pt x="9731" y="3487"/>
                    <a:pt x="8778" y="3681"/>
                    <a:pt x="8018" y="4068"/>
                  </a:cubicBezTo>
                  <a:cubicBezTo>
                    <a:pt x="7259" y="4456"/>
                    <a:pt x="6641" y="4988"/>
                    <a:pt x="6164" y="5634"/>
                  </a:cubicBezTo>
                  <a:cubicBezTo>
                    <a:pt x="5687" y="6280"/>
                    <a:pt x="5369" y="7055"/>
                    <a:pt x="5175" y="7926"/>
                  </a:cubicBezTo>
                  <a:cubicBezTo>
                    <a:pt x="4981" y="8798"/>
                    <a:pt x="4892" y="9735"/>
                    <a:pt x="4892" y="10703"/>
                  </a:cubicBezTo>
                  <a:cubicBezTo>
                    <a:pt x="4892" y="11849"/>
                    <a:pt x="4981" y="12866"/>
                    <a:pt x="5175" y="13770"/>
                  </a:cubicBezTo>
                  <a:cubicBezTo>
                    <a:pt x="5369" y="14674"/>
                    <a:pt x="5687" y="15449"/>
                    <a:pt x="6129" y="16095"/>
                  </a:cubicBezTo>
                  <a:cubicBezTo>
                    <a:pt x="6570" y="16741"/>
                    <a:pt x="7171" y="17225"/>
                    <a:pt x="7930" y="17564"/>
                  </a:cubicBezTo>
                  <a:cubicBezTo>
                    <a:pt x="8689" y="17903"/>
                    <a:pt x="9626" y="18065"/>
                    <a:pt x="10774" y="18065"/>
                  </a:cubicBezTo>
                  <a:cubicBezTo>
                    <a:pt x="11921" y="18065"/>
                    <a:pt x="12875" y="17871"/>
                    <a:pt x="13635" y="17483"/>
                  </a:cubicBezTo>
                  <a:cubicBezTo>
                    <a:pt x="14394" y="17096"/>
                    <a:pt x="15012" y="16563"/>
                    <a:pt x="15489" y="15901"/>
                  </a:cubicBezTo>
                  <a:cubicBezTo>
                    <a:pt x="15966" y="15239"/>
                    <a:pt x="16284" y="14465"/>
                    <a:pt x="16478" y="13577"/>
                  </a:cubicBezTo>
                  <a:cubicBezTo>
                    <a:pt x="16637" y="12721"/>
                    <a:pt x="16743" y="11785"/>
                    <a:pt x="16743" y="10784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7" name="Shape">
              <a:extLst>
                <a:ext uri="{FF2B5EF4-FFF2-40B4-BE49-F238E27FC236}">
                  <a16:creationId xmlns:a16="http://schemas.microsoft.com/office/drawing/2014/main" id="{833E2F00-6145-4844-A104-4DE9A30E9572}"/>
                </a:ext>
              </a:extLst>
            </p:cNvPr>
            <p:cNvSpPr/>
            <p:nvPr/>
          </p:nvSpPr>
          <p:spPr>
            <a:xfrm>
              <a:off x="4889500" y="4597400"/>
              <a:ext cx="140463" cy="16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70"/>
                  </a:moveTo>
                  <a:cubicBezTo>
                    <a:pt x="21600" y="3977"/>
                    <a:pt x="21580" y="4252"/>
                    <a:pt x="21561" y="4479"/>
                  </a:cubicBezTo>
                  <a:cubicBezTo>
                    <a:pt x="21522" y="4705"/>
                    <a:pt x="21483" y="4883"/>
                    <a:pt x="21424" y="5012"/>
                  </a:cubicBezTo>
                  <a:cubicBezTo>
                    <a:pt x="21366" y="5141"/>
                    <a:pt x="21288" y="5238"/>
                    <a:pt x="21209" y="5287"/>
                  </a:cubicBezTo>
                  <a:cubicBezTo>
                    <a:pt x="21131" y="5335"/>
                    <a:pt x="21014" y="5368"/>
                    <a:pt x="20897" y="5368"/>
                  </a:cubicBezTo>
                  <a:cubicBezTo>
                    <a:pt x="20721" y="5368"/>
                    <a:pt x="20448" y="5271"/>
                    <a:pt x="20077" y="5077"/>
                  </a:cubicBezTo>
                  <a:cubicBezTo>
                    <a:pt x="19706" y="4883"/>
                    <a:pt x="19198" y="4673"/>
                    <a:pt x="18573" y="4446"/>
                  </a:cubicBezTo>
                  <a:cubicBezTo>
                    <a:pt x="17948" y="4220"/>
                    <a:pt x="17206" y="4010"/>
                    <a:pt x="16346" y="3816"/>
                  </a:cubicBezTo>
                  <a:cubicBezTo>
                    <a:pt x="15487" y="3622"/>
                    <a:pt x="14472" y="3525"/>
                    <a:pt x="13339" y="3525"/>
                  </a:cubicBezTo>
                  <a:cubicBezTo>
                    <a:pt x="12108" y="3525"/>
                    <a:pt x="11015" y="3702"/>
                    <a:pt x="10019" y="4042"/>
                  </a:cubicBezTo>
                  <a:cubicBezTo>
                    <a:pt x="9023" y="4398"/>
                    <a:pt x="8183" y="4883"/>
                    <a:pt x="7480" y="5529"/>
                  </a:cubicBezTo>
                  <a:cubicBezTo>
                    <a:pt x="6777" y="6176"/>
                    <a:pt x="6230" y="6936"/>
                    <a:pt x="5859" y="7841"/>
                  </a:cubicBezTo>
                  <a:cubicBezTo>
                    <a:pt x="5488" y="8747"/>
                    <a:pt x="5293" y="9733"/>
                    <a:pt x="5293" y="10816"/>
                  </a:cubicBezTo>
                  <a:cubicBezTo>
                    <a:pt x="5293" y="12013"/>
                    <a:pt x="5488" y="13064"/>
                    <a:pt x="5859" y="13969"/>
                  </a:cubicBezTo>
                  <a:cubicBezTo>
                    <a:pt x="6250" y="14874"/>
                    <a:pt x="6777" y="15634"/>
                    <a:pt x="7460" y="16249"/>
                  </a:cubicBezTo>
                  <a:cubicBezTo>
                    <a:pt x="8144" y="16863"/>
                    <a:pt x="8984" y="17332"/>
                    <a:pt x="9941" y="17639"/>
                  </a:cubicBezTo>
                  <a:cubicBezTo>
                    <a:pt x="10917" y="17946"/>
                    <a:pt x="11972" y="18108"/>
                    <a:pt x="13144" y="18108"/>
                  </a:cubicBezTo>
                  <a:cubicBezTo>
                    <a:pt x="13710" y="18108"/>
                    <a:pt x="14276" y="18059"/>
                    <a:pt x="14843" y="17946"/>
                  </a:cubicBezTo>
                  <a:cubicBezTo>
                    <a:pt x="15409" y="17833"/>
                    <a:pt x="15917" y="17671"/>
                    <a:pt x="16405" y="17461"/>
                  </a:cubicBezTo>
                  <a:lnTo>
                    <a:pt x="16405" y="12611"/>
                  </a:lnTo>
                  <a:lnTo>
                    <a:pt x="11620" y="12611"/>
                  </a:lnTo>
                  <a:cubicBezTo>
                    <a:pt x="11386" y="12611"/>
                    <a:pt x="11210" y="12482"/>
                    <a:pt x="11073" y="12239"/>
                  </a:cubicBezTo>
                  <a:cubicBezTo>
                    <a:pt x="10937" y="11996"/>
                    <a:pt x="10878" y="11592"/>
                    <a:pt x="10878" y="11010"/>
                  </a:cubicBezTo>
                  <a:cubicBezTo>
                    <a:pt x="10878" y="10703"/>
                    <a:pt x="10898" y="10461"/>
                    <a:pt x="10937" y="10250"/>
                  </a:cubicBezTo>
                  <a:cubicBezTo>
                    <a:pt x="10976" y="10040"/>
                    <a:pt x="11015" y="9878"/>
                    <a:pt x="11073" y="9765"/>
                  </a:cubicBezTo>
                  <a:cubicBezTo>
                    <a:pt x="11132" y="9652"/>
                    <a:pt x="11210" y="9555"/>
                    <a:pt x="11308" y="9490"/>
                  </a:cubicBezTo>
                  <a:cubicBezTo>
                    <a:pt x="11405" y="9426"/>
                    <a:pt x="11503" y="9393"/>
                    <a:pt x="11620" y="9393"/>
                  </a:cubicBezTo>
                  <a:lnTo>
                    <a:pt x="20135" y="9393"/>
                  </a:lnTo>
                  <a:cubicBezTo>
                    <a:pt x="20350" y="9393"/>
                    <a:pt x="20526" y="9426"/>
                    <a:pt x="20682" y="9490"/>
                  </a:cubicBezTo>
                  <a:cubicBezTo>
                    <a:pt x="20838" y="9555"/>
                    <a:pt x="20995" y="9636"/>
                    <a:pt x="21112" y="9749"/>
                  </a:cubicBezTo>
                  <a:cubicBezTo>
                    <a:pt x="21229" y="9862"/>
                    <a:pt x="21326" y="10008"/>
                    <a:pt x="21385" y="10170"/>
                  </a:cubicBezTo>
                  <a:cubicBezTo>
                    <a:pt x="21444" y="10331"/>
                    <a:pt x="21483" y="10525"/>
                    <a:pt x="21483" y="10735"/>
                  </a:cubicBezTo>
                  <a:lnTo>
                    <a:pt x="21483" y="19046"/>
                  </a:lnTo>
                  <a:cubicBezTo>
                    <a:pt x="21483" y="19369"/>
                    <a:pt x="21424" y="19644"/>
                    <a:pt x="21287" y="19886"/>
                  </a:cubicBezTo>
                  <a:cubicBezTo>
                    <a:pt x="21151" y="20129"/>
                    <a:pt x="20877" y="20323"/>
                    <a:pt x="20448" y="20452"/>
                  </a:cubicBezTo>
                  <a:cubicBezTo>
                    <a:pt x="20018" y="20598"/>
                    <a:pt x="19510" y="20743"/>
                    <a:pt x="18885" y="20889"/>
                  </a:cubicBezTo>
                  <a:cubicBezTo>
                    <a:pt x="18260" y="21034"/>
                    <a:pt x="17616" y="21164"/>
                    <a:pt x="16952" y="21277"/>
                  </a:cubicBezTo>
                  <a:cubicBezTo>
                    <a:pt x="16288" y="21390"/>
                    <a:pt x="15604" y="21471"/>
                    <a:pt x="14921" y="21519"/>
                  </a:cubicBezTo>
                  <a:cubicBezTo>
                    <a:pt x="14237" y="21568"/>
                    <a:pt x="13554" y="21600"/>
                    <a:pt x="12870" y="21600"/>
                  </a:cubicBezTo>
                  <a:cubicBezTo>
                    <a:pt x="10859" y="21600"/>
                    <a:pt x="9042" y="21357"/>
                    <a:pt x="7460" y="20889"/>
                  </a:cubicBezTo>
                  <a:cubicBezTo>
                    <a:pt x="5859" y="20404"/>
                    <a:pt x="4511" y="19708"/>
                    <a:pt x="3418" y="18803"/>
                  </a:cubicBezTo>
                  <a:cubicBezTo>
                    <a:pt x="2305" y="17898"/>
                    <a:pt x="1465" y="16782"/>
                    <a:pt x="879" y="15472"/>
                  </a:cubicBezTo>
                  <a:cubicBezTo>
                    <a:pt x="293" y="14163"/>
                    <a:pt x="0" y="12675"/>
                    <a:pt x="0" y="11026"/>
                  </a:cubicBezTo>
                  <a:cubicBezTo>
                    <a:pt x="0" y="9313"/>
                    <a:pt x="312" y="7777"/>
                    <a:pt x="937" y="6419"/>
                  </a:cubicBezTo>
                  <a:cubicBezTo>
                    <a:pt x="1562" y="5060"/>
                    <a:pt x="2441" y="3896"/>
                    <a:pt x="3593" y="2943"/>
                  </a:cubicBezTo>
                  <a:cubicBezTo>
                    <a:pt x="4746" y="1989"/>
                    <a:pt x="6113" y="1261"/>
                    <a:pt x="7734" y="760"/>
                  </a:cubicBezTo>
                  <a:cubicBezTo>
                    <a:pt x="9355" y="259"/>
                    <a:pt x="11152" y="0"/>
                    <a:pt x="13144" y="0"/>
                  </a:cubicBezTo>
                  <a:cubicBezTo>
                    <a:pt x="14237" y="0"/>
                    <a:pt x="15233" y="65"/>
                    <a:pt x="16132" y="178"/>
                  </a:cubicBezTo>
                  <a:cubicBezTo>
                    <a:pt x="17030" y="291"/>
                    <a:pt x="17811" y="453"/>
                    <a:pt x="18475" y="631"/>
                  </a:cubicBezTo>
                  <a:cubicBezTo>
                    <a:pt x="19139" y="808"/>
                    <a:pt x="19706" y="1002"/>
                    <a:pt x="20135" y="1196"/>
                  </a:cubicBezTo>
                  <a:cubicBezTo>
                    <a:pt x="20584" y="1407"/>
                    <a:pt x="20877" y="1584"/>
                    <a:pt x="21053" y="1730"/>
                  </a:cubicBezTo>
                  <a:cubicBezTo>
                    <a:pt x="21229" y="1875"/>
                    <a:pt x="21366" y="2086"/>
                    <a:pt x="21444" y="2360"/>
                  </a:cubicBezTo>
                  <a:cubicBezTo>
                    <a:pt x="21561" y="2716"/>
                    <a:pt x="21600" y="3120"/>
                    <a:pt x="21600" y="36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8" name="Shape">
              <a:extLst>
                <a:ext uri="{FF2B5EF4-FFF2-40B4-BE49-F238E27FC236}">
                  <a16:creationId xmlns:a16="http://schemas.microsoft.com/office/drawing/2014/main" id="{C4FB2112-2A87-46AB-A30B-75F5B5CB9044}"/>
                </a:ext>
              </a:extLst>
            </p:cNvPr>
            <p:cNvSpPr/>
            <p:nvPr/>
          </p:nvSpPr>
          <p:spPr>
            <a:xfrm>
              <a:off x="5041899" y="4597399"/>
              <a:ext cx="129579" cy="165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21" y="13378"/>
                  </a:moveTo>
                  <a:lnTo>
                    <a:pt x="13521" y="20904"/>
                  </a:lnTo>
                  <a:cubicBezTo>
                    <a:pt x="13521" y="21020"/>
                    <a:pt x="13479" y="21119"/>
                    <a:pt x="13395" y="21202"/>
                  </a:cubicBezTo>
                  <a:cubicBezTo>
                    <a:pt x="13310" y="21285"/>
                    <a:pt x="13141" y="21368"/>
                    <a:pt x="12952" y="21418"/>
                  </a:cubicBezTo>
                  <a:cubicBezTo>
                    <a:pt x="12762" y="21467"/>
                    <a:pt x="12466" y="21517"/>
                    <a:pt x="12108" y="21550"/>
                  </a:cubicBezTo>
                  <a:cubicBezTo>
                    <a:pt x="11749" y="21583"/>
                    <a:pt x="11306" y="21600"/>
                    <a:pt x="10779" y="21600"/>
                  </a:cubicBezTo>
                  <a:cubicBezTo>
                    <a:pt x="10231" y="21600"/>
                    <a:pt x="9788" y="21583"/>
                    <a:pt x="9429" y="21550"/>
                  </a:cubicBezTo>
                  <a:cubicBezTo>
                    <a:pt x="9070" y="21517"/>
                    <a:pt x="8796" y="21467"/>
                    <a:pt x="8585" y="21418"/>
                  </a:cubicBezTo>
                  <a:cubicBezTo>
                    <a:pt x="8374" y="21368"/>
                    <a:pt x="8227" y="21285"/>
                    <a:pt x="8142" y="21202"/>
                  </a:cubicBezTo>
                  <a:cubicBezTo>
                    <a:pt x="8058" y="21119"/>
                    <a:pt x="8016" y="21020"/>
                    <a:pt x="8016" y="20904"/>
                  </a:cubicBezTo>
                  <a:lnTo>
                    <a:pt x="8016" y="13378"/>
                  </a:lnTo>
                  <a:lnTo>
                    <a:pt x="549" y="1707"/>
                  </a:lnTo>
                  <a:cubicBezTo>
                    <a:pt x="274" y="1293"/>
                    <a:pt x="106" y="978"/>
                    <a:pt x="42" y="763"/>
                  </a:cubicBezTo>
                  <a:cubicBezTo>
                    <a:pt x="-42" y="530"/>
                    <a:pt x="0" y="365"/>
                    <a:pt x="169" y="249"/>
                  </a:cubicBezTo>
                  <a:cubicBezTo>
                    <a:pt x="338" y="133"/>
                    <a:pt x="633" y="66"/>
                    <a:pt x="1055" y="33"/>
                  </a:cubicBezTo>
                  <a:cubicBezTo>
                    <a:pt x="1498" y="0"/>
                    <a:pt x="2088" y="0"/>
                    <a:pt x="2869" y="0"/>
                  </a:cubicBezTo>
                  <a:cubicBezTo>
                    <a:pt x="3523" y="0"/>
                    <a:pt x="4029" y="17"/>
                    <a:pt x="4409" y="33"/>
                  </a:cubicBezTo>
                  <a:cubicBezTo>
                    <a:pt x="4788" y="50"/>
                    <a:pt x="5105" y="99"/>
                    <a:pt x="5316" y="149"/>
                  </a:cubicBezTo>
                  <a:cubicBezTo>
                    <a:pt x="5527" y="199"/>
                    <a:pt x="5695" y="282"/>
                    <a:pt x="5801" y="398"/>
                  </a:cubicBezTo>
                  <a:cubicBezTo>
                    <a:pt x="5906" y="497"/>
                    <a:pt x="6012" y="630"/>
                    <a:pt x="6096" y="779"/>
                  </a:cubicBezTo>
                  <a:lnTo>
                    <a:pt x="9134" y="6051"/>
                  </a:lnTo>
                  <a:cubicBezTo>
                    <a:pt x="9429" y="6565"/>
                    <a:pt x="9724" y="7095"/>
                    <a:pt x="10020" y="7659"/>
                  </a:cubicBezTo>
                  <a:cubicBezTo>
                    <a:pt x="10315" y="8222"/>
                    <a:pt x="10589" y="8819"/>
                    <a:pt x="10885" y="9432"/>
                  </a:cubicBezTo>
                  <a:lnTo>
                    <a:pt x="10927" y="9432"/>
                  </a:lnTo>
                  <a:cubicBezTo>
                    <a:pt x="11201" y="8836"/>
                    <a:pt x="11475" y="8255"/>
                    <a:pt x="11749" y="7692"/>
                  </a:cubicBezTo>
                  <a:cubicBezTo>
                    <a:pt x="12024" y="7128"/>
                    <a:pt x="12298" y="6598"/>
                    <a:pt x="12572" y="6084"/>
                  </a:cubicBezTo>
                  <a:lnTo>
                    <a:pt x="15567" y="845"/>
                  </a:lnTo>
                  <a:cubicBezTo>
                    <a:pt x="15631" y="663"/>
                    <a:pt x="15736" y="530"/>
                    <a:pt x="15821" y="431"/>
                  </a:cubicBezTo>
                  <a:cubicBezTo>
                    <a:pt x="15926" y="332"/>
                    <a:pt x="16074" y="249"/>
                    <a:pt x="16285" y="182"/>
                  </a:cubicBezTo>
                  <a:cubicBezTo>
                    <a:pt x="16496" y="116"/>
                    <a:pt x="16791" y="66"/>
                    <a:pt x="17149" y="50"/>
                  </a:cubicBezTo>
                  <a:cubicBezTo>
                    <a:pt x="17508" y="33"/>
                    <a:pt x="17993" y="17"/>
                    <a:pt x="18605" y="17"/>
                  </a:cubicBezTo>
                  <a:cubicBezTo>
                    <a:pt x="19406" y="17"/>
                    <a:pt x="20018" y="33"/>
                    <a:pt x="20461" y="50"/>
                  </a:cubicBezTo>
                  <a:cubicBezTo>
                    <a:pt x="20904" y="66"/>
                    <a:pt x="21199" y="149"/>
                    <a:pt x="21368" y="265"/>
                  </a:cubicBezTo>
                  <a:cubicBezTo>
                    <a:pt x="21537" y="381"/>
                    <a:pt x="21558" y="547"/>
                    <a:pt x="21474" y="779"/>
                  </a:cubicBezTo>
                  <a:cubicBezTo>
                    <a:pt x="21389" y="1011"/>
                    <a:pt x="21220" y="1326"/>
                    <a:pt x="20967" y="1724"/>
                  </a:cubicBezTo>
                  <a:lnTo>
                    <a:pt x="13521" y="1337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9" name="Shape">
              <a:extLst>
                <a:ext uri="{FF2B5EF4-FFF2-40B4-BE49-F238E27FC236}">
                  <a16:creationId xmlns:a16="http://schemas.microsoft.com/office/drawing/2014/main" id="{79616442-62EC-4F4E-886D-398EFF11F969}"/>
                </a:ext>
              </a:extLst>
            </p:cNvPr>
            <p:cNvSpPr/>
            <p:nvPr/>
          </p:nvSpPr>
          <p:spPr>
            <a:xfrm>
              <a:off x="1562099" y="5245100"/>
              <a:ext cx="164721" cy="112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8" y="0"/>
                  </a:moveTo>
                  <a:cubicBezTo>
                    <a:pt x="7744" y="0"/>
                    <a:pt x="8810" y="269"/>
                    <a:pt x="9742" y="831"/>
                  </a:cubicBezTo>
                  <a:cubicBezTo>
                    <a:pt x="10675" y="1393"/>
                    <a:pt x="11458" y="2199"/>
                    <a:pt x="12091" y="3250"/>
                  </a:cubicBezTo>
                  <a:cubicBezTo>
                    <a:pt x="12724" y="4300"/>
                    <a:pt x="13206" y="5595"/>
                    <a:pt x="13540" y="7135"/>
                  </a:cubicBezTo>
                  <a:cubicBezTo>
                    <a:pt x="13873" y="8674"/>
                    <a:pt x="14039" y="10482"/>
                    <a:pt x="14039" y="12559"/>
                  </a:cubicBezTo>
                  <a:lnTo>
                    <a:pt x="14039" y="15198"/>
                  </a:lnTo>
                  <a:lnTo>
                    <a:pt x="20901" y="15198"/>
                  </a:lnTo>
                  <a:cubicBezTo>
                    <a:pt x="21017" y="15198"/>
                    <a:pt x="21117" y="15247"/>
                    <a:pt x="21200" y="15369"/>
                  </a:cubicBezTo>
                  <a:cubicBezTo>
                    <a:pt x="21284" y="15491"/>
                    <a:pt x="21367" y="15662"/>
                    <a:pt x="21417" y="15882"/>
                  </a:cubicBezTo>
                  <a:cubicBezTo>
                    <a:pt x="21467" y="16102"/>
                    <a:pt x="21517" y="16444"/>
                    <a:pt x="21550" y="16860"/>
                  </a:cubicBezTo>
                  <a:cubicBezTo>
                    <a:pt x="21583" y="17275"/>
                    <a:pt x="21600" y="17788"/>
                    <a:pt x="21600" y="18424"/>
                  </a:cubicBezTo>
                  <a:cubicBezTo>
                    <a:pt x="21600" y="19034"/>
                    <a:pt x="21583" y="19548"/>
                    <a:pt x="21550" y="19963"/>
                  </a:cubicBezTo>
                  <a:cubicBezTo>
                    <a:pt x="21517" y="20378"/>
                    <a:pt x="21467" y="20696"/>
                    <a:pt x="21417" y="20940"/>
                  </a:cubicBezTo>
                  <a:cubicBezTo>
                    <a:pt x="21367" y="21185"/>
                    <a:pt x="21284" y="21356"/>
                    <a:pt x="21200" y="21453"/>
                  </a:cubicBezTo>
                  <a:cubicBezTo>
                    <a:pt x="21117" y="21551"/>
                    <a:pt x="21017" y="21600"/>
                    <a:pt x="20901" y="21600"/>
                  </a:cubicBezTo>
                  <a:lnTo>
                    <a:pt x="1549" y="21600"/>
                  </a:lnTo>
                  <a:cubicBezTo>
                    <a:pt x="1033" y="21600"/>
                    <a:pt x="633" y="21405"/>
                    <a:pt x="383" y="20989"/>
                  </a:cubicBezTo>
                  <a:cubicBezTo>
                    <a:pt x="117" y="20598"/>
                    <a:pt x="0" y="20061"/>
                    <a:pt x="0" y="19425"/>
                  </a:cubicBezTo>
                  <a:lnTo>
                    <a:pt x="0" y="11973"/>
                  </a:lnTo>
                  <a:cubicBezTo>
                    <a:pt x="0" y="11215"/>
                    <a:pt x="17" y="10507"/>
                    <a:pt x="50" y="9847"/>
                  </a:cubicBezTo>
                  <a:cubicBezTo>
                    <a:pt x="83" y="9163"/>
                    <a:pt x="167" y="8357"/>
                    <a:pt x="300" y="7428"/>
                  </a:cubicBezTo>
                  <a:cubicBezTo>
                    <a:pt x="433" y="6475"/>
                    <a:pt x="666" y="5522"/>
                    <a:pt x="999" y="4569"/>
                  </a:cubicBezTo>
                  <a:cubicBezTo>
                    <a:pt x="1349" y="3592"/>
                    <a:pt x="1782" y="2785"/>
                    <a:pt x="2298" y="2101"/>
                  </a:cubicBezTo>
                  <a:cubicBezTo>
                    <a:pt x="2831" y="1417"/>
                    <a:pt x="3447" y="904"/>
                    <a:pt x="4147" y="537"/>
                  </a:cubicBezTo>
                  <a:cubicBezTo>
                    <a:pt x="4846" y="171"/>
                    <a:pt x="5662" y="0"/>
                    <a:pt x="6528" y="0"/>
                  </a:cubicBezTo>
                  <a:close/>
                  <a:moveTo>
                    <a:pt x="6845" y="6695"/>
                  </a:moveTo>
                  <a:cubicBezTo>
                    <a:pt x="6095" y="6695"/>
                    <a:pt x="5462" y="6890"/>
                    <a:pt x="4979" y="7281"/>
                  </a:cubicBezTo>
                  <a:cubicBezTo>
                    <a:pt x="4497" y="7672"/>
                    <a:pt x="4130" y="8161"/>
                    <a:pt x="3897" y="8723"/>
                  </a:cubicBezTo>
                  <a:cubicBezTo>
                    <a:pt x="3664" y="9285"/>
                    <a:pt x="3514" y="9896"/>
                    <a:pt x="3464" y="10507"/>
                  </a:cubicBezTo>
                  <a:cubicBezTo>
                    <a:pt x="3397" y="11142"/>
                    <a:pt x="3381" y="11777"/>
                    <a:pt x="3381" y="12437"/>
                  </a:cubicBezTo>
                  <a:lnTo>
                    <a:pt x="3381" y="15174"/>
                  </a:lnTo>
                  <a:lnTo>
                    <a:pt x="10675" y="15174"/>
                  </a:lnTo>
                  <a:lnTo>
                    <a:pt x="10675" y="12291"/>
                  </a:lnTo>
                  <a:cubicBezTo>
                    <a:pt x="10675" y="11264"/>
                    <a:pt x="10575" y="10409"/>
                    <a:pt x="10392" y="9725"/>
                  </a:cubicBezTo>
                  <a:cubicBezTo>
                    <a:pt x="10209" y="9041"/>
                    <a:pt x="9942" y="8479"/>
                    <a:pt x="9609" y="8039"/>
                  </a:cubicBezTo>
                  <a:cubicBezTo>
                    <a:pt x="9276" y="7599"/>
                    <a:pt x="8860" y="7257"/>
                    <a:pt x="8394" y="7037"/>
                  </a:cubicBezTo>
                  <a:cubicBezTo>
                    <a:pt x="7911" y="6817"/>
                    <a:pt x="7411" y="6695"/>
                    <a:pt x="6845" y="669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0" name="Shape">
              <a:extLst>
                <a:ext uri="{FF2B5EF4-FFF2-40B4-BE49-F238E27FC236}">
                  <a16:creationId xmlns:a16="http://schemas.microsoft.com/office/drawing/2014/main" id="{1202FD01-3AE2-406D-AEC7-6CF7F9B330F7}"/>
                </a:ext>
              </a:extLst>
            </p:cNvPr>
            <p:cNvSpPr/>
            <p:nvPr/>
          </p:nvSpPr>
          <p:spPr>
            <a:xfrm>
              <a:off x="1562099" y="5092699"/>
              <a:ext cx="164720" cy="121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0"/>
                  </a:moveTo>
                  <a:cubicBezTo>
                    <a:pt x="21067" y="0"/>
                    <a:pt x="21167" y="23"/>
                    <a:pt x="21250" y="90"/>
                  </a:cubicBezTo>
                  <a:cubicBezTo>
                    <a:pt x="21334" y="158"/>
                    <a:pt x="21400" y="293"/>
                    <a:pt x="21450" y="519"/>
                  </a:cubicBezTo>
                  <a:cubicBezTo>
                    <a:pt x="21500" y="745"/>
                    <a:pt x="21550" y="1083"/>
                    <a:pt x="21567" y="1512"/>
                  </a:cubicBezTo>
                  <a:cubicBezTo>
                    <a:pt x="21583" y="1941"/>
                    <a:pt x="21600" y="2550"/>
                    <a:pt x="21600" y="3295"/>
                  </a:cubicBezTo>
                  <a:cubicBezTo>
                    <a:pt x="21600" y="3927"/>
                    <a:pt x="21583" y="4424"/>
                    <a:pt x="21567" y="4808"/>
                  </a:cubicBezTo>
                  <a:cubicBezTo>
                    <a:pt x="21550" y="5191"/>
                    <a:pt x="21500" y="5485"/>
                    <a:pt x="21433" y="5688"/>
                  </a:cubicBezTo>
                  <a:cubicBezTo>
                    <a:pt x="21367" y="5914"/>
                    <a:pt x="21300" y="6049"/>
                    <a:pt x="21200" y="6139"/>
                  </a:cubicBezTo>
                  <a:cubicBezTo>
                    <a:pt x="21100" y="6230"/>
                    <a:pt x="21000" y="6297"/>
                    <a:pt x="20867" y="6365"/>
                  </a:cubicBezTo>
                  <a:lnTo>
                    <a:pt x="16054" y="8983"/>
                  </a:lnTo>
                  <a:cubicBezTo>
                    <a:pt x="15505" y="9299"/>
                    <a:pt x="15022" y="9615"/>
                    <a:pt x="14605" y="9909"/>
                  </a:cubicBezTo>
                  <a:cubicBezTo>
                    <a:pt x="14189" y="10202"/>
                    <a:pt x="13839" y="10541"/>
                    <a:pt x="13556" y="10902"/>
                  </a:cubicBezTo>
                  <a:cubicBezTo>
                    <a:pt x="13273" y="11263"/>
                    <a:pt x="13057" y="11692"/>
                    <a:pt x="12923" y="12166"/>
                  </a:cubicBezTo>
                  <a:cubicBezTo>
                    <a:pt x="12773" y="12640"/>
                    <a:pt x="12707" y="13204"/>
                    <a:pt x="12707" y="13836"/>
                  </a:cubicBezTo>
                  <a:lnTo>
                    <a:pt x="12707" y="15687"/>
                  </a:lnTo>
                  <a:lnTo>
                    <a:pt x="20901" y="15687"/>
                  </a:lnTo>
                  <a:cubicBezTo>
                    <a:pt x="21017" y="15687"/>
                    <a:pt x="21117" y="15732"/>
                    <a:pt x="21200" y="15845"/>
                  </a:cubicBezTo>
                  <a:cubicBezTo>
                    <a:pt x="21284" y="15957"/>
                    <a:pt x="21367" y="16115"/>
                    <a:pt x="21417" y="16319"/>
                  </a:cubicBezTo>
                  <a:cubicBezTo>
                    <a:pt x="21467" y="16522"/>
                    <a:pt x="21517" y="16838"/>
                    <a:pt x="21550" y="17221"/>
                  </a:cubicBezTo>
                  <a:cubicBezTo>
                    <a:pt x="21583" y="17605"/>
                    <a:pt x="21600" y="18079"/>
                    <a:pt x="21600" y="18666"/>
                  </a:cubicBezTo>
                  <a:cubicBezTo>
                    <a:pt x="21600" y="19230"/>
                    <a:pt x="21583" y="19704"/>
                    <a:pt x="21550" y="20088"/>
                  </a:cubicBezTo>
                  <a:cubicBezTo>
                    <a:pt x="21517" y="20472"/>
                    <a:pt x="21467" y="20765"/>
                    <a:pt x="21417" y="20991"/>
                  </a:cubicBezTo>
                  <a:cubicBezTo>
                    <a:pt x="21367" y="21216"/>
                    <a:pt x="21284" y="21374"/>
                    <a:pt x="21200" y="21465"/>
                  </a:cubicBezTo>
                  <a:cubicBezTo>
                    <a:pt x="21117" y="21555"/>
                    <a:pt x="21017" y="21600"/>
                    <a:pt x="20901" y="21600"/>
                  </a:cubicBezTo>
                  <a:lnTo>
                    <a:pt x="1366" y="21600"/>
                  </a:lnTo>
                  <a:cubicBezTo>
                    <a:pt x="883" y="21600"/>
                    <a:pt x="533" y="21419"/>
                    <a:pt x="316" y="21103"/>
                  </a:cubicBezTo>
                  <a:cubicBezTo>
                    <a:pt x="100" y="20765"/>
                    <a:pt x="0" y="20359"/>
                    <a:pt x="0" y="19862"/>
                  </a:cubicBezTo>
                  <a:lnTo>
                    <a:pt x="0" y="12301"/>
                  </a:lnTo>
                  <a:cubicBezTo>
                    <a:pt x="0" y="11534"/>
                    <a:pt x="17" y="10902"/>
                    <a:pt x="33" y="10405"/>
                  </a:cubicBezTo>
                  <a:cubicBezTo>
                    <a:pt x="50" y="9909"/>
                    <a:pt x="83" y="9457"/>
                    <a:pt x="117" y="9051"/>
                  </a:cubicBezTo>
                  <a:cubicBezTo>
                    <a:pt x="233" y="7877"/>
                    <a:pt x="450" y="6816"/>
                    <a:pt x="749" y="5891"/>
                  </a:cubicBezTo>
                  <a:cubicBezTo>
                    <a:pt x="1049" y="4966"/>
                    <a:pt x="1432" y="4153"/>
                    <a:pt x="1915" y="3499"/>
                  </a:cubicBezTo>
                  <a:cubicBezTo>
                    <a:pt x="2398" y="2844"/>
                    <a:pt x="2964" y="2347"/>
                    <a:pt x="3631" y="2009"/>
                  </a:cubicBezTo>
                  <a:cubicBezTo>
                    <a:pt x="4297" y="1670"/>
                    <a:pt x="5046" y="1490"/>
                    <a:pt x="5895" y="1490"/>
                  </a:cubicBezTo>
                  <a:cubicBezTo>
                    <a:pt x="6612" y="1490"/>
                    <a:pt x="7278" y="1603"/>
                    <a:pt x="7861" y="1851"/>
                  </a:cubicBezTo>
                  <a:cubicBezTo>
                    <a:pt x="8460" y="2099"/>
                    <a:pt x="8976" y="2460"/>
                    <a:pt x="9443" y="2934"/>
                  </a:cubicBezTo>
                  <a:cubicBezTo>
                    <a:pt x="9909" y="3408"/>
                    <a:pt x="10309" y="4018"/>
                    <a:pt x="10658" y="4717"/>
                  </a:cubicBezTo>
                  <a:cubicBezTo>
                    <a:pt x="11008" y="5417"/>
                    <a:pt x="11275" y="6230"/>
                    <a:pt x="11491" y="7132"/>
                  </a:cubicBezTo>
                  <a:cubicBezTo>
                    <a:pt x="11641" y="6704"/>
                    <a:pt x="11841" y="6275"/>
                    <a:pt x="12057" y="5914"/>
                  </a:cubicBezTo>
                  <a:cubicBezTo>
                    <a:pt x="12274" y="5552"/>
                    <a:pt x="12540" y="5169"/>
                    <a:pt x="12857" y="4830"/>
                  </a:cubicBezTo>
                  <a:cubicBezTo>
                    <a:pt x="13173" y="4492"/>
                    <a:pt x="13540" y="4176"/>
                    <a:pt x="13939" y="3882"/>
                  </a:cubicBezTo>
                  <a:cubicBezTo>
                    <a:pt x="14339" y="3589"/>
                    <a:pt x="14805" y="3295"/>
                    <a:pt x="15305" y="3002"/>
                  </a:cubicBezTo>
                  <a:lnTo>
                    <a:pt x="19552" y="542"/>
                  </a:lnTo>
                  <a:cubicBezTo>
                    <a:pt x="19968" y="316"/>
                    <a:pt x="20284" y="158"/>
                    <a:pt x="20468" y="90"/>
                  </a:cubicBezTo>
                  <a:cubicBezTo>
                    <a:pt x="20684" y="45"/>
                    <a:pt x="20851" y="0"/>
                    <a:pt x="20951" y="0"/>
                  </a:cubicBezTo>
                  <a:close/>
                  <a:moveTo>
                    <a:pt x="6345" y="7651"/>
                  </a:moveTo>
                  <a:cubicBezTo>
                    <a:pt x="5629" y="7651"/>
                    <a:pt x="5029" y="7877"/>
                    <a:pt x="4547" y="8306"/>
                  </a:cubicBezTo>
                  <a:cubicBezTo>
                    <a:pt x="4064" y="8735"/>
                    <a:pt x="3714" y="9457"/>
                    <a:pt x="3514" y="10450"/>
                  </a:cubicBezTo>
                  <a:cubicBezTo>
                    <a:pt x="3464" y="10744"/>
                    <a:pt x="3414" y="11105"/>
                    <a:pt x="3381" y="11488"/>
                  </a:cubicBezTo>
                  <a:cubicBezTo>
                    <a:pt x="3347" y="11872"/>
                    <a:pt x="3331" y="12391"/>
                    <a:pt x="3331" y="13068"/>
                  </a:cubicBezTo>
                  <a:lnTo>
                    <a:pt x="3331" y="15732"/>
                  </a:lnTo>
                  <a:lnTo>
                    <a:pt x="9443" y="15732"/>
                  </a:lnTo>
                  <a:lnTo>
                    <a:pt x="9443" y="12707"/>
                  </a:lnTo>
                  <a:cubicBezTo>
                    <a:pt x="9443" y="11872"/>
                    <a:pt x="9376" y="11127"/>
                    <a:pt x="9226" y="10495"/>
                  </a:cubicBezTo>
                  <a:cubicBezTo>
                    <a:pt x="9076" y="9863"/>
                    <a:pt x="8860" y="9344"/>
                    <a:pt x="8593" y="8915"/>
                  </a:cubicBezTo>
                  <a:cubicBezTo>
                    <a:pt x="8327" y="8486"/>
                    <a:pt x="7994" y="8170"/>
                    <a:pt x="7627" y="7967"/>
                  </a:cubicBezTo>
                  <a:cubicBezTo>
                    <a:pt x="7244" y="7742"/>
                    <a:pt x="6811" y="7651"/>
                    <a:pt x="6345" y="765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1" name="Shape">
              <a:extLst>
                <a:ext uri="{FF2B5EF4-FFF2-40B4-BE49-F238E27FC236}">
                  <a16:creationId xmlns:a16="http://schemas.microsoft.com/office/drawing/2014/main" id="{0C0842AA-A3FE-404D-850C-5F4138F07994}"/>
                </a:ext>
              </a:extLst>
            </p:cNvPr>
            <p:cNvSpPr/>
            <p:nvPr/>
          </p:nvSpPr>
          <p:spPr>
            <a:xfrm>
              <a:off x="1562100" y="4927599"/>
              <a:ext cx="169927" cy="155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5" y="0"/>
                    <a:pt x="13835" y="230"/>
                    <a:pt x="15207" y="706"/>
                  </a:cubicBezTo>
                  <a:cubicBezTo>
                    <a:pt x="16579" y="1183"/>
                    <a:pt x="17726" y="1872"/>
                    <a:pt x="18678" y="2808"/>
                  </a:cubicBezTo>
                  <a:cubicBezTo>
                    <a:pt x="19630" y="3744"/>
                    <a:pt x="20357" y="4892"/>
                    <a:pt x="20857" y="6252"/>
                  </a:cubicBezTo>
                  <a:cubicBezTo>
                    <a:pt x="21358" y="7630"/>
                    <a:pt x="21600" y="9202"/>
                    <a:pt x="21600" y="11003"/>
                  </a:cubicBezTo>
                  <a:cubicBezTo>
                    <a:pt x="21600" y="12769"/>
                    <a:pt x="21390" y="14323"/>
                    <a:pt x="20970" y="15648"/>
                  </a:cubicBezTo>
                  <a:cubicBezTo>
                    <a:pt x="20551" y="16973"/>
                    <a:pt x="19905" y="18068"/>
                    <a:pt x="19033" y="18951"/>
                  </a:cubicBezTo>
                  <a:cubicBezTo>
                    <a:pt x="18161" y="19834"/>
                    <a:pt x="17048" y="20487"/>
                    <a:pt x="15708" y="20929"/>
                  </a:cubicBezTo>
                  <a:cubicBezTo>
                    <a:pt x="14368" y="21370"/>
                    <a:pt x="12770" y="21600"/>
                    <a:pt x="10929" y="21600"/>
                  </a:cubicBezTo>
                  <a:cubicBezTo>
                    <a:pt x="9250" y="21600"/>
                    <a:pt x="7717" y="21370"/>
                    <a:pt x="6377" y="20894"/>
                  </a:cubicBezTo>
                  <a:cubicBezTo>
                    <a:pt x="5021" y="20417"/>
                    <a:pt x="3874" y="19728"/>
                    <a:pt x="2938" y="18792"/>
                  </a:cubicBezTo>
                  <a:cubicBezTo>
                    <a:pt x="1986" y="17856"/>
                    <a:pt x="1259" y="16708"/>
                    <a:pt x="759" y="15348"/>
                  </a:cubicBezTo>
                  <a:cubicBezTo>
                    <a:pt x="258" y="13970"/>
                    <a:pt x="0" y="12381"/>
                    <a:pt x="0" y="10579"/>
                  </a:cubicBezTo>
                  <a:cubicBezTo>
                    <a:pt x="0" y="8848"/>
                    <a:pt x="210" y="7330"/>
                    <a:pt x="630" y="6005"/>
                  </a:cubicBezTo>
                  <a:cubicBezTo>
                    <a:pt x="1049" y="4680"/>
                    <a:pt x="1695" y="3585"/>
                    <a:pt x="2567" y="2685"/>
                  </a:cubicBezTo>
                  <a:cubicBezTo>
                    <a:pt x="3439" y="1801"/>
                    <a:pt x="4536" y="1130"/>
                    <a:pt x="5860" y="671"/>
                  </a:cubicBezTo>
                  <a:cubicBezTo>
                    <a:pt x="7184" y="230"/>
                    <a:pt x="8750" y="0"/>
                    <a:pt x="10558" y="0"/>
                  </a:cubicBezTo>
                  <a:close/>
                  <a:moveTo>
                    <a:pt x="10784" y="4875"/>
                  </a:moveTo>
                  <a:cubicBezTo>
                    <a:pt x="9686" y="4875"/>
                    <a:pt x="8685" y="4963"/>
                    <a:pt x="7797" y="5157"/>
                  </a:cubicBezTo>
                  <a:cubicBezTo>
                    <a:pt x="6893" y="5351"/>
                    <a:pt x="6135" y="5669"/>
                    <a:pt x="5489" y="6111"/>
                  </a:cubicBezTo>
                  <a:cubicBezTo>
                    <a:pt x="4843" y="6570"/>
                    <a:pt x="4359" y="7171"/>
                    <a:pt x="4004" y="7912"/>
                  </a:cubicBezTo>
                  <a:cubicBezTo>
                    <a:pt x="3648" y="8654"/>
                    <a:pt x="3487" y="9608"/>
                    <a:pt x="3487" y="10738"/>
                  </a:cubicBezTo>
                  <a:cubicBezTo>
                    <a:pt x="3487" y="11886"/>
                    <a:pt x="3681" y="12840"/>
                    <a:pt x="4068" y="13599"/>
                  </a:cubicBezTo>
                  <a:cubicBezTo>
                    <a:pt x="4456" y="14359"/>
                    <a:pt x="4988" y="14977"/>
                    <a:pt x="5634" y="15454"/>
                  </a:cubicBezTo>
                  <a:cubicBezTo>
                    <a:pt x="6280" y="15931"/>
                    <a:pt x="7055" y="16249"/>
                    <a:pt x="7926" y="16443"/>
                  </a:cubicBezTo>
                  <a:cubicBezTo>
                    <a:pt x="8798" y="16637"/>
                    <a:pt x="9735" y="16725"/>
                    <a:pt x="10703" y="16725"/>
                  </a:cubicBezTo>
                  <a:cubicBezTo>
                    <a:pt x="11849" y="16725"/>
                    <a:pt x="12866" y="16637"/>
                    <a:pt x="13770" y="16443"/>
                  </a:cubicBezTo>
                  <a:cubicBezTo>
                    <a:pt x="14674" y="16249"/>
                    <a:pt x="15449" y="15931"/>
                    <a:pt x="16095" y="15489"/>
                  </a:cubicBezTo>
                  <a:cubicBezTo>
                    <a:pt x="16741" y="15048"/>
                    <a:pt x="17225" y="14447"/>
                    <a:pt x="17564" y="13688"/>
                  </a:cubicBezTo>
                  <a:cubicBezTo>
                    <a:pt x="17903" y="12928"/>
                    <a:pt x="18065" y="11992"/>
                    <a:pt x="18065" y="10844"/>
                  </a:cubicBezTo>
                  <a:cubicBezTo>
                    <a:pt x="18065" y="9696"/>
                    <a:pt x="17871" y="8742"/>
                    <a:pt x="17483" y="7983"/>
                  </a:cubicBezTo>
                  <a:cubicBezTo>
                    <a:pt x="17096" y="7224"/>
                    <a:pt x="16563" y="6605"/>
                    <a:pt x="15901" y="6129"/>
                  </a:cubicBezTo>
                  <a:cubicBezTo>
                    <a:pt x="15239" y="5652"/>
                    <a:pt x="14465" y="5334"/>
                    <a:pt x="13577" y="5140"/>
                  </a:cubicBezTo>
                  <a:cubicBezTo>
                    <a:pt x="12721" y="4963"/>
                    <a:pt x="11785" y="4875"/>
                    <a:pt x="10784" y="4875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2" name="Shape">
              <a:extLst>
                <a:ext uri="{FF2B5EF4-FFF2-40B4-BE49-F238E27FC236}">
                  <a16:creationId xmlns:a16="http://schemas.microsoft.com/office/drawing/2014/main" id="{D0AF3E09-853D-4B44-8584-564C6208E8C5}"/>
                </a:ext>
              </a:extLst>
            </p:cNvPr>
            <p:cNvSpPr/>
            <p:nvPr/>
          </p:nvSpPr>
          <p:spPr>
            <a:xfrm>
              <a:off x="1562099" y="4787900"/>
              <a:ext cx="169546" cy="121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38" y="0"/>
                  </a:moveTo>
                  <a:cubicBezTo>
                    <a:pt x="18413" y="0"/>
                    <a:pt x="18639" y="0"/>
                    <a:pt x="18817" y="45"/>
                  </a:cubicBezTo>
                  <a:cubicBezTo>
                    <a:pt x="19011" y="68"/>
                    <a:pt x="19173" y="90"/>
                    <a:pt x="19302" y="136"/>
                  </a:cubicBezTo>
                  <a:cubicBezTo>
                    <a:pt x="19432" y="181"/>
                    <a:pt x="19545" y="249"/>
                    <a:pt x="19642" y="316"/>
                  </a:cubicBezTo>
                  <a:cubicBezTo>
                    <a:pt x="19739" y="384"/>
                    <a:pt x="19853" y="520"/>
                    <a:pt x="19966" y="678"/>
                  </a:cubicBezTo>
                  <a:cubicBezTo>
                    <a:pt x="20079" y="836"/>
                    <a:pt x="20241" y="1152"/>
                    <a:pt x="20435" y="1627"/>
                  </a:cubicBezTo>
                  <a:cubicBezTo>
                    <a:pt x="20629" y="2101"/>
                    <a:pt x="20807" y="2689"/>
                    <a:pt x="20985" y="3367"/>
                  </a:cubicBezTo>
                  <a:cubicBezTo>
                    <a:pt x="21163" y="4044"/>
                    <a:pt x="21309" y="4835"/>
                    <a:pt x="21422" y="5716"/>
                  </a:cubicBezTo>
                  <a:cubicBezTo>
                    <a:pt x="21535" y="6598"/>
                    <a:pt x="21600" y="7546"/>
                    <a:pt x="21600" y="8563"/>
                  </a:cubicBezTo>
                  <a:cubicBezTo>
                    <a:pt x="21600" y="10574"/>
                    <a:pt x="21373" y="12359"/>
                    <a:pt x="20937" y="13986"/>
                  </a:cubicBezTo>
                  <a:cubicBezTo>
                    <a:pt x="20500" y="15590"/>
                    <a:pt x="19836" y="16968"/>
                    <a:pt x="18963" y="18098"/>
                  </a:cubicBezTo>
                  <a:cubicBezTo>
                    <a:pt x="18089" y="19228"/>
                    <a:pt x="16989" y="20086"/>
                    <a:pt x="15678" y="20696"/>
                  </a:cubicBezTo>
                  <a:cubicBezTo>
                    <a:pt x="14368" y="21306"/>
                    <a:pt x="12831" y="21600"/>
                    <a:pt x="11083" y="21600"/>
                  </a:cubicBezTo>
                  <a:cubicBezTo>
                    <a:pt x="9303" y="21600"/>
                    <a:pt x="7734" y="21261"/>
                    <a:pt x="6342" y="20606"/>
                  </a:cubicBezTo>
                  <a:cubicBezTo>
                    <a:pt x="4967" y="19951"/>
                    <a:pt x="3802" y="19024"/>
                    <a:pt x="2864" y="17827"/>
                  </a:cubicBezTo>
                  <a:cubicBezTo>
                    <a:pt x="1925" y="16629"/>
                    <a:pt x="1213" y="15206"/>
                    <a:pt x="728" y="13556"/>
                  </a:cubicBezTo>
                  <a:cubicBezTo>
                    <a:pt x="243" y="11884"/>
                    <a:pt x="0" y="10054"/>
                    <a:pt x="0" y="8066"/>
                  </a:cubicBezTo>
                  <a:cubicBezTo>
                    <a:pt x="0" y="7253"/>
                    <a:pt x="49" y="6462"/>
                    <a:pt x="146" y="5716"/>
                  </a:cubicBezTo>
                  <a:cubicBezTo>
                    <a:pt x="243" y="4971"/>
                    <a:pt x="372" y="4270"/>
                    <a:pt x="518" y="3638"/>
                  </a:cubicBezTo>
                  <a:cubicBezTo>
                    <a:pt x="680" y="3005"/>
                    <a:pt x="858" y="2417"/>
                    <a:pt x="1052" y="1920"/>
                  </a:cubicBezTo>
                  <a:cubicBezTo>
                    <a:pt x="1262" y="1401"/>
                    <a:pt x="1424" y="1062"/>
                    <a:pt x="1569" y="858"/>
                  </a:cubicBezTo>
                  <a:cubicBezTo>
                    <a:pt x="1715" y="655"/>
                    <a:pt x="1828" y="520"/>
                    <a:pt x="1925" y="429"/>
                  </a:cubicBezTo>
                  <a:cubicBezTo>
                    <a:pt x="2022" y="361"/>
                    <a:pt x="2152" y="294"/>
                    <a:pt x="2298" y="248"/>
                  </a:cubicBezTo>
                  <a:cubicBezTo>
                    <a:pt x="2443" y="203"/>
                    <a:pt x="2621" y="158"/>
                    <a:pt x="2831" y="135"/>
                  </a:cubicBezTo>
                  <a:cubicBezTo>
                    <a:pt x="3042" y="113"/>
                    <a:pt x="3285" y="113"/>
                    <a:pt x="3592" y="113"/>
                  </a:cubicBezTo>
                  <a:cubicBezTo>
                    <a:pt x="3916" y="113"/>
                    <a:pt x="4191" y="135"/>
                    <a:pt x="4417" y="158"/>
                  </a:cubicBezTo>
                  <a:cubicBezTo>
                    <a:pt x="4644" y="181"/>
                    <a:pt x="4822" y="248"/>
                    <a:pt x="4967" y="316"/>
                  </a:cubicBezTo>
                  <a:cubicBezTo>
                    <a:pt x="5113" y="384"/>
                    <a:pt x="5210" y="474"/>
                    <a:pt x="5275" y="587"/>
                  </a:cubicBezTo>
                  <a:cubicBezTo>
                    <a:pt x="5339" y="700"/>
                    <a:pt x="5372" y="813"/>
                    <a:pt x="5372" y="949"/>
                  </a:cubicBezTo>
                  <a:cubicBezTo>
                    <a:pt x="5372" y="1175"/>
                    <a:pt x="5275" y="1469"/>
                    <a:pt x="5097" y="1807"/>
                  </a:cubicBezTo>
                  <a:cubicBezTo>
                    <a:pt x="4902" y="2146"/>
                    <a:pt x="4692" y="2598"/>
                    <a:pt x="4466" y="3140"/>
                  </a:cubicBezTo>
                  <a:cubicBezTo>
                    <a:pt x="4239" y="3683"/>
                    <a:pt x="4029" y="4338"/>
                    <a:pt x="3835" y="5106"/>
                  </a:cubicBezTo>
                  <a:cubicBezTo>
                    <a:pt x="3640" y="5874"/>
                    <a:pt x="3560" y="6778"/>
                    <a:pt x="3560" y="7817"/>
                  </a:cubicBezTo>
                  <a:cubicBezTo>
                    <a:pt x="3560" y="8970"/>
                    <a:pt x="3721" y="10009"/>
                    <a:pt x="4061" y="10913"/>
                  </a:cubicBezTo>
                  <a:cubicBezTo>
                    <a:pt x="4401" y="11817"/>
                    <a:pt x="4886" y="12607"/>
                    <a:pt x="5517" y="13240"/>
                  </a:cubicBezTo>
                  <a:cubicBezTo>
                    <a:pt x="6148" y="13873"/>
                    <a:pt x="6909" y="14370"/>
                    <a:pt x="7799" y="14686"/>
                  </a:cubicBezTo>
                  <a:cubicBezTo>
                    <a:pt x="8689" y="15025"/>
                    <a:pt x="9708" y="15183"/>
                    <a:pt x="10824" y="15183"/>
                  </a:cubicBezTo>
                  <a:cubicBezTo>
                    <a:pt x="12054" y="15183"/>
                    <a:pt x="13122" y="15002"/>
                    <a:pt x="14012" y="14641"/>
                  </a:cubicBezTo>
                  <a:cubicBezTo>
                    <a:pt x="14918" y="14279"/>
                    <a:pt x="15646" y="13782"/>
                    <a:pt x="16228" y="13127"/>
                  </a:cubicBezTo>
                  <a:cubicBezTo>
                    <a:pt x="16811" y="12472"/>
                    <a:pt x="17248" y="11681"/>
                    <a:pt x="17523" y="10755"/>
                  </a:cubicBezTo>
                  <a:cubicBezTo>
                    <a:pt x="17814" y="9828"/>
                    <a:pt x="17943" y="8789"/>
                    <a:pt x="17943" y="7637"/>
                  </a:cubicBezTo>
                  <a:cubicBezTo>
                    <a:pt x="17943" y="6575"/>
                    <a:pt x="17862" y="5671"/>
                    <a:pt x="17684" y="4903"/>
                  </a:cubicBezTo>
                  <a:cubicBezTo>
                    <a:pt x="17507" y="4135"/>
                    <a:pt x="17312" y="3479"/>
                    <a:pt x="17102" y="2937"/>
                  </a:cubicBezTo>
                  <a:cubicBezTo>
                    <a:pt x="16892" y="2395"/>
                    <a:pt x="16698" y="1943"/>
                    <a:pt x="16520" y="1582"/>
                  </a:cubicBezTo>
                  <a:cubicBezTo>
                    <a:pt x="16342" y="1220"/>
                    <a:pt x="16261" y="949"/>
                    <a:pt x="16261" y="768"/>
                  </a:cubicBezTo>
                  <a:cubicBezTo>
                    <a:pt x="16261" y="610"/>
                    <a:pt x="16277" y="497"/>
                    <a:pt x="16325" y="407"/>
                  </a:cubicBezTo>
                  <a:cubicBezTo>
                    <a:pt x="16374" y="316"/>
                    <a:pt x="16455" y="249"/>
                    <a:pt x="16584" y="181"/>
                  </a:cubicBezTo>
                  <a:cubicBezTo>
                    <a:pt x="16714" y="113"/>
                    <a:pt x="16892" y="68"/>
                    <a:pt x="17118" y="45"/>
                  </a:cubicBezTo>
                  <a:cubicBezTo>
                    <a:pt x="17442" y="23"/>
                    <a:pt x="17749" y="0"/>
                    <a:pt x="18138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3" name="Shape">
              <a:extLst>
                <a:ext uri="{FF2B5EF4-FFF2-40B4-BE49-F238E27FC236}">
                  <a16:creationId xmlns:a16="http://schemas.microsoft.com/office/drawing/2014/main" id="{6A08037E-02A4-4D63-BDFA-2FDE02AAA382}"/>
                </a:ext>
              </a:extLst>
            </p:cNvPr>
            <p:cNvSpPr/>
            <p:nvPr/>
          </p:nvSpPr>
          <p:spPr>
            <a:xfrm>
              <a:off x="1562100" y="4660899"/>
              <a:ext cx="163957" cy="9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0" y="0"/>
                  </a:moveTo>
                  <a:cubicBezTo>
                    <a:pt x="20228" y="0"/>
                    <a:pt x="20496" y="28"/>
                    <a:pt x="20713" y="85"/>
                  </a:cubicBezTo>
                  <a:cubicBezTo>
                    <a:pt x="20931" y="141"/>
                    <a:pt x="21098" y="197"/>
                    <a:pt x="21232" y="310"/>
                  </a:cubicBezTo>
                  <a:cubicBezTo>
                    <a:pt x="21366" y="395"/>
                    <a:pt x="21466" y="508"/>
                    <a:pt x="21516" y="649"/>
                  </a:cubicBezTo>
                  <a:cubicBezTo>
                    <a:pt x="21567" y="789"/>
                    <a:pt x="21600" y="959"/>
                    <a:pt x="21600" y="1128"/>
                  </a:cubicBezTo>
                  <a:lnTo>
                    <a:pt x="21600" y="19429"/>
                  </a:lnTo>
                  <a:cubicBezTo>
                    <a:pt x="21600" y="20049"/>
                    <a:pt x="21500" y="20585"/>
                    <a:pt x="21282" y="20980"/>
                  </a:cubicBezTo>
                  <a:cubicBezTo>
                    <a:pt x="21065" y="21374"/>
                    <a:pt x="20713" y="21600"/>
                    <a:pt x="20228" y="21600"/>
                  </a:cubicBezTo>
                  <a:lnTo>
                    <a:pt x="1372" y="21600"/>
                  </a:lnTo>
                  <a:cubicBezTo>
                    <a:pt x="887" y="21600"/>
                    <a:pt x="535" y="21374"/>
                    <a:pt x="318" y="20980"/>
                  </a:cubicBezTo>
                  <a:cubicBezTo>
                    <a:pt x="100" y="20557"/>
                    <a:pt x="0" y="20049"/>
                    <a:pt x="0" y="19429"/>
                  </a:cubicBezTo>
                  <a:lnTo>
                    <a:pt x="0" y="1241"/>
                  </a:lnTo>
                  <a:cubicBezTo>
                    <a:pt x="0" y="1071"/>
                    <a:pt x="33" y="931"/>
                    <a:pt x="84" y="789"/>
                  </a:cubicBezTo>
                  <a:cubicBezTo>
                    <a:pt x="134" y="649"/>
                    <a:pt x="234" y="536"/>
                    <a:pt x="368" y="451"/>
                  </a:cubicBezTo>
                  <a:cubicBezTo>
                    <a:pt x="502" y="367"/>
                    <a:pt x="686" y="282"/>
                    <a:pt x="903" y="226"/>
                  </a:cubicBezTo>
                  <a:cubicBezTo>
                    <a:pt x="1121" y="169"/>
                    <a:pt x="1389" y="141"/>
                    <a:pt x="1723" y="141"/>
                  </a:cubicBezTo>
                  <a:cubicBezTo>
                    <a:pt x="2041" y="141"/>
                    <a:pt x="2292" y="169"/>
                    <a:pt x="2510" y="226"/>
                  </a:cubicBezTo>
                  <a:cubicBezTo>
                    <a:pt x="2727" y="282"/>
                    <a:pt x="2895" y="338"/>
                    <a:pt x="3028" y="451"/>
                  </a:cubicBezTo>
                  <a:cubicBezTo>
                    <a:pt x="3162" y="536"/>
                    <a:pt x="3263" y="649"/>
                    <a:pt x="3313" y="789"/>
                  </a:cubicBezTo>
                  <a:cubicBezTo>
                    <a:pt x="3380" y="930"/>
                    <a:pt x="3413" y="1071"/>
                    <a:pt x="3413" y="1241"/>
                  </a:cubicBezTo>
                  <a:lnTo>
                    <a:pt x="3413" y="14240"/>
                  </a:lnTo>
                  <a:lnTo>
                    <a:pt x="8700" y="14240"/>
                  </a:lnTo>
                  <a:lnTo>
                    <a:pt x="8700" y="3215"/>
                  </a:lnTo>
                  <a:cubicBezTo>
                    <a:pt x="8700" y="3045"/>
                    <a:pt x="8734" y="2876"/>
                    <a:pt x="8801" y="2735"/>
                  </a:cubicBezTo>
                  <a:cubicBezTo>
                    <a:pt x="8868" y="2594"/>
                    <a:pt x="8951" y="2481"/>
                    <a:pt x="9085" y="2397"/>
                  </a:cubicBezTo>
                  <a:cubicBezTo>
                    <a:pt x="9219" y="2312"/>
                    <a:pt x="9386" y="2228"/>
                    <a:pt x="9604" y="2171"/>
                  </a:cubicBezTo>
                  <a:cubicBezTo>
                    <a:pt x="9821" y="2115"/>
                    <a:pt x="10089" y="2087"/>
                    <a:pt x="10390" y="2087"/>
                  </a:cubicBezTo>
                  <a:cubicBezTo>
                    <a:pt x="10708" y="2087"/>
                    <a:pt x="10976" y="2115"/>
                    <a:pt x="11193" y="2171"/>
                  </a:cubicBezTo>
                  <a:cubicBezTo>
                    <a:pt x="11411" y="2228"/>
                    <a:pt x="11578" y="2284"/>
                    <a:pt x="11695" y="2397"/>
                  </a:cubicBezTo>
                  <a:cubicBezTo>
                    <a:pt x="11829" y="2481"/>
                    <a:pt x="11913" y="2594"/>
                    <a:pt x="11980" y="2735"/>
                  </a:cubicBezTo>
                  <a:cubicBezTo>
                    <a:pt x="12046" y="2876"/>
                    <a:pt x="12063" y="3045"/>
                    <a:pt x="12063" y="3215"/>
                  </a:cubicBezTo>
                  <a:lnTo>
                    <a:pt x="12063" y="14240"/>
                  </a:lnTo>
                  <a:lnTo>
                    <a:pt x="18170" y="14240"/>
                  </a:lnTo>
                  <a:lnTo>
                    <a:pt x="18170" y="1128"/>
                  </a:lnTo>
                  <a:cubicBezTo>
                    <a:pt x="18170" y="959"/>
                    <a:pt x="18204" y="789"/>
                    <a:pt x="18254" y="648"/>
                  </a:cubicBezTo>
                  <a:cubicBezTo>
                    <a:pt x="18304" y="507"/>
                    <a:pt x="18404" y="395"/>
                    <a:pt x="18538" y="310"/>
                  </a:cubicBezTo>
                  <a:cubicBezTo>
                    <a:pt x="18672" y="225"/>
                    <a:pt x="18839" y="141"/>
                    <a:pt x="19057" y="85"/>
                  </a:cubicBezTo>
                  <a:cubicBezTo>
                    <a:pt x="19274" y="28"/>
                    <a:pt x="19592" y="0"/>
                    <a:pt x="19910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4" name="Shape">
              <a:extLst>
                <a:ext uri="{FF2B5EF4-FFF2-40B4-BE49-F238E27FC236}">
                  <a16:creationId xmlns:a16="http://schemas.microsoft.com/office/drawing/2014/main" id="{1499D59A-C1B4-4ED8-A3FE-0CD42D922667}"/>
                </a:ext>
              </a:extLst>
            </p:cNvPr>
            <p:cNvSpPr/>
            <p:nvPr/>
          </p:nvSpPr>
          <p:spPr>
            <a:xfrm>
              <a:off x="1562099" y="45338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5" name="Shape">
              <a:extLst>
                <a:ext uri="{FF2B5EF4-FFF2-40B4-BE49-F238E27FC236}">
                  <a16:creationId xmlns:a16="http://schemas.microsoft.com/office/drawing/2014/main" id="{D7AF72C1-9F28-4DA1-A8B4-A52405C9EBCF}"/>
                </a:ext>
              </a:extLst>
            </p:cNvPr>
            <p:cNvSpPr/>
            <p:nvPr/>
          </p:nvSpPr>
          <p:spPr>
            <a:xfrm>
              <a:off x="1562099" y="4419599"/>
              <a:ext cx="169546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6" y="0"/>
                  </a:moveTo>
                  <a:cubicBezTo>
                    <a:pt x="16067" y="0"/>
                    <a:pt x="17021" y="333"/>
                    <a:pt x="17862" y="974"/>
                  </a:cubicBezTo>
                  <a:cubicBezTo>
                    <a:pt x="18704" y="1614"/>
                    <a:pt x="19383" y="2511"/>
                    <a:pt x="19933" y="3613"/>
                  </a:cubicBezTo>
                  <a:cubicBezTo>
                    <a:pt x="20484" y="4715"/>
                    <a:pt x="20904" y="6021"/>
                    <a:pt x="21179" y="7507"/>
                  </a:cubicBezTo>
                  <a:cubicBezTo>
                    <a:pt x="21454" y="8994"/>
                    <a:pt x="21600" y="10582"/>
                    <a:pt x="21600" y="12273"/>
                  </a:cubicBezTo>
                  <a:cubicBezTo>
                    <a:pt x="21600" y="13426"/>
                    <a:pt x="21535" y="14477"/>
                    <a:pt x="21422" y="15450"/>
                  </a:cubicBezTo>
                  <a:cubicBezTo>
                    <a:pt x="21309" y="16424"/>
                    <a:pt x="21163" y="17295"/>
                    <a:pt x="21001" y="18038"/>
                  </a:cubicBezTo>
                  <a:cubicBezTo>
                    <a:pt x="20840" y="18781"/>
                    <a:pt x="20662" y="19422"/>
                    <a:pt x="20484" y="19909"/>
                  </a:cubicBezTo>
                  <a:cubicBezTo>
                    <a:pt x="20306" y="20396"/>
                    <a:pt x="20144" y="20780"/>
                    <a:pt x="19998" y="20985"/>
                  </a:cubicBezTo>
                  <a:cubicBezTo>
                    <a:pt x="19853" y="21216"/>
                    <a:pt x="19658" y="21369"/>
                    <a:pt x="19400" y="21446"/>
                  </a:cubicBezTo>
                  <a:cubicBezTo>
                    <a:pt x="19141" y="21549"/>
                    <a:pt x="18752" y="21600"/>
                    <a:pt x="18267" y="21600"/>
                  </a:cubicBezTo>
                  <a:cubicBezTo>
                    <a:pt x="17927" y="21600"/>
                    <a:pt x="17652" y="21574"/>
                    <a:pt x="17426" y="21549"/>
                  </a:cubicBezTo>
                  <a:cubicBezTo>
                    <a:pt x="17199" y="21523"/>
                    <a:pt x="17021" y="21446"/>
                    <a:pt x="16876" y="21395"/>
                  </a:cubicBezTo>
                  <a:cubicBezTo>
                    <a:pt x="16730" y="21318"/>
                    <a:pt x="16633" y="21216"/>
                    <a:pt x="16584" y="21088"/>
                  </a:cubicBezTo>
                  <a:cubicBezTo>
                    <a:pt x="16536" y="20960"/>
                    <a:pt x="16487" y="20806"/>
                    <a:pt x="16487" y="20652"/>
                  </a:cubicBezTo>
                  <a:cubicBezTo>
                    <a:pt x="16487" y="20421"/>
                    <a:pt x="16584" y="20088"/>
                    <a:pt x="16762" y="19653"/>
                  </a:cubicBezTo>
                  <a:cubicBezTo>
                    <a:pt x="16940" y="19217"/>
                    <a:pt x="17134" y="18653"/>
                    <a:pt x="17345" y="17987"/>
                  </a:cubicBezTo>
                  <a:cubicBezTo>
                    <a:pt x="17555" y="17295"/>
                    <a:pt x="17749" y="16501"/>
                    <a:pt x="17927" y="15553"/>
                  </a:cubicBezTo>
                  <a:cubicBezTo>
                    <a:pt x="18105" y="14605"/>
                    <a:pt x="18186" y="13503"/>
                    <a:pt x="18186" y="12273"/>
                  </a:cubicBezTo>
                  <a:cubicBezTo>
                    <a:pt x="18186" y="11453"/>
                    <a:pt x="18121" y="10710"/>
                    <a:pt x="18008" y="10070"/>
                  </a:cubicBezTo>
                  <a:cubicBezTo>
                    <a:pt x="17879" y="9429"/>
                    <a:pt x="17717" y="8865"/>
                    <a:pt x="17490" y="8430"/>
                  </a:cubicBezTo>
                  <a:cubicBezTo>
                    <a:pt x="17264" y="7969"/>
                    <a:pt x="16989" y="7636"/>
                    <a:pt x="16649" y="7405"/>
                  </a:cubicBezTo>
                  <a:cubicBezTo>
                    <a:pt x="16309" y="7174"/>
                    <a:pt x="15937" y="7046"/>
                    <a:pt x="15533" y="7046"/>
                  </a:cubicBezTo>
                  <a:cubicBezTo>
                    <a:pt x="15063" y="7046"/>
                    <a:pt x="14659" y="7251"/>
                    <a:pt x="14319" y="7661"/>
                  </a:cubicBezTo>
                  <a:cubicBezTo>
                    <a:pt x="13979" y="8071"/>
                    <a:pt x="13672" y="8609"/>
                    <a:pt x="13413" y="9250"/>
                  </a:cubicBezTo>
                  <a:cubicBezTo>
                    <a:pt x="13154" y="9916"/>
                    <a:pt x="12895" y="10659"/>
                    <a:pt x="12669" y="11479"/>
                  </a:cubicBezTo>
                  <a:cubicBezTo>
                    <a:pt x="12442" y="12324"/>
                    <a:pt x="12200" y="13170"/>
                    <a:pt x="11941" y="14067"/>
                  </a:cubicBezTo>
                  <a:cubicBezTo>
                    <a:pt x="11682" y="14964"/>
                    <a:pt x="11391" y="15809"/>
                    <a:pt x="11067" y="16655"/>
                  </a:cubicBezTo>
                  <a:cubicBezTo>
                    <a:pt x="10743" y="17500"/>
                    <a:pt x="10339" y="18243"/>
                    <a:pt x="9886" y="18884"/>
                  </a:cubicBezTo>
                  <a:cubicBezTo>
                    <a:pt x="9433" y="19550"/>
                    <a:pt x="8883" y="20063"/>
                    <a:pt x="8268" y="20473"/>
                  </a:cubicBezTo>
                  <a:cubicBezTo>
                    <a:pt x="7637" y="20882"/>
                    <a:pt x="6893" y="21087"/>
                    <a:pt x="6019" y="21087"/>
                  </a:cubicBezTo>
                  <a:cubicBezTo>
                    <a:pt x="5016" y="21087"/>
                    <a:pt x="4142" y="20780"/>
                    <a:pt x="3382" y="20216"/>
                  </a:cubicBezTo>
                  <a:cubicBezTo>
                    <a:pt x="2621" y="19653"/>
                    <a:pt x="1990" y="18833"/>
                    <a:pt x="1489" y="17833"/>
                  </a:cubicBezTo>
                  <a:cubicBezTo>
                    <a:pt x="987" y="16834"/>
                    <a:pt x="615" y="15655"/>
                    <a:pt x="372" y="14297"/>
                  </a:cubicBezTo>
                  <a:cubicBezTo>
                    <a:pt x="129" y="12939"/>
                    <a:pt x="0" y="11505"/>
                    <a:pt x="0" y="9993"/>
                  </a:cubicBezTo>
                  <a:cubicBezTo>
                    <a:pt x="0" y="9198"/>
                    <a:pt x="32" y="8430"/>
                    <a:pt x="113" y="7635"/>
                  </a:cubicBezTo>
                  <a:cubicBezTo>
                    <a:pt x="194" y="6841"/>
                    <a:pt x="291" y="6124"/>
                    <a:pt x="421" y="5432"/>
                  </a:cubicBezTo>
                  <a:cubicBezTo>
                    <a:pt x="550" y="4740"/>
                    <a:pt x="696" y="4151"/>
                    <a:pt x="858" y="3613"/>
                  </a:cubicBezTo>
                  <a:cubicBezTo>
                    <a:pt x="1019" y="3075"/>
                    <a:pt x="1149" y="2742"/>
                    <a:pt x="1262" y="2562"/>
                  </a:cubicBezTo>
                  <a:cubicBezTo>
                    <a:pt x="1375" y="2383"/>
                    <a:pt x="1456" y="2280"/>
                    <a:pt x="1537" y="2229"/>
                  </a:cubicBezTo>
                  <a:cubicBezTo>
                    <a:pt x="1618" y="2178"/>
                    <a:pt x="1715" y="2127"/>
                    <a:pt x="1844" y="2075"/>
                  </a:cubicBezTo>
                  <a:cubicBezTo>
                    <a:pt x="1974" y="2024"/>
                    <a:pt x="2120" y="1998"/>
                    <a:pt x="2314" y="1973"/>
                  </a:cubicBezTo>
                  <a:cubicBezTo>
                    <a:pt x="2508" y="1947"/>
                    <a:pt x="2734" y="1947"/>
                    <a:pt x="3009" y="1947"/>
                  </a:cubicBezTo>
                  <a:cubicBezTo>
                    <a:pt x="3317" y="1947"/>
                    <a:pt x="3592" y="1947"/>
                    <a:pt x="3802" y="1998"/>
                  </a:cubicBezTo>
                  <a:cubicBezTo>
                    <a:pt x="4013" y="2024"/>
                    <a:pt x="4191" y="2075"/>
                    <a:pt x="4336" y="2127"/>
                  </a:cubicBezTo>
                  <a:cubicBezTo>
                    <a:pt x="4482" y="2178"/>
                    <a:pt x="4579" y="2280"/>
                    <a:pt x="4644" y="2383"/>
                  </a:cubicBezTo>
                  <a:cubicBezTo>
                    <a:pt x="4708" y="2485"/>
                    <a:pt x="4741" y="2639"/>
                    <a:pt x="4741" y="2818"/>
                  </a:cubicBezTo>
                  <a:cubicBezTo>
                    <a:pt x="4741" y="2998"/>
                    <a:pt x="4660" y="3305"/>
                    <a:pt x="4514" y="3715"/>
                  </a:cubicBezTo>
                  <a:cubicBezTo>
                    <a:pt x="4369" y="4125"/>
                    <a:pt x="4207" y="4638"/>
                    <a:pt x="4029" y="5227"/>
                  </a:cubicBezTo>
                  <a:cubicBezTo>
                    <a:pt x="3851" y="5816"/>
                    <a:pt x="3689" y="6508"/>
                    <a:pt x="3543" y="7302"/>
                  </a:cubicBezTo>
                  <a:cubicBezTo>
                    <a:pt x="3398" y="8097"/>
                    <a:pt x="3333" y="8942"/>
                    <a:pt x="3333" y="9890"/>
                  </a:cubicBezTo>
                  <a:cubicBezTo>
                    <a:pt x="3333" y="10633"/>
                    <a:pt x="3398" y="11274"/>
                    <a:pt x="3495" y="11812"/>
                  </a:cubicBezTo>
                  <a:cubicBezTo>
                    <a:pt x="3608" y="12350"/>
                    <a:pt x="3770" y="12811"/>
                    <a:pt x="3964" y="13196"/>
                  </a:cubicBezTo>
                  <a:cubicBezTo>
                    <a:pt x="4158" y="13554"/>
                    <a:pt x="4401" y="13836"/>
                    <a:pt x="4676" y="14016"/>
                  </a:cubicBezTo>
                  <a:cubicBezTo>
                    <a:pt x="4951" y="14195"/>
                    <a:pt x="5258" y="14272"/>
                    <a:pt x="5566" y="14272"/>
                  </a:cubicBezTo>
                  <a:cubicBezTo>
                    <a:pt x="6035" y="14272"/>
                    <a:pt x="6423" y="14067"/>
                    <a:pt x="6763" y="13682"/>
                  </a:cubicBezTo>
                  <a:cubicBezTo>
                    <a:pt x="7103" y="13273"/>
                    <a:pt x="7410" y="12734"/>
                    <a:pt x="7669" y="12068"/>
                  </a:cubicBezTo>
                  <a:cubicBezTo>
                    <a:pt x="7928" y="11402"/>
                    <a:pt x="8187" y="10633"/>
                    <a:pt x="8413" y="9788"/>
                  </a:cubicBezTo>
                  <a:cubicBezTo>
                    <a:pt x="8640" y="8942"/>
                    <a:pt x="8883" y="8071"/>
                    <a:pt x="9142" y="7174"/>
                  </a:cubicBezTo>
                  <a:cubicBezTo>
                    <a:pt x="9400" y="6277"/>
                    <a:pt x="9692" y="5406"/>
                    <a:pt x="10015" y="4561"/>
                  </a:cubicBezTo>
                  <a:cubicBezTo>
                    <a:pt x="10339" y="3715"/>
                    <a:pt x="10743" y="2947"/>
                    <a:pt x="11196" y="2280"/>
                  </a:cubicBezTo>
                  <a:cubicBezTo>
                    <a:pt x="11649" y="1614"/>
                    <a:pt x="12200" y="1076"/>
                    <a:pt x="12814" y="666"/>
                  </a:cubicBezTo>
                  <a:cubicBezTo>
                    <a:pt x="13397" y="205"/>
                    <a:pt x="14125" y="0"/>
                    <a:pt x="14966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6" name="Shape">
              <a:extLst>
                <a:ext uri="{FF2B5EF4-FFF2-40B4-BE49-F238E27FC236}">
                  <a16:creationId xmlns:a16="http://schemas.microsoft.com/office/drawing/2014/main" id="{359DEAF2-E7B9-4B4B-AAB6-6F3246044221}"/>
                </a:ext>
              </a:extLst>
            </p:cNvPr>
            <p:cNvSpPr/>
            <p:nvPr/>
          </p:nvSpPr>
          <p:spPr>
            <a:xfrm>
              <a:off x="37083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7" name="Shape">
              <a:extLst>
                <a:ext uri="{FF2B5EF4-FFF2-40B4-BE49-F238E27FC236}">
                  <a16:creationId xmlns:a16="http://schemas.microsoft.com/office/drawing/2014/main" id="{7D0F90A0-234C-44A7-812B-FB77591BEF2F}"/>
                </a:ext>
              </a:extLst>
            </p:cNvPr>
            <p:cNvSpPr/>
            <p:nvPr/>
          </p:nvSpPr>
          <p:spPr>
            <a:xfrm>
              <a:off x="38353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8" name="Shape">
              <a:extLst>
                <a:ext uri="{FF2B5EF4-FFF2-40B4-BE49-F238E27FC236}">
                  <a16:creationId xmlns:a16="http://schemas.microsoft.com/office/drawing/2014/main" id="{6A705D12-DE9E-4A4E-A97F-CA21A283D586}"/>
                </a:ext>
              </a:extLst>
            </p:cNvPr>
            <p:cNvSpPr/>
            <p:nvPr/>
          </p:nvSpPr>
          <p:spPr>
            <a:xfrm>
              <a:off x="3936999" y="3187699"/>
              <a:ext cx="91315" cy="145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9"/>
                  </a:moveTo>
                  <a:cubicBezTo>
                    <a:pt x="21600" y="16096"/>
                    <a:pt x="21270" y="17061"/>
                    <a:pt x="20639" y="17874"/>
                  </a:cubicBezTo>
                  <a:cubicBezTo>
                    <a:pt x="19978" y="18706"/>
                    <a:pt x="19106" y="19387"/>
                    <a:pt x="17995" y="19936"/>
                  </a:cubicBezTo>
                  <a:cubicBezTo>
                    <a:pt x="16883" y="20484"/>
                    <a:pt x="15592" y="20900"/>
                    <a:pt x="14120" y="21184"/>
                  </a:cubicBezTo>
                  <a:cubicBezTo>
                    <a:pt x="12647" y="21468"/>
                    <a:pt x="11055" y="21600"/>
                    <a:pt x="9373" y="21600"/>
                  </a:cubicBezTo>
                  <a:cubicBezTo>
                    <a:pt x="8231" y="21600"/>
                    <a:pt x="7180" y="21543"/>
                    <a:pt x="6189" y="21430"/>
                  </a:cubicBezTo>
                  <a:cubicBezTo>
                    <a:pt x="5197" y="21316"/>
                    <a:pt x="4356" y="21165"/>
                    <a:pt x="3605" y="20995"/>
                  </a:cubicBezTo>
                  <a:cubicBezTo>
                    <a:pt x="2854" y="20825"/>
                    <a:pt x="2223" y="20654"/>
                    <a:pt x="1712" y="20465"/>
                  </a:cubicBezTo>
                  <a:cubicBezTo>
                    <a:pt x="1202" y="20276"/>
                    <a:pt x="841" y="20125"/>
                    <a:pt x="631" y="19973"/>
                  </a:cubicBezTo>
                  <a:cubicBezTo>
                    <a:pt x="421" y="19841"/>
                    <a:pt x="240" y="19633"/>
                    <a:pt x="150" y="19368"/>
                  </a:cubicBezTo>
                  <a:cubicBezTo>
                    <a:pt x="60" y="19103"/>
                    <a:pt x="0" y="18725"/>
                    <a:pt x="0" y="18233"/>
                  </a:cubicBezTo>
                  <a:cubicBezTo>
                    <a:pt x="0" y="17893"/>
                    <a:pt x="30" y="17628"/>
                    <a:pt x="60" y="17401"/>
                  </a:cubicBezTo>
                  <a:cubicBezTo>
                    <a:pt x="90" y="17174"/>
                    <a:pt x="150" y="17004"/>
                    <a:pt x="240" y="16852"/>
                  </a:cubicBezTo>
                  <a:cubicBezTo>
                    <a:pt x="330" y="16720"/>
                    <a:pt x="421" y="16607"/>
                    <a:pt x="541" y="16550"/>
                  </a:cubicBezTo>
                  <a:cubicBezTo>
                    <a:pt x="661" y="16493"/>
                    <a:pt x="811" y="16455"/>
                    <a:pt x="991" y="16455"/>
                  </a:cubicBezTo>
                  <a:cubicBezTo>
                    <a:pt x="1232" y="16455"/>
                    <a:pt x="1562" y="16550"/>
                    <a:pt x="2013" y="16720"/>
                  </a:cubicBezTo>
                  <a:cubicBezTo>
                    <a:pt x="2433" y="16890"/>
                    <a:pt x="3004" y="17098"/>
                    <a:pt x="3695" y="17306"/>
                  </a:cubicBezTo>
                  <a:cubicBezTo>
                    <a:pt x="4386" y="17514"/>
                    <a:pt x="5197" y="17723"/>
                    <a:pt x="6128" y="17893"/>
                  </a:cubicBezTo>
                  <a:cubicBezTo>
                    <a:pt x="7060" y="18063"/>
                    <a:pt x="8171" y="18158"/>
                    <a:pt x="9403" y="18158"/>
                  </a:cubicBezTo>
                  <a:cubicBezTo>
                    <a:pt x="10214" y="18158"/>
                    <a:pt x="10965" y="18101"/>
                    <a:pt x="11596" y="17968"/>
                  </a:cubicBezTo>
                  <a:cubicBezTo>
                    <a:pt x="12257" y="17836"/>
                    <a:pt x="12798" y="17666"/>
                    <a:pt x="13248" y="17439"/>
                  </a:cubicBezTo>
                  <a:cubicBezTo>
                    <a:pt x="13699" y="17212"/>
                    <a:pt x="14059" y="16928"/>
                    <a:pt x="14270" y="16607"/>
                  </a:cubicBezTo>
                  <a:cubicBezTo>
                    <a:pt x="14510" y="16266"/>
                    <a:pt x="14630" y="15907"/>
                    <a:pt x="14630" y="15491"/>
                  </a:cubicBezTo>
                  <a:cubicBezTo>
                    <a:pt x="14630" y="15018"/>
                    <a:pt x="14420" y="14621"/>
                    <a:pt x="14029" y="14280"/>
                  </a:cubicBezTo>
                  <a:cubicBezTo>
                    <a:pt x="13609" y="13940"/>
                    <a:pt x="13098" y="13637"/>
                    <a:pt x="12437" y="13372"/>
                  </a:cubicBezTo>
                  <a:cubicBezTo>
                    <a:pt x="11776" y="13107"/>
                    <a:pt x="11025" y="12862"/>
                    <a:pt x="10214" y="12635"/>
                  </a:cubicBezTo>
                  <a:cubicBezTo>
                    <a:pt x="9373" y="12408"/>
                    <a:pt x="8532" y="12162"/>
                    <a:pt x="7631" y="11897"/>
                  </a:cubicBezTo>
                  <a:cubicBezTo>
                    <a:pt x="6729" y="11632"/>
                    <a:pt x="5888" y="11348"/>
                    <a:pt x="5047" y="11027"/>
                  </a:cubicBezTo>
                  <a:cubicBezTo>
                    <a:pt x="4206" y="10705"/>
                    <a:pt x="3455" y="10308"/>
                    <a:pt x="2824" y="9854"/>
                  </a:cubicBezTo>
                  <a:cubicBezTo>
                    <a:pt x="2193" y="9400"/>
                    <a:pt x="1622" y="8852"/>
                    <a:pt x="1232" y="8247"/>
                  </a:cubicBezTo>
                  <a:cubicBezTo>
                    <a:pt x="841" y="7641"/>
                    <a:pt x="631" y="6885"/>
                    <a:pt x="631" y="6015"/>
                  </a:cubicBezTo>
                  <a:cubicBezTo>
                    <a:pt x="631" y="5012"/>
                    <a:pt x="931" y="4142"/>
                    <a:pt x="1502" y="3386"/>
                  </a:cubicBezTo>
                  <a:cubicBezTo>
                    <a:pt x="2103" y="2629"/>
                    <a:pt x="2884" y="2005"/>
                    <a:pt x="3875" y="1494"/>
                  </a:cubicBezTo>
                  <a:cubicBezTo>
                    <a:pt x="4867" y="1002"/>
                    <a:pt x="6038" y="624"/>
                    <a:pt x="7390" y="378"/>
                  </a:cubicBezTo>
                  <a:cubicBezTo>
                    <a:pt x="8742" y="132"/>
                    <a:pt x="10184" y="0"/>
                    <a:pt x="11686" y="0"/>
                  </a:cubicBezTo>
                  <a:cubicBezTo>
                    <a:pt x="12467" y="0"/>
                    <a:pt x="13248" y="38"/>
                    <a:pt x="14030" y="113"/>
                  </a:cubicBezTo>
                  <a:cubicBezTo>
                    <a:pt x="14811" y="189"/>
                    <a:pt x="15532" y="284"/>
                    <a:pt x="16223" y="416"/>
                  </a:cubicBezTo>
                  <a:cubicBezTo>
                    <a:pt x="16914" y="549"/>
                    <a:pt x="17514" y="700"/>
                    <a:pt x="18025" y="851"/>
                  </a:cubicBezTo>
                  <a:cubicBezTo>
                    <a:pt x="18536" y="1002"/>
                    <a:pt x="18896" y="1154"/>
                    <a:pt x="19077" y="1248"/>
                  </a:cubicBezTo>
                  <a:cubicBezTo>
                    <a:pt x="19257" y="1362"/>
                    <a:pt x="19377" y="1456"/>
                    <a:pt x="19437" y="1532"/>
                  </a:cubicBezTo>
                  <a:cubicBezTo>
                    <a:pt x="19497" y="1608"/>
                    <a:pt x="19557" y="1702"/>
                    <a:pt x="19587" y="1835"/>
                  </a:cubicBezTo>
                  <a:cubicBezTo>
                    <a:pt x="19617" y="1967"/>
                    <a:pt x="19647" y="2118"/>
                    <a:pt x="19677" y="2308"/>
                  </a:cubicBezTo>
                  <a:cubicBezTo>
                    <a:pt x="19708" y="2497"/>
                    <a:pt x="19708" y="2724"/>
                    <a:pt x="19708" y="3007"/>
                  </a:cubicBezTo>
                  <a:cubicBezTo>
                    <a:pt x="19708" y="3329"/>
                    <a:pt x="19708" y="3575"/>
                    <a:pt x="19677" y="3802"/>
                  </a:cubicBezTo>
                  <a:cubicBezTo>
                    <a:pt x="19647" y="4010"/>
                    <a:pt x="19617" y="4199"/>
                    <a:pt x="19557" y="4331"/>
                  </a:cubicBezTo>
                  <a:cubicBezTo>
                    <a:pt x="19497" y="4464"/>
                    <a:pt x="19407" y="4577"/>
                    <a:pt x="19317" y="4634"/>
                  </a:cubicBezTo>
                  <a:cubicBezTo>
                    <a:pt x="19197" y="4691"/>
                    <a:pt x="19047" y="4729"/>
                    <a:pt x="18866" y="4729"/>
                  </a:cubicBezTo>
                  <a:cubicBezTo>
                    <a:pt x="18686" y="4729"/>
                    <a:pt x="18386" y="4653"/>
                    <a:pt x="17965" y="4502"/>
                  </a:cubicBezTo>
                  <a:cubicBezTo>
                    <a:pt x="17545" y="4350"/>
                    <a:pt x="17064" y="4180"/>
                    <a:pt x="16463" y="4010"/>
                  </a:cubicBezTo>
                  <a:cubicBezTo>
                    <a:pt x="15862" y="3840"/>
                    <a:pt x="15171" y="3669"/>
                    <a:pt x="14390" y="3537"/>
                  </a:cubicBezTo>
                  <a:cubicBezTo>
                    <a:pt x="13609" y="3386"/>
                    <a:pt x="12738" y="3310"/>
                    <a:pt x="11807" y="3310"/>
                  </a:cubicBezTo>
                  <a:cubicBezTo>
                    <a:pt x="11086" y="3310"/>
                    <a:pt x="10425" y="3367"/>
                    <a:pt x="9884" y="3480"/>
                  </a:cubicBezTo>
                  <a:cubicBezTo>
                    <a:pt x="9343" y="3594"/>
                    <a:pt x="8893" y="3745"/>
                    <a:pt x="8502" y="3953"/>
                  </a:cubicBezTo>
                  <a:cubicBezTo>
                    <a:pt x="8141" y="4161"/>
                    <a:pt x="7871" y="4388"/>
                    <a:pt x="7691" y="4672"/>
                  </a:cubicBezTo>
                  <a:cubicBezTo>
                    <a:pt x="7511" y="4956"/>
                    <a:pt x="7421" y="5239"/>
                    <a:pt x="7421" y="5561"/>
                  </a:cubicBezTo>
                  <a:cubicBezTo>
                    <a:pt x="7421" y="6015"/>
                    <a:pt x="7631" y="6431"/>
                    <a:pt x="8021" y="6752"/>
                  </a:cubicBezTo>
                  <a:cubicBezTo>
                    <a:pt x="8412" y="7074"/>
                    <a:pt x="8953" y="7395"/>
                    <a:pt x="9644" y="7660"/>
                  </a:cubicBezTo>
                  <a:cubicBezTo>
                    <a:pt x="10305" y="7925"/>
                    <a:pt x="11086" y="8171"/>
                    <a:pt x="11927" y="8398"/>
                  </a:cubicBezTo>
                  <a:cubicBezTo>
                    <a:pt x="12768" y="8625"/>
                    <a:pt x="13639" y="8871"/>
                    <a:pt x="14541" y="9136"/>
                  </a:cubicBezTo>
                  <a:cubicBezTo>
                    <a:pt x="15442" y="9400"/>
                    <a:pt x="16283" y="9684"/>
                    <a:pt x="17154" y="10006"/>
                  </a:cubicBezTo>
                  <a:cubicBezTo>
                    <a:pt x="17995" y="10327"/>
                    <a:pt x="18776" y="10724"/>
                    <a:pt x="19437" y="11178"/>
                  </a:cubicBezTo>
                  <a:cubicBezTo>
                    <a:pt x="20098" y="11632"/>
                    <a:pt x="20639" y="12162"/>
                    <a:pt x="21060" y="12786"/>
                  </a:cubicBezTo>
                  <a:cubicBezTo>
                    <a:pt x="21480" y="13410"/>
                    <a:pt x="21600" y="14167"/>
                    <a:pt x="21600" y="1499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9" name="Shape">
              <a:extLst>
                <a:ext uri="{FF2B5EF4-FFF2-40B4-BE49-F238E27FC236}">
                  <a16:creationId xmlns:a16="http://schemas.microsoft.com/office/drawing/2014/main" id="{F827549D-73BF-4AFE-83E9-D9A1D9F4B31E}"/>
                </a:ext>
              </a:extLst>
            </p:cNvPr>
            <p:cNvSpPr/>
            <p:nvPr/>
          </p:nvSpPr>
          <p:spPr>
            <a:xfrm>
              <a:off x="4051299" y="3187700"/>
              <a:ext cx="82805" cy="139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6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7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7" y="0"/>
                  </a:cubicBezTo>
                  <a:lnTo>
                    <a:pt x="20407" y="0"/>
                  </a:lnTo>
                  <a:cubicBezTo>
                    <a:pt x="20573" y="0"/>
                    <a:pt x="20739" y="20"/>
                    <a:pt x="20871" y="78"/>
                  </a:cubicBezTo>
                  <a:cubicBezTo>
                    <a:pt x="21004" y="137"/>
                    <a:pt x="21103" y="235"/>
                    <a:pt x="21203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8" y="1392"/>
                    <a:pt x="21468" y="1725"/>
                  </a:cubicBezTo>
                  <a:cubicBezTo>
                    <a:pt x="21468" y="2038"/>
                    <a:pt x="21434" y="2293"/>
                    <a:pt x="21401" y="2509"/>
                  </a:cubicBezTo>
                  <a:cubicBezTo>
                    <a:pt x="21368" y="2724"/>
                    <a:pt x="21269" y="2901"/>
                    <a:pt x="21203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4" y="8801"/>
                  </a:cubicBezTo>
                  <a:cubicBezTo>
                    <a:pt x="19016" y="8859"/>
                    <a:pt x="19148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0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2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2" y="11819"/>
                    <a:pt x="19049" y="11898"/>
                    <a:pt x="18884" y="11956"/>
                  </a:cubicBezTo>
                  <a:cubicBezTo>
                    <a:pt x="18751" y="12015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7"/>
                    <a:pt x="21236" y="18385"/>
                    <a:pt x="21335" y="18523"/>
                  </a:cubicBezTo>
                  <a:cubicBezTo>
                    <a:pt x="21434" y="18660"/>
                    <a:pt x="21501" y="18836"/>
                    <a:pt x="21534" y="19052"/>
                  </a:cubicBezTo>
                  <a:cubicBezTo>
                    <a:pt x="21567" y="19267"/>
                    <a:pt x="21600" y="1954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0" name="Shape">
              <a:extLst>
                <a:ext uri="{FF2B5EF4-FFF2-40B4-BE49-F238E27FC236}">
                  <a16:creationId xmlns:a16="http://schemas.microsoft.com/office/drawing/2014/main" id="{9D356CD0-E8D6-482B-B18D-55C682BE04DA}"/>
                </a:ext>
              </a:extLst>
            </p:cNvPr>
            <p:cNvSpPr/>
            <p:nvPr/>
          </p:nvSpPr>
          <p:spPr>
            <a:xfrm>
              <a:off x="4140200" y="3187700"/>
              <a:ext cx="128697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4" y="19871"/>
                  </a:moveTo>
                  <a:cubicBezTo>
                    <a:pt x="21403" y="20260"/>
                    <a:pt x="21488" y="20590"/>
                    <a:pt x="21530" y="20823"/>
                  </a:cubicBezTo>
                  <a:cubicBezTo>
                    <a:pt x="21573" y="21056"/>
                    <a:pt x="21509" y="21231"/>
                    <a:pt x="21382" y="21347"/>
                  </a:cubicBezTo>
                  <a:cubicBezTo>
                    <a:pt x="21254" y="21464"/>
                    <a:pt x="21020" y="21542"/>
                    <a:pt x="20680" y="21561"/>
                  </a:cubicBezTo>
                  <a:cubicBezTo>
                    <a:pt x="20340" y="21581"/>
                    <a:pt x="19872" y="21600"/>
                    <a:pt x="19298" y="21600"/>
                  </a:cubicBezTo>
                  <a:cubicBezTo>
                    <a:pt x="18682" y="21600"/>
                    <a:pt x="18193" y="21600"/>
                    <a:pt x="17853" y="21580"/>
                  </a:cubicBezTo>
                  <a:cubicBezTo>
                    <a:pt x="17512" y="21561"/>
                    <a:pt x="17257" y="21522"/>
                    <a:pt x="17066" y="21483"/>
                  </a:cubicBezTo>
                  <a:cubicBezTo>
                    <a:pt x="16896" y="21425"/>
                    <a:pt x="16768" y="21367"/>
                    <a:pt x="16683" y="21270"/>
                  </a:cubicBezTo>
                  <a:cubicBezTo>
                    <a:pt x="16619" y="21192"/>
                    <a:pt x="16556" y="21075"/>
                    <a:pt x="16513" y="20920"/>
                  </a:cubicBezTo>
                  <a:lnTo>
                    <a:pt x="14940" y="16627"/>
                  </a:lnTo>
                  <a:lnTo>
                    <a:pt x="6160" y="16627"/>
                  </a:lnTo>
                  <a:lnTo>
                    <a:pt x="4671" y="20804"/>
                  </a:lnTo>
                  <a:cubicBezTo>
                    <a:pt x="4629" y="20959"/>
                    <a:pt x="4565" y="21095"/>
                    <a:pt x="4480" y="21192"/>
                  </a:cubicBezTo>
                  <a:cubicBezTo>
                    <a:pt x="4395" y="21289"/>
                    <a:pt x="4267" y="21386"/>
                    <a:pt x="4097" y="21445"/>
                  </a:cubicBezTo>
                  <a:cubicBezTo>
                    <a:pt x="3927" y="21503"/>
                    <a:pt x="3672" y="21542"/>
                    <a:pt x="3353" y="21561"/>
                  </a:cubicBezTo>
                  <a:cubicBezTo>
                    <a:pt x="3034" y="21581"/>
                    <a:pt x="2609" y="21600"/>
                    <a:pt x="2099" y="21600"/>
                  </a:cubicBezTo>
                  <a:cubicBezTo>
                    <a:pt x="1546" y="21600"/>
                    <a:pt x="1100" y="21581"/>
                    <a:pt x="802" y="21542"/>
                  </a:cubicBezTo>
                  <a:cubicBezTo>
                    <a:pt x="483" y="21503"/>
                    <a:pt x="271" y="21425"/>
                    <a:pt x="143" y="21309"/>
                  </a:cubicBezTo>
                  <a:cubicBezTo>
                    <a:pt x="15" y="21192"/>
                    <a:pt x="-27" y="20998"/>
                    <a:pt x="15" y="20765"/>
                  </a:cubicBezTo>
                  <a:cubicBezTo>
                    <a:pt x="58" y="20532"/>
                    <a:pt x="143" y="20221"/>
                    <a:pt x="292" y="19832"/>
                  </a:cubicBezTo>
                  <a:lnTo>
                    <a:pt x="7520" y="855"/>
                  </a:lnTo>
                  <a:cubicBezTo>
                    <a:pt x="7584" y="660"/>
                    <a:pt x="7669" y="524"/>
                    <a:pt x="7775" y="408"/>
                  </a:cubicBezTo>
                  <a:cubicBezTo>
                    <a:pt x="7882" y="291"/>
                    <a:pt x="8030" y="194"/>
                    <a:pt x="8243" y="136"/>
                  </a:cubicBezTo>
                  <a:cubicBezTo>
                    <a:pt x="8456" y="78"/>
                    <a:pt x="8753" y="39"/>
                    <a:pt x="9115" y="19"/>
                  </a:cubicBezTo>
                  <a:cubicBezTo>
                    <a:pt x="9476" y="0"/>
                    <a:pt x="9986" y="0"/>
                    <a:pt x="10603" y="0"/>
                  </a:cubicBezTo>
                  <a:cubicBezTo>
                    <a:pt x="11305" y="0"/>
                    <a:pt x="11879" y="0"/>
                    <a:pt x="12304" y="19"/>
                  </a:cubicBezTo>
                  <a:cubicBezTo>
                    <a:pt x="12729" y="39"/>
                    <a:pt x="13048" y="78"/>
                    <a:pt x="13282" y="136"/>
                  </a:cubicBezTo>
                  <a:cubicBezTo>
                    <a:pt x="13516" y="194"/>
                    <a:pt x="13686" y="291"/>
                    <a:pt x="13792" y="408"/>
                  </a:cubicBezTo>
                  <a:cubicBezTo>
                    <a:pt x="13898" y="524"/>
                    <a:pt x="13983" y="699"/>
                    <a:pt x="14047" y="894"/>
                  </a:cubicBezTo>
                  <a:lnTo>
                    <a:pt x="21254" y="19871"/>
                  </a:lnTo>
                  <a:close/>
                  <a:moveTo>
                    <a:pt x="10518" y="4196"/>
                  </a:moveTo>
                  <a:lnTo>
                    <a:pt x="10518" y="4196"/>
                  </a:lnTo>
                  <a:lnTo>
                    <a:pt x="7180" y="13286"/>
                  </a:lnTo>
                  <a:lnTo>
                    <a:pt x="13813" y="13286"/>
                  </a:lnTo>
                  <a:lnTo>
                    <a:pt x="10518" y="41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1" name="Shape">
              <a:extLst>
                <a:ext uri="{FF2B5EF4-FFF2-40B4-BE49-F238E27FC236}">
                  <a16:creationId xmlns:a16="http://schemas.microsoft.com/office/drawing/2014/main" id="{D2200977-E38C-486B-8C10-21EA93D0BEDF}"/>
                </a:ext>
              </a:extLst>
            </p:cNvPr>
            <p:cNvSpPr/>
            <p:nvPr/>
          </p:nvSpPr>
          <p:spPr>
            <a:xfrm>
              <a:off x="4279899" y="3187700"/>
              <a:ext cx="103634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59" y="21502"/>
                    <a:pt x="20541" y="21541"/>
                    <a:pt x="20118" y="21561"/>
                  </a:cubicBezTo>
                  <a:cubicBezTo>
                    <a:pt x="19694" y="21580"/>
                    <a:pt x="19085" y="21600"/>
                    <a:pt x="18344" y="21600"/>
                  </a:cubicBezTo>
                  <a:cubicBezTo>
                    <a:pt x="17709" y="21600"/>
                    <a:pt x="17206" y="21580"/>
                    <a:pt x="16835" y="21561"/>
                  </a:cubicBezTo>
                  <a:cubicBezTo>
                    <a:pt x="16465" y="21541"/>
                    <a:pt x="16174" y="21502"/>
                    <a:pt x="15935" y="21444"/>
                  </a:cubicBezTo>
                  <a:cubicBezTo>
                    <a:pt x="15724" y="21385"/>
                    <a:pt x="15565" y="21307"/>
                    <a:pt x="15485" y="21210"/>
                  </a:cubicBezTo>
                  <a:cubicBezTo>
                    <a:pt x="15406" y="21112"/>
                    <a:pt x="15326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4"/>
                    <a:pt x="10694" y="13580"/>
                  </a:cubicBezTo>
                  <a:cubicBezTo>
                    <a:pt x="10323" y="13307"/>
                    <a:pt x="9900" y="13093"/>
                    <a:pt x="9423" y="12937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8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29" y="21463"/>
                    <a:pt x="4738" y="21502"/>
                    <a:pt x="4368" y="21541"/>
                  </a:cubicBezTo>
                  <a:cubicBezTo>
                    <a:pt x="3997" y="21580"/>
                    <a:pt x="3521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38" y="21502"/>
                    <a:pt x="820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8"/>
                  </a:cubicBezTo>
                  <a:lnTo>
                    <a:pt x="0" y="1385"/>
                  </a:lnTo>
                  <a:cubicBezTo>
                    <a:pt x="0" y="898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79" y="1912"/>
                  </a:cubicBezTo>
                  <a:cubicBezTo>
                    <a:pt x="18741" y="2400"/>
                    <a:pt x="19244" y="2966"/>
                    <a:pt x="19588" y="3629"/>
                  </a:cubicBezTo>
                  <a:cubicBezTo>
                    <a:pt x="19932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5" y="9912"/>
                    <a:pt x="17576" y="10322"/>
                    <a:pt x="16888" y="10654"/>
                  </a:cubicBezTo>
                  <a:cubicBezTo>
                    <a:pt x="16200" y="10985"/>
                    <a:pt x="15379" y="11278"/>
                    <a:pt x="14479" y="11473"/>
                  </a:cubicBezTo>
                  <a:cubicBezTo>
                    <a:pt x="14903" y="11629"/>
                    <a:pt x="15326" y="11824"/>
                    <a:pt x="15697" y="12039"/>
                  </a:cubicBezTo>
                  <a:cubicBezTo>
                    <a:pt x="16068" y="12254"/>
                    <a:pt x="16438" y="12527"/>
                    <a:pt x="16782" y="12839"/>
                  </a:cubicBezTo>
                  <a:cubicBezTo>
                    <a:pt x="17126" y="13151"/>
                    <a:pt x="17444" y="13522"/>
                    <a:pt x="17735" y="13912"/>
                  </a:cubicBezTo>
                  <a:cubicBezTo>
                    <a:pt x="18026" y="14322"/>
                    <a:pt x="18318" y="14771"/>
                    <a:pt x="18609" y="15278"/>
                  </a:cubicBezTo>
                  <a:lnTo>
                    <a:pt x="21070" y="19512"/>
                  </a:lnTo>
                  <a:cubicBezTo>
                    <a:pt x="21282" y="19922"/>
                    <a:pt x="21441" y="20234"/>
                    <a:pt x="21520" y="20429"/>
                  </a:cubicBezTo>
                  <a:cubicBezTo>
                    <a:pt x="21574" y="20644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9"/>
                    <a:pt x="12177" y="3727"/>
                    <a:pt x="11171" y="3512"/>
                  </a:cubicBezTo>
                  <a:cubicBezTo>
                    <a:pt x="10879" y="3454"/>
                    <a:pt x="10535" y="3415"/>
                    <a:pt x="10138" y="3376"/>
                  </a:cubicBezTo>
                  <a:cubicBezTo>
                    <a:pt x="9768" y="3337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5"/>
                    <a:pt x="12282" y="8820"/>
                    <a:pt x="12706" y="8546"/>
                  </a:cubicBezTo>
                  <a:cubicBezTo>
                    <a:pt x="13129" y="8273"/>
                    <a:pt x="13447" y="7961"/>
                    <a:pt x="13659" y="7571"/>
                  </a:cubicBezTo>
                  <a:cubicBezTo>
                    <a:pt x="13871" y="7219"/>
                    <a:pt x="13976" y="679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2" name="Shape">
              <a:extLst>
                <a:ext uri="{FF2B5EF4-FFF2-40B4-BE49-F238E27FC236}">
                  <a16:creationId xmlns:a16="http://schemas.microsoft.com/office/drawing/2014/main" id="{E83E46CF-7972-4CA1-A163-0036EAD5BAB3}"/>
                </a:ext>
              </a:extLst>
            </p:cNvPr>
            <p:cNvSpPr/>
            <p:nvPr/>
          </p:nvSpPr>
          <p:spPr>
            <a:xfrm>
              <a:off x="4394199" y="3187700"/>
              <a:ext cx="103507" cy="144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39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7" y="19299"/>
                  </a:cubicBezTo>
                  <a:cubicBezTo>
                    <a:pt x="21414" y="19432"/>
                    <a:pt x="21361" y="19546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8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4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1" y="14356"/>
                    <a:pt x="0" y="12815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6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2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5" y="1597"/>
                  </a:cubicBezTo>
                  <a:cubicBezTo>
                    <a:pt x="20937" y="1749"/>
                    <a:pt x="21070" y="1863"/>
                    <a:pt x="21149" y="1958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4" y="2662"/>
                    <a:pt x="21441" y="2871"/>
                  </a:cubicBezTo>
                  <a:cubicBezTo>
                    <a:pt x="21467" y="3080"/>
                    <a:pt x="21467" y="3327"/>
                    <a:pt x="21467" y="3632"/>
                  </a:cubicBezTo>
                  <a:cubicBezTo>
                    <a:pt x="21467" y="3955"/>
                    <a:pt x="21441" y="4221"/>
                    <a:pt x="21414" y="4449"/>
                  </a:cubicBezTo>
                  <a:cubicBezTo>
                    <a:pt x="21388" y="4677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4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5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9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6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7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1"/>
                  </a:cubicBezTo>
                  <a:cubicBezTo>
                    <a:pt x="7209" y="14945"/>
                    <a:pt x="7712" y="15686"/>
                    <a:pt x="8375" y="16276"/>
                  </a:cubicBezTo>
                  <a:cubicBezTo>
                    <a:pt x="9038" y="16865"/>
                    <a:pt x="9806" y="17284"/>
                    <a:pt x="10734" y="17569"/>
                  </a:cubicBezTo>
                  <a:cubicBezTo>
                    <a:pt x="11661" y="17854"/>
                    <a:pt x="12695" y="18006"/>
                    <a:pt x="13861" y="18006"/>
                  </a:cubicBezTo>
                  <a:cubicBezTo>
                    <a:pt x="14921" y="18006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1"/>
                    <a:pt x="19559" y="16751"/>
                    <a:pt x="19904" y="16561"/>
                  </a:cubicBezTo>
                  <a:cubicBezTo>
                    <a:pt x="20248" y="16371"/>
                    <a:pt x="20540" y="16295"/>
                    <a:pt x="20725" y="16295"/>
                  </a:cubicBezTo>
                  <a:cubicBezTo>
                    <a:pt x="20884" y="16295"/>
                    <a:pt x="20990" y="16314"/>
                    <a:pt x="21096" y="16352"/>
                  </a:cubicBezTo>
                  <a:cubicBezTo>
                    <a:pt x="21202" y="16390"/>
                    <a:pt x="21255" y="16485"/>
                    <a:pt x="21308" y="16618"/>
                  </a:cubicBezTo>
                  <a:cubicBezTo>
                    <a:pt x="21361" y="16751"/>
                    <a:pt x="21414" y="16922"/>
                    <a:pt x="21441" y="17151"/>
                  </a:cubicBezTo>
                  <a:cubicBezTo>
                    <a:pt x="21600" y="17436"/>
                    <a:pt x="21600" y="17740"/>
                    <a:pt x="21600" y="1813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3" name="Shape">
              <a:extLst>
                <a:ext uri="{FF2B5EF4-FFF2-40B4-BE49-F238E27FC236}">
                  <a16:creationId xmlns:a16="http://schemas.microsoft.com/office/drawing/2014/main" id="{CB5DB751-8271-4F63-8064-C541D3EF2B50}"/>
                </a:ext>
              </a:extLst>
            </p:cNvPr>
            <p:cNvSpPr/>
            <p:nvPr/>
          </p:nvSpPr>
          <p:spPr>
            <a:xfrm>
              <a:off x="4521200" y="3187700"/>
              <a:ext cx="109219" cy="14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17"/>
                    <a:pt x="21550" y="21114"/>
                    <a:pt x="21449" y="21192"/>
                  </a:cubicBezTo>
                  <a:cubicBezTo>
                    <a:pt x="21349" y="21289"/>
                    <a:pt x="21198" y="21347"/>
                    <a:pt x="20997" y="21406"/>
                  </a:cubicBezTo>
                  <a:cubicBezTo>
                    <a:pt x="20796" y="21464"/>
                    <a:pt x="20495" y="21503"/>
                    <a:pt x="20143" y="21542"/>
                  </a:cubicBezTo>
                  <a:cubicBezTo>
                    <a:pt x="19792" y="21581"/>
                    <a:pt x="19340" y="21600"/>
                    <a:pt x="18787" y="21600"/>
                  </a:cubicBezTo>
                  <a:cubicBezTo>
                    <a:pt x="18234" y="21600"/>
                    <a:pt x="17782" y="21581"/>
                    <a:pt x="17406" y="21542"/>
                  </a:cubicBezTo>
                  <a:cubicBezTo>
                    <a:pt x="17054" y="21503"/>
                    <a:pt x="16753" y="21464"/>
                    <a:pt x="16552" y="21406"/>
                  </a:cubicBezTo>
                  <a:cubicBezTo>
                    <a:pt x="16351" y="21347"/>
                    <a:pt x="16200" y="21289"/>
                    <a:pt x="16100" y="21192"/>
                  </a:cubicBezTo>
                  <a:cubicBezTo>
                    <a:pt x="15999" y="21114"/>
                    <a:pt x="15949" y="20998"/>
                    <a:pt x="15949" y="20901"/>
                  </a:cubicBezTo>
                  <a:lnTo>
                    <a:pt x="15949" y="12257"/>
                  </a:lnTo>
                  <a:lnTo>
                    <a:pt x="5601" y="12257"/>
                  </a:lnTo>
                  <a:lnTo>
                    <a:pt x="5601" y="20901"/>
                  </a:lnTo>
                  <a:cubicBezTo>
                    <a:pt x="5601" y="21017"/>
                    <a:pt x="5551" y="21114"/>
                    <a:pt x="5475" y="21192"/>
                  </a:cubicBezTo>
                  <a:cubicBezTo>
                    <a:pt x="5400" y="21289"/>
                    <a:pt x="5249" y="21347"/>
                    <a:pt x="5023" y="21406"/>
                  </a:cubicBezTo>
                  <a:cubicBezTo>
                    <a:pt x="4822" y="21464"/>
                    <a:pt x="4521" y="21503"/>
                    <a:pt x="4169" y="21542"/>
                  </a:cubicBezTo>
                  <a:cubicBezTo>
                    <a:pt x="3818" y="21581"/>
                    <a:pt x="3366" y="21600"/>
                    <a:pt x="2813" y="21600"/>
                  </a:cubicBezTo>
                  <a:cubicBezTo>
                    <a:pt x="2260" y="21600"/>
                    <a:pt x="1808" y="21581"/>
                    <a:pt x="1457" y="21542"/>
                  </a:cubicBezTo>
                  <a:cubicBezTo>
                    <a:pt x="1105" y="21503"/>
                    <a:pt x="804" y="21464"/>
                    <a:pt x="603" y="21406"/>
                  </a:cubicBezTo>
                  <a:cubicBezTo>
                    <a:pt x="402" y="21347"/>
                    <a:pt x="226" y="21289"/>
                    <a:pt x="151" y="21192"/>
                  </a:cubicBezTo>
                  <a:cubicBezTo>
                    <a:pt x="50" y="21114"/>
                    <a:pt x="0" y="2099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50" y="486"/>
                    <a:pt x="151" y="408"/>
                  </a:cubicBezTo>
                  <a:cubicBezTo>
                    <a:pt x="251" y="330"/>
                    <a:pt x="402" y="253"/>
                    <a:pt x="603" y="194"/>
                  </a:cubicBezTo>
                  <a:cubicBezTo>
                    <a:pt x="804" y="136"/>
                    <a:pt x="1105" y="97"/>
                    <a:pt x="1457" y="58"/>
                  </a:cubicBezTo>
                  <a:cubicBezTo>
                    <a:pt x="1833" y="19"/>
                    <a:pt x="2260" y="0"/>
                    <a:pt x="2813" y="0"/>
                  </a:cubicBezTo>
                  <a:cubicBezTo>
                    <a:pt x="3366" y="0"/>
                    <a:pt x="3818" y="19"/>
                    <a:pt x="4169" y="58"/>
                  </a:cubicBezTo>
                  <a:cubicBezTo>
                    <a:pt x="4521" y="97"/>
                    <a:pt x="4822" y="136"/>
                    <a:pt x="5023" y="194"/>
                  </a:cubicBezTo>
                  <a:cubicBezTo>
                    <a:pt x="5224" y="253"/>
                    <a:pt x="5375" y="330"/>
                    <a:pt x="5475" y="408"/>
                  </a:cubicBezTo>
                  <a:cubicBezTo>
                    <a:pt x="5551" y="505"/>
                    <a:pt x="5601" y="602"/>
                    <a:pt x="5601" y="699"/>
                  </a:cubicBezTo>
                  <a:lnTo>
                    <a:pt x="5601" y="8547"/>
                  </a:lnTo>
                  <a:lnTo>
                    <a:pt x="15949" y="8547"/>
                  </a:lnTo>
                  <a:lnTo>
                    <a:pt x="15949" y="699"/>
                  </a:lnTo>
                  <a:cubicBezTo>
                    <a:pt x="15949" y="583"/>
                    <a:pt x="15999" y="486"/>
                    <a:pt x="16100" y="408"/>
                  </a:cubicBezTo>
                  <a:cubicBezTo>
                    <a:pt x="16200" y="330"/>
                    <a:pt x="16351" y="253"/>
                    <a:pt x="16552" y="194"/>
                  </a:cubicBezTo>
                  <a:cubicBezTo>
                    <a:pt x="16753" y="136"/>
                    <a:pt x="17054" y="97"/>
                    <a:pt x="17406" y="58"/>
                  </a:cubicBezTo>
                  <a:cubicBezTo>
                    <a:pt x="17757" y="19"/>
                    <a:pt x="18234" y="0"/>
                    <a:pt x="18787" y="0"/>
                  </a:cubicBezTo>
                  <a:cubicBezTo>
                    <a:pt x="19340" y="0"/>
                    <a:pt x="19767" y="19"/>
                    <a:pt x="20143" y="58"/>
                  </a:cubicBezTo>
                  <a:cubicBezTo>
                    <a:pt x="20495" y="97"/>
                    <a:pt x="20796" y="136"/>
                    <a:pt x="20997" y="194"/>
                  </a:cubicBezTo>
                  <a:cubicBezTo>
                    <a:pt x="21198" y="253"/>
                    <a:pt x="21374" y="330"/>
                    <a:pt x="21449" y="408"/>
                  </a:cubicBezTo>
                  <a:cubicBezTo>
                    <a:pt x="21550" y="505"/>
                    <a:pt x="21600" y="60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4" name="Shape">
              <a:extLst>
                <a:ext uri="{FF2B5EF4-FFF2-40B4-BE49-F238E27FC236}">
                  <a16:creationId xmlns:a16="http://schemas.microsoft.com/office/drawing/2014/main" id="{FC8F698D-85CE-4F44-9646-F70EE9D1839C}"/>
                </a:ext>
              </a:extLst>
            </p:cNvPr>
            <p:cNvSpPr/>
            <p:nvPr/>
          </p:nvSpPr>
          <p:spPr>
            <a:xfrm>
              <a:off x="1752600" y="3416300"/>
              <a:ext cx="240030" cy="15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1" y="0"/>
                  </a:moveTo>
                  <a:cubicBezTo>
                    <a:pt x="16069" y="0"/>
                    <a:pt x="17029" y="326"/>
                    <a:pt x="17863" y="979"/>
                  </a:cubicBezTo>
                  <a:cubicBezTo>
                    <a:pt x="18697" y="1631"/>
                    <a:pt x="19383" y="2501"/>
                    <a:pt x="19931" y="3606"/>
                  </a:cubicBezTo>
                  <a:cubicBezTo>
                    <a:pt x="20480" y="4711"/>
                    <a:pt x="20903" y="6016"/>
                    <a:pt x="21177" y="7484"/>
                  </a:cubicBezTo>
                  <a:cubicBezTo>
                    <a:pt x="21451" y="8970"/>
                    <a:pt x="21600" y="10546"/>
                    <a:pt x="21600" y="12232"/>
                  </a:cubicBezTo>
                  <a:cubicBezTo>
                    <a:pt x="21600" y="13373"/>
                    <a:pt x="21543" y="14442"/>
                    <a:pt x="21417" y="15421"/>
                  </a:cubicBezTo>
                  <a:cubicBezTo>
                    <a:pt x="21303" y="16399"/>
                    <a:pt x="21154" y="17269"/>
                    <a:pt x="20994" y="18012"/>
                  </a:cubicBezTo>
                  <a:cubicBezTo>
                    <a:pt x="20823" y="18755"/>
                    <a:pt x="20651" y="19389"/>
                    <a:pt x="20469" y="19897"/>
                  </a:cubicBezTo>
                  <a:cubicBezTo>
                    <a:pt x="20286" y="20404"/>
                    <a:pt x="20126" y="20766"/>
                    <a:pt x="19989" y="20984"/>
                  </a:cubicBezTo>
                  <a:cubicBezTo>
                    <a:pt x="19851" y="21201"/>
                    <a:pt x="19646" y="21364"/>
                    <a:pt x="19383" y="21455"/>
                  </a:cubicBezTo>
                  <a:cubicBezTo>
                    <a:pt x="19120" y="21546"/>
                    <a:pt x="18743" y="21600"/>
                    <a:pt x="18251" y="21600"/>
                  </a:cubicBezTo>
                  <a:cubicBezTo>
                    <a:pt x="17920" y="21600"/>
                    <a:pt x="17634" y="21582"/>
                    <a:pt x="17417" y="21546"/>
                  </a:cubicBezTo>
                  <a:cubicBezTo>
                    <a:pt x="17189" y="21509"/>
                    <a:pt x="17006" y="21455"/>
                    <a:pt x="16869" y="21383"/>
                  </a:cubicBezTo>
                  <a:cubicBezTo>
                    <a:pt x="16731" y="21310"/>
                    <a:pt x="16629" y="21201"/>
                    <a:pt x="16571" y="21074"/>
                  </a:cubicBezTo>
                  <a:cubicBezTo>
                    <a:pt x="16514" y="20948"/>
                    <a:pt x="16480" y="20803"/>
                    <a:pt x="16480" y="20621"/>
                  </a:cubicBezTo>
                  <a:cubicBezTo>
                    <a:pt x="16480" y="20386"/>
                    <a:pt x="16571" y="20042"/>
                    <a:pt x="16743" y="19607"/>
                  </a:cubicBezTo>
                  <a:cubicBezTo>
                    <a:pt x="16914" y="19172"/>
                    <a:pt x="17120" y="18610"/>
                    <a:pt x="17326" y="17940"/>
                  </a:cubicBezTo>
                  <a:cubicBezTo>
                    <a:pt x="17543" y="17251"/>
                    <a:pt x="17737" y="16436"/>
                    <a:pt x="17920" y="15493"/>
                  </a:cubicBezTo>
                  <a:cubicBezTo>
                    <a:pt x="18103" y="14551"/>
                    <a:pt x="18183" y="13446"/>
                    <a:pt x="18183" y="12213"/>
                  </a:cubicBezTo>
                  <a:cubicBezTo>
                    <a:pt x="18183" y="11398"/>
                    <a:pt x="18126" y="10655"/>
                    <a:pt x="18000" y="10021"/>
                  </a:cubicBezTo>
                  <a:cubicBezTo>
                    <a:pt x="17874" y="9369"/>
                    <a:pt x="17703" y="8825"/>
                    <a:pt x="17474" y="8372"/>
                  </a:cubicBezTo>
                  <a:cubicBezTo>
                    <a:pt x="17246" y="7919"/>
                    <a:pt x="16971" y="7575"/>
                    <a:pt x="16640" y="7339"/>
                  </a:cubicBezTo>
                  <a:cubicBezTo>
                    <a:pt x="16309" y="7103"/>
                    <a:pt x="15931" y="6976"/>
                    <a:pt x="15531" y="6976"/>
                  </a:cubicBezTo>
                  <a:cubicBezTo>
                    <a:pt x="15063" y="6976"/>
                    <a:pt x="14651" y="7176"/>
                    <a:pt x="14309" y="7593"/>
                  </a:cubicBezTo>
                  <a:cubicBezTo>
                    <a:pt x="13966" y="8009"/>
                    <a:pt x="13669" y="8535"/>
                    <a:pt x="13406" y="9187"/>
                  </a:cubicBezTo>
                  <a:cubicBezTo>
                    <a:pt x="13143" y="9840"/>
                    <a:pt x="12891" y="10583"/>
                    <a:pt x="12663" y="11434"/>
                  </a:cubicBezTo>
                  <a:cubicBezTo>
                    <a:pt x="12434" y="12268"/>
                    <a:pt x="12183" y="13138"/>
                    <a:pt x="11931" y="14007"/>
                  </a:cubicBezTo>
                  <a:cubicBezTo>
                    <a:pt x="11669" y="14895"/>
                    <a:pt x="11383" y="15747"/>
                    <a:pt x="11051" y="16581"/>
                  </a:cubicBezTo>
                  <a:cubicBezTo>
                    <a:pt x="10720" y="17414"/>
                    <a:pt x="10331" y="18157"/>
                    <a:pt x="9874" y="18809"/>
                  </a:cubicBezTo>
                  <a:cubicBezTo>
                    <a:pt x="9417" y="19462"/>
                    <a:pt x="8880" y="20005"/>
                    <a:pt x="8251" y="20404"/>
                  </a:cubicBezTo>
                  <a:cubicBezTo>
                    <a:pt x="7623" y="20821"/>
                    <a:pt x="6880" y="21020"/>
                    <a:pt x="6011" y="21020"/>
                  </a:cubicBezTo>
                  <a:cubicBezTo>
                    <a:pt x="5006" y="21020"/>
                    <a:pt x="4137" y="20730"/>
                    <a:pt x="3371" y="20132"/>
                  </a:cubicBezTo>
                  <a:cubicBezTo>
                    <a:pt x="2617" y="19534"/>
                    <a:pt x="1989" y="18755"/>
                    <a:pt x="1486" y="17758"/>
                  </a:cubicBezTo>
                  <a:cubicBezTo>
                    <a:pt x="983" y="16762"/>
                    <a:pt x="617" y="15584"/>
                    <a:pt x="366" y="14225"/>
                  </a:cubicBezTo>
                  <a:cubicBezTo>
                    <a:pt x="114" y="12866"/>
                    <a:pt x="0" y="11434"/>
                    <a:pt x="0" y="9912"/>
                  </a:cubicBezTo>
                  <a:cubicBezTo>
                    <a:pt x="0" y="9133"/>
                    <a:pt x="34" y="8336"/>
                    <a:pt x="114" y="7556"/>
                  </a:cubicBezTo>
                  <a:cubicBezTo>
                    <a:pt x="194" y="6777"/>
                    <a:pt x="297" y="6034"/>
                    <a:pt x="423" y="5364"/>
                  </a:cubicBezTo>
                  <a:cubicBezTo>
                    <a:pt x="549" y="4693"/>
                    <a:pt x="697" y="4077"/>
                    <a:pt x="857" y="3552"/>
                  </a:cubicBezTo>
                  <a:cubicBezTo>
                    <a:pt x="1017" y="3026"/>
                    <a:pt x="1154" y="2682"/>
                    <a:pt x="1257" y="2501"/>
                  </a:cubicBezTo>
                  <a:cubicBezTo>
                    <a:pt x="1360" y="2338"/>
                    <a:pt x="1451" y="2211"/>
                    <a:pt x="1531" y="2156"/>
                  </a:cubicBezTo>
                  <a:cubicBezTo>
                    <a:pt x="1611" y="2102"/>
                    <a:pt x="1703" y="2048"/>
                    <a:pt x="1829" y="2012"/>
                  </a:cubicBezTo>
                  <a:cubicBezTo>
                    <a:pt x="1954" y="1975"/>
                    <a:pt x="2114" y="1939"/>
                    <a:pt x="2297" y="1921"/>
                  </a:cubicBezTo>
                  <a:cubicBezTo>
                    <a:pt x="2491" y="1903"/>
                    <a:pt x="2720" y="1903"/>
                    <a:pt x="2994" y="1903"/>
                  </a:cubicBezTo>
                  <a:cubicBezTo>
                    <a:pt x="3303" y="1903"/>
                    <a:pt x="3566" y="1921"/>
                    <a:pt x="3783" y="1939"/>
                  </a:cubicBezTo>
                  <a:cubicBezTo>
                    <a:pt x="4000" y="1957"/>
                    <a:pt x="4171" y="2012"/>
                    <a:pt x="4320" y="2066"/>
                  </a:cubicBezTo>
                  <a:cubicBezTo>
                    <a:pt x="4469" y="2120"/>
                    <a:pt x="4560" y="2211"/>
                    <a:pt x="4629" y="2320"/>
                  </a:cubicBezTo>
                  <a:cubicBezTo>
                    <a:pt x="4697" y="2428"/>
                    <a:pt x="4720" y="2573"/>
                    <a:pt x="4720" y="2773"/>
                  </a:cubicBezTo>
                  <a:cubicBezTo>
                    <a:pt x="4720" y="2972"/>
                    <a:pt x="4640" y="3262"/>
                    <a:pt x="4491" y="3661"/>
                  </a:cubicBezTo>
                  <a:cubicBezTo>
                    <a:pt x="4343" y="4059"/>
                    <a:pt x="4171" y="4567"/>
                    <a:pt x="4000" y="5165"/>
                  </a:cubicBezTo>
                  <a:cubicBezTo>
                    <a:pt x="3817" y="5762"/>
                    <a:pt x="3657" y="6451"/>
                    <a:pt x="3520" y="7230"/>
                  </a:cubicBezTo>
                  <a:cubicBezTo>
                    <a:pt x="3383" y="8010"/>
                    <a:pt x="3303" y="8879"/>
                    <a:pt x="3303" y="9803"/>
                  </a:cubicBezTo>
                  <a:cubicBezTo>
                    <a:pt x="3303" y="10528"/>
                    <a:pt x="3360" y="11181"/>
                    <a:pt x="3474" y="11724"/>
                  </a:cubicBezTo>
                  <a:cubicBezTo>
                    <a:pt x="3589" y="12268"/>
                    <a:pt x="3737" y="12721"/>
                    <a:pt x="3943" y="13083"/>
                  </a:cubicBezTo>
                  <a:cubicBezTo>
                    <a:pt x="4137" y="13446"/>
                    <a:pt x="4377" y="13718"/>
                    <a:pt x="4663" y="13899"/>
                  </a:cubicBezTo>
                  <a:cubicBezTo>
                    <a:pt x="4949" y="14080"/>
                    <a:pt x="5234" y="14171"/>
                    <a:pt x="5554" y="14171"/>
                  </a:cubicBezTo>
                  <a:cubicBezTo>
                    <a:pt x="6011" y="14171"/>
                    <a:pt x="6411" y="13971"/>
                    <a:pt x="6754" y="13573"/>
                  </a:cubicBezTo>
                  <a:cubicBezTo>
                    <a:pt x="7097" y="13174"/>
                    <a:pt x="7394" y="12630"/>
                    <a:pt x="7657" y="11960"/>
                  </a:cubicBezTo>
                  <a:cubicBezTo>
                    <a:pt x="7920" y="11289"/>
                    <a:pt x="8171" y="10528"/>
                    <a:pt x="8400" y="9677"/>
                  </a:cubicBezTo>
                  <a:cubicBezTo>
                    <a:pt x="8629" y="8825"/>
                    <a:pt x="8880" y="7955"/>
                    <a:pt x="9131" y="7067"/>
                  </a:cubicBezTo>
                  <a:cubicBezTo>
                    <a:pt x="9394" y="6179"/>
                    <a:pt x="9680" y="5310"/>
                    <a:pt x="10011" y="4458"/>
                  </a:cubicBezTo>
                  <a:cubicBezTo>
                    <a:pt x="10343" y="3606"/>
                    <a:pt x="10731" y="2845"/>
                    <a:pt x="11189" y="2175"/>
                  </a:cubicBezTo>
                  <a:cubicBezTo>
                    <a:pt x="11646" y="1504"/>
                    <a:pt x="12183" y="979"/>
                    <a:pt x="12800" y="562"/>
                  </a:cubicBezTo>
                  <a:cubicBezTo>
                    <a:pt x="13406" y="217"/>
                    <a:pt x="14137" y="0"/>
                    <a:pt x="1497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5" name="Shape">
              <a:extLst>
                <a:ext uri="{FF2B5EF4-FFF2-40B4-BE49-F238E27FC236}">
                  <a16:creationId xmlns:a16="http://schemas.microsoft.com/office/drawing/2014/main" id="{B6C0FA5D-50C1-413B-B281-2E541E5F432B}"/>
                </a:ext>
              </a:extLst>
            </p:cNvPr>
            <p:cNvSpPr/>
            <p:nvPr/>
          </p:nvSpPr>
          <p:spPr>
            <a:xfrm>
              <a:off x="1765300" y="3238499"/>
              <a:ext cx="232029" cy="137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6" y="0"/>
                  </a:moveTo>
                  <a:cubicBezTo>
                    <a:pt x="20205" y="0"/>
                    <a:pt x="20477" y="20"/>
                    <a:pt x="20690" y="80"/>
                  </a:cubicBezTo>
                  <a:cubicBezTo>
                    <a:pt x="20902" y="120"/>
                    <a:pt x="21080" y="199"/>
                    <a:pt x="21210" y="299"/>
                  </a:cubicBezTo>
                  <a:cubicBezTo>
                    <a:pt x="21340" y="399"/>
                    <a:pt x="21446" y="519"/>
                    <a:pt x="21505" y="658"/>
                  </a:cubicBezTo>
                  <a:cubicBezTo>
                    <a:pt x="21565" y="798"/>
                    <a:pt x="21600" y="957"/>
                    <a:pt x="21600" y="1117"/>
                  </a:cubicBezTo>
                  <a:lnTo>
                    <a:pt x="21600" y="19406"/>
                  </a:lnTo>
                  <a:cubicBezTo>
                    <a:pt x="21600" y="20024"/>
                    <a:pt x="21494" y="20543"/>
                    <a:pt x="21281" y="20962"/>
                  </a:cubicBezTo>
                  <a:cubicBezTo>
                    <a:pt x="21068" y="21381"/>
                    <a:pt x="20713" y="21600"/>
                    <a:pt x="20217" y="21600"/>
                  </a:cubicBezTo>
                  <a:lnTo>
                    <a:pt x="1395" y="21600"/>
                  </a:lnTo>
                  <a:cubicBezTo>
                    <a:pt x="910" y="21600"/>
                    <a:pt x="556" y="21381"/>
                    <a:pt x="331" y="20962"/>
                  </a:cubicBezTo>
                  <a:cubicBezTo>
                    <a:pt x="118" y="20543"/>
                    <a:pt x="0" y="20024"/>
                    <a:pt x="0" y="19406"/>
                  </a:cubicBezTo>
                  <a:lnTo>
                    <a:pt x="0" y="1237"/>
                  </a:lnTo>
                  <a:cubicBezTo>
                    <a:pt x="0" y="1077"/>
                    <a:pt x="24" y="917"/>
                    <a:pt x="83" y="778"/>
                  </a:cubicBezTo>
                  <a:cubicBezTo>
                    <a:pt x="142" y="638"/>
                    <a:pt x="236" y="539"/>
                    <a:pt x="378" y="439"/>
                  </a:cubicBezTo>
                  <a:cubicBezTo>
                    <a:pt x="520" y="339"/>
                    <a:pt x="698" y="279"/>
                    <a:pt x="910" y="219"/>
                  </a:cubicBezTo>
                  <a:cubicBezTo>
                    <a:pt x="1123" y="179"/>
                    <a:pt x="1407" y="140"/>
                    <a:pt x="1738" y="140"/>
                  </a:cubicBezTo>
                  <a:cubicBezTo>
                    <a:pt x="2045" y="140"/>
                    <a:pt x="2317" y="160"/>
                    <a:pt x="2530" y="219"/>
                  </a:cubicBezTo>
                  <a:cubicBezTo>
                    <a:pt x="2743" y="279"/>
                    <a:pt x="2920" y="339"/>
                    <a:pt x="3050" y="439"/>
                  </a:cubicBezTo>
                  <a:cubicBezTo>
                    <a:pt x="3180" y="539"/>
                    <a:pt x="3287" y="638"/>
                    <a:pt x="3346" y="778"/>
                  </a:cubicBezTo>
                  <a:cubicBezTo>
                    <a:pt x="3405" y="917"/>
                    <a:pt x="3440" y="1057"/>
                    <a:pt x="3440" y="1237"/>
                  </a:cubicBezTo>
                  <a:lnTo>
                    <a:pt x="3440" y="14240"/>
                  </a:lnTo>
                  <a:lnTo>
                    <a:pt x="8713" y="14240"/>
                  </a:lnTo>
                  <a:lnTo>
                    <a:pt x="8713" y="3231"/>
                  </a:lnTo>
                  <a:cubicBezTo>
                    <a:pt x="8713" y="3072"/>
                    <a:pt x="8749" y="2912"/>
                    <a:pt x="8808" y="2772"/>
                  </a:cubicBezTo>
                  <a:cubicBezTo>
                    <a:pt x="8867" y="2633"/>
                    <a:pt x="8962" y="2513"/>
                    <a:pt x="9092" y="2413"/>
                  </a:cubicBezTo>
                  <a:cubicBezTo>
                    <a:pt x="9222" y="2314"/>
                    <a:pt x="9387" y="2254"/>
                    <a:pt x="9612" y="2194"/>
                  </a:cubicBezTo>
                  <a:cubicBezTo>
                    <a:pt x="9825" y="2154"/>
                    <a:pt x="10097" y="2114"/>
                    <a:pt x="10404" y="2114"/>
                  </a:cubicBezTo>
                  <a:cubicBezTo>
                    <a:pt x="10723" y="2114"/>
                    <a:pt x="10995" y="2134"/>
                    <a:pt x="11208" y="2194"/>
                  </a:cubicBezTo>
                  <a:cubicBezTo>
                    <a:pt x="11421" y="2254"/>
                    <a:pt x="11586" y="2314"/>
                    <a:pt x="11716" y="2413"/>
                  </a:cubicBezTo>
                  <a:cubicBezTo>
                    <a:pt x="11846" y="2513"/>
                    <a:pt x="11941" y="2633"/>
                    <a:pt x="11988" y="2772"/>
                  </a:cubicBezTo>
                  <a:cubicBezTo>
                    <a:pt x="12047" y="2912"/>
                    <a:pt x="12071" y="3071"/>
                    <a:pt x="12071" y="3231"/>
                  </a:cubicBezTo>
                  <a:lnTo>
                    <a:pt x="12071" y="14240"/>
                  </a:lnTo>
                  <a:lnTo>
                    <a:pt x="18160" y="14240"/>
                  </a:lnTo>
                  <a:lnTo>
                    <a:pt x="18160" y="1117"/>
                  </a:lnTo>
                  <a:cubicBezTo>
                    <a:pt x="18160" y="957"/>
                    <a:pt x="18195" y="798"/>
                    <a:pt x="18254" y="658"/>
                  </a:cubicBezTo>
                  <a:cubicBezTo>
                    <a:pt x="18313" y="519"/>
                    <a:pt x="18408" y="399"/>
                    <a:pt x="18550" y="299"/>
                  </a:cubicBezTo>
                  <a:cubicBezTo>
                    <a:pt x="18692" y="199"/>
                    <a:pt x="18857" y="140"/>
                    <a:pt x="19070" y="80"/>
                  </a:cubicBezTo>
                  <a:cubicBezTo>
                    <a:pt x="19295" y="20"/>
                    <a:pt x="19566" y="0"/>
                    <a:pt x="19886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6" name="Shape">
              <a:extLst>
                <a:ext uri="{FF2B5EF4-FFF2-40B4-BE49-F238E27FC236}">
                  <a16:creationId xmlns:a16="http://schemas.microsoft.com/office/drawing/2014/main" id="{877CA6D3-6527-401B-AE69-E4ACBE1DA86E}"/>
                </a:ext>
              </a:extLst>
            </p:cNvPr>
            <p:cNvSpPr/>
            <p:nvPr/>
          </p:nvSpPr>
          <p:spPr>
            <a:xfrm>
              <a:off x="1752600" y="2997200"/>
              <a:ext cx="240157" cy="21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6" y="0"/>
                  </a:moveTo>
                  <a:cubicBezTo>
                    <a:pt x="12291" y="0"/>
                    <a:pt x="13844" y="237"/>
                    <a:pt x="15203" y="700"/>
                  </a:cubicBezTo>
                  <a:cubicBezTo>
                    <a:pt x="16563" y="1174"/>
                    <a:pt x="17728" y="1874"/>
                    <a:pt x="18676" y="2798"/>
                  </a:cubicBezTo>
                  <a:cubicBezTo>
                    <a:pt x="19624" y="3723"/>
                    <a:pt x="20355" y="4872"/>
                    <a:pt x="20846" y="6246"/>
                  </a:cubicBezTo>
                  <a:cubicBezTo>
                    <a:pt x="21349" y="7621"/>
                    <a:pt x="21600" y="9195"/>
                    <a:pt x="21600" y="10994"/>
                  </a:cubicBezTo>
                  <a:cubicBezTo>
                    <a:pt x="21600" y="12768"/>
                    <a:pt x="21383" y="14317"/>
                    <a:pt x="20960" y="15641"/>
                  </a:cubicBezTo>
                  <a:cubicBezTo>
                    <a:pt x="20538" y="16965"/>
                    <a:pt x="19887" y="18065"/>
                    <a:pt x="19019" y="18952"/>
                  </a:cubicBezTo>
                  <a:cubicBezTo>
                    <a:pt x="18150" y="19839"/>
                    <a:pt x="17042" y="20488"/>
                    <a:pt x="15695" y="20938"/>
                  </a:cubicBezTo>
                  <a:cubicBezTo>
                    <a:pt x="14347" y="21375"/>
                    <a:pt x="12759" y="21600"/>
                    <a:pt x="10920" y="21600"/>
                  </a:cubicBezTo>
                  <a:cubicBezTo>
                    <a:pt x="9229" y="21600"/>
                    <a:pt x="7710" y="21363"/>
                    <a:pt x="6362" y="20900"/>
                  </a:cubicBezTo>
                  <a:cubicBezTo>
                    <a:pt x="5014" y="20426"/>
                    <a:pt x="3872" y="19726"/>
                    <a:pt x="2924" y="18802"/>
                  </a:cubicBezTo>
                  <a:cubicBezTo>
                    <a:pt x="1976" y="17877"/>
                    <a:pt x="1256" y="16728"/>
                    <a:pt x="754" y="15354"/>
                  </a:cubicBezTo>
                  <a:cubicBezTo>
                    <a:pt x="251" y="13992"/>
                    <a:pt x="0" y="12393"/>
                    <a:pt x="0" y="10581"/>
                  </a:cubicBezTo>
                  <a:cubicBezTo>
                    <a:pt x="0" y="8857"/>
                    <a:pt x="206" y="7333"/>
                    <a:pt x="628" y="6009"/>
                  </a:cubicBezTo>
                  <a:cubicBezTo>
                    <a:pt x="1051" y="4685"/>
                    <a:pt x="1691" y="3585"/>
                    <a:pt x="2559" y="2698"/>
                  </a:cubicBezTo>
                  <a:cubicBezTo>
                    <a:pt x="3427" y="1811"/>
                    <a:pt x="4523" y="1137"/>
                    <a:pt x="5860" y="687"/>
                  </a:cubicBezTo>
                  <a:cubicBezTo>
                    <a:pt x="7196" y="225"/>
                    <a:pt x="8761" y="0"/>
                    <a:pt x="10566" y="0"/>
                  </a:cubicBezTo>
                  <a:close/>
                  <a:moveTo>
                    <a:pt x="10783" y="4872"/>
                  </a:moveTo>
                  <a:cubicBezTo>
                    <a:pt x="9686" y="4872"/>
                    <a:pt x="8693" y="4972"/>
                    <a:pt x="7790" y="5160"/>
                  </a:cubicBezTo>
                  <a:cubicBezTo>
                    <a:pt x="6888" y="5347"/>
                    <a:pt x="6122" y="5672"/>
                    <a:pt x="5483" y="6121"/>
                  </a:cubicBezTo>
                  <a:cubicBezTo>
                    <a:pt x="4843" y="6571"/>
                    <a:pt x="4352" y="7171"/>
                    <a:pt x="3998" y="7933"/>
                  </a:cubicBezTo>
                  <a:cubicBezTo>
                    <a:pt x="3644" y="8683"/>
                    <a:pt x="3472" y="9619"/>
                    <a:pt x="3472" y="10756"/>
                  </a:cubicBezTo>
                  <a:cubicBezTo>
                    <a:pt x="3472" y="11893"/>
                    <a:pt x="3667" y="12843"/>
                    <a:pt x="4066" y="13617"/>
                  </a:cubicBezTo>
                  <a:cubicBezTo>
                    <a:pt x="4466" y="14392"/>
                    <a:pt x="4980" y="15004"/>
                    <a:pt x="5643" y="15466"/>
                  </a:cubicBezTo>
                  <a:cubicBezTo>
                    <a:pt x="6305" y="15928"/>
                    <a:pt x="7059" y="16266"/>
                    <a:pt x="7939" y="16465"/>
                  </a:cubicBezTo>
                  <a:cubicBezTo>
                    <a:pt x="8818" y="16665"/>
                    <a:pt x="9743" y="16753"/>
                    <a:pt x="10714" y="16753"/>
                  </a:cubicBezTo>
                  <a:cubicBezTo>
                    <a:pt x="11857" y="16753"/>
                    <a:pt x="12873" y="16653"/>
                    <a:pt x="13787" y="16465"/>
                  </a:cubicBezTo>
                  <a:cubicBezTo>
                    <a:pt x="14689" y="16278"/>
                    <a:pt x="15466" y="15966"/>
                    <a:pt x="16117" y="15516"/>
                  </a:cubicBezTo>
                  <a:cubicBezTo>
                    <a:pt x="16768" y="15066"/>
                    <a:pt x="17248" y="14467"/>
                    <a:pt x="17591" y="13717"/>
                  </a:cubicBezTo>
                  <a:cubicBezTo>
                    <a:pt x="17933" y="12967"/>
                    <a:pt x="18093" y="12018"/>
                    <a:pt x="18093" y="10881"/>
                  </a:cubicBezTo>
                  <a:cubicBezTo>
                    <a:pt x="18093" y="9744"/>
                    <a:pt x="17899" y="8795"/>
                    <a:pt x="17511" y="8020"/>
                  </a:cubicBezTo>
                  <a:cubicBezTo>
                    <a:pt x="17122" y="7258"/>
                    <a:pt x="16597" y="6634"/>
                    <a:pt x="15934" y="6171"/>
                  </a:cubicBezTo>
                  <a:cubicBezTo>
                    <a:pt x="15272" y="5697"/>
                    <a:pt x="14495" y="5372"/>
                    <a:pt x="13604" y="5172"/>
                  </a:cubicBezTo>
                  <a:cubicBezTo>
                    <a:pt x="12713" y="4972"/>
                    <a:pt x="11788" y="4872"/>
                    <a:pt x="10783" y="487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7" name="Shape">
              <a:extLst>
                <a:ext uri="{FF2B5EF4-FFF2-40B4-BE49-F238E27FC236}">
                  <a16:creationId xmlns:a16="http://schemas.microsoft.com/office/drawing/2014/main" id="{C3F37A42-171A-4E02-A168-D9D9814DA799}"/>
                </a:ext>
              </a:extLst>
            </p:cNvPr>
            <p:cNvSpPr/>
            <p:nvPr/>
          </p:nvSpPr>
          <p:spPr>
            <a:xfrm>
              <a:off x="37084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8" name="Shape">
              <a:extLst>
                <a:ext uri="{FF2B5EF4-FFF2-40B4-BE49-F238E27FC236}">
                  <a16:creationId xmlns:a16="http://schemas.microsoft.com/office/drawing/2014/main" id="{7A5532D8-3540-4CC2-8E7D-A85301238B49}"/>
                </a:ext>
              </a:extLst>
            </p:cNvPr>
            <p:cNvSpPr/>
            <p:nvPr/>
          </p:nvSpPr>
          <p:spPr>
            <a:xfrm>
              <a:off x="3848099" y="4838700"/>
              <a:ext cx="84712" cy="10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70"/>
                  </a:moveTo>
                  <a:cubicBezTo>
                    <a:pt x="21567" y="14668"/>
                    <a:pt x="21341" y="15837"/>
                    <a:pt x="20855" y="16849"/>
                  </a:cubicBezTo>
                  <a:cubicBezTo>
                    <a:pt x="20369" y="17862"/>
                    <a:pt x="19689" y="18744"/>
                    <a:pt x="18750" y="19445"/>
                  </a:cubicBezTo>
                  <a:cubicBezTo>
                    <a:pt x="17811" y="20146"/>
                    <a:pt x="16677" y="20691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69"/>
                    <a:pt x="3724" y="20276"/>
                    <a:pt x="2817" y="19601"/>
                  </a:cubicBezTo>
                  <a:cubicBezTo>
                    <a:pt x="1911" y="18926"/>
                    <a:pt x="1198" y="18095"/>
                    <a:pt x="712" y="17083"/>
                  </a:cubicBezTo>
                  <a:cubicBezTo>
                    <a:pt x="227" y="16070"/>
                    <a:pt x="0" y="14902"/>
                    <a:pt x="0" y="13552"/>
                  </a:cubicBezTo>
                  <a:lnTo>
                    <a:pt x="0" y="675"/>
                  </a:lnTo>
                  <a:cubicBezTo>
                    <a:pt x="0" y="571"/>
                    <a:pt x="32" y="467"/>
                    <a:pt x="130" y="389"/>
                  </a:cubicBezTo>
                  <a:cubicBezTo>
                    <a:pt x="227" y="312"/>
                    <a:pt x="356" y="234"/>
                    <a:pt x="583" y="182"/>
                  </a:cubicBezTo>
                  <a:cubicBezTo>
                    <a:pt x="777" y="130"/>
                    <a:pt x="1069" y="78"/>
                    <a:pt x="1393" y="52"/>
                  </a:cubicBezTo>
                  <a:cubicBezTo>
                    <a:pt x="1716" y="26"/>
                    <a:pt x="2170" y="0"/>
                    <a:pt x="2688" y="0"/>
                  </a:cubicBezTo>
                  <a:cubicBezTo>
                    <a:pt x="3206" y="0"/>
                    <a:pt x="3627" y="26"/>
                    <a:pt x="3983" y="52"/>
                  </a:cubicBezTo>
                  <a:cubicBezTo>
                    <a:pt x="4339" y="78"/>
                    <a:pt x="4598" y="130"/>
                    <a:pt x="4793" y="182"/>
                  </a:cubicBezTo>
                  <a:cubicBezTo>
                    <a:pt x="4987" y="234"/>
                    <a:pt x="5149" y="312"/>
                    <a:pt x="5246" y="389"/>
                  </a:cubicBezTo>
                  <a:cubicBezTo>
                    <a:pt x="5343" y="467"/>
                    <a:pt x="5376" y="571"/>
                    <a:pt x="5376" y="675"/>
                  </a:cubicBezTo>
                  <a:lnTo>
                    <a:pt x="5376" y="13188"/>
                  </a:lnTo>
                  <a:cubicBezTo>
                    <a:pt x="5376" y="14019"/>
                    <a:pt x="5505" y="14746"/>
                    <a:pt x="5764" y="15369"/>
                  </a:cubicBezTo>
                  <a:cubicBezTo>
                    <a:pt x="6023" y="15992"/>
                    <a:pt x="6380" y="16486"/>
                    <a:pt x="6865" y="16901"/>
                  </a:cubicBezTo>
                  <a:cubicBezTo>
                    <a:pt x="7351" y="17316"/>
                    <a:pt x="7934" y="17602"/>
                    <a:pt x="8614" y="17810"/>
                  </a:cubicBezTo>
                  <a:cubicBezTo>
                    <a:pt x="9294" y="18017"/>
                    <a:pt x="10039" y="18121"/>
                    <a:pt x="10881" y="18121"/>
                  </a:cubicBezTo>
                  <a:cubicBezTo>
                    <a:pt x="11723" y="18121"/>
                    <a:pt x="12468" y="18017"/>
                    <a:pt x="13148" y="17810"/>
                  </a:cubicBezTo>
                  <a:cubicBezTo>
                    <a:pt x="13828" y="17602"/>
                    <a:pt x="14378" y="17290"/>
                    <a:pt x="14832" y="16901"/>
                  </a:cubicBezTo>
                  <a:cubicBezTo>
                    <a:pt x="15285" y="16512"/>
                    <a:pt x="15641" y="16018"/>
                    <a:pt x="15900" y="15421"/>
                  </a:cubicBezTo>
                  <a:cubicBezTo>
                    <a:pt x="16159" y="14824"/>
                    <a:pt x="16289" y="14175"/>
                    <a:pt x="16289" y="13422"/>
                  </a:cubicBezTo>
                  <a:lnTo>
                    <a:pt x="16289" y="675"/>
                  </a:lnTo>
                  <a:cubicBezTo>
                    <a:pt x="16289" y="571"/>
                    <a:pt x="16321" y="467"/>
                    <a:pt x="16419" y="389"/>
                  </a:cubicBezTo>
                  <a:cubicBezTo>
                    <a:pt x="16516" y="311"/>
                    <a:pt x="16645" y="234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49" y="182"/>
                  </a:cubicBezTo>
                  <a:cubicBezTo>
                    <a:pt x="21244" y="234"/>
                    <a:pt x="21406" y="311"/>
                    <a:pt x="21470" y="389"/>
                  </a:cubicBezTo>
                  <a:cubicBezTo>
                    <a:pt x="21535" y="467"/>
                    <a:pt x="21600" y="571"/>
                    <a:pt x="21600" y="675"/>
                  </a:cubicBezTo>
                  <a:lnTo>
                    <a:pt x="21600" y="1337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9" name="Shape">
              <a:extLst>
                <a:ext uri="{FF2B5EF4-FFF2-40B4-BE49-F238E27FC236}">
                  <a16:creationId xmlns:a16="http://schemas.microsoft.com/office/drawing/2014/main" id="{74E4221B-0362-4008-940C-7592533005C8}"/>
                </a:ext>
              </a:extLst>
            </p:cNvPr>
            <p:cNvSpPr/>
            <p:nvPr/>
          </p:nvSpPr>
          <p:spPr>
            <a:xfrm>
              <a:off x="3962400" y="4838700"/>
              <a:ext cx="57023" cy="103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60" y="21045"/>
                    <a:pt x="21263" y="21177"/>
                  </a:cubicBezTo>
                  <a:cubicBezTo>
                    <a:pt x="21167" y="21336"/>
                    <a:pt x="21023" y="21442"/>
                    <a:pt x="20879" y="21494"/>
                  </a:cubicBezTo>
                  <a:cubicBezTo>
                    <a:pt x="20734" y="21547"/>
                    <a:pt x="20542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1" y="21072"/>
                    <a:pt x="0" y="20729"/>
                    <a:pt x="0" y="20227"/>
                  </a:cubicBezTo>
                  <a:lnTo>
                    <a:pt x="0" y="686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5" y="53"/>
                  </a:cubicBezTo>
                  <a:cubicBezTo>
                    <a:pt x="6447" y="79"/>
                    <a:pt x="6879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6"/>
                  </a:cubicBezTo>
                  <a:lnTo>
                    <a:pt x="8034" y="18009"/>
                  </a:lnTo>
                  <a:lnTo>
                    <a:pt x="20350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44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0" name="Shape">
              <a:extLst>
                <a:ext uri="{FF2B5EF4-FFF2-40B4-BE49-F238E27FC236}">
                  <a16:creationId xmlns:a16="http://schemas.microsoft.com/office/drawing/2014/main" id="{247888AD-8258-48C5-8888-7A9F731197B6}"/>
                </a:ext>
              </a:extLst>
            </p:cNvPr>
            <p:cNvSpPr/>
            <p:nvPr/>
          </p:nvSpPr>
          <p:spPr>
            <a:xfrm>
              <a:off x="4000500" y="48387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4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8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4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26" y="0"/>
                    <a:pt x="898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6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1" name="Shape">
              <a:extLst>
                <a:ext uri="{FF2B5EF4-FFF2-40B4-BE49-F238E27FC236}">
                  <a16:creationId xmlns:a16="http://schemas.microsoft.com/office/drawing/2014/main" id="{68EA3880-3BD9-47DA-B3BC-E5C1BBBD4319}"/>
                </a:ext>
              </a:extLst>
            </p:cNvPr>
            <p:cNvSpPr/>
            <p:nvPr/>
          </p:nvSpPr>
          <p:spPr>
            <a:xfrm>
              <a:off x="4089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2" name="Shape">
              <a:extLst>
                <a:ext uri="{FF2B5EF4-FFF2-40B4-BE49-F238E27FC236}">
                  <a16:creationId xmlns:a16="http://schemas.microsoft.com/office/drawing/2014/main" id="{6C39AC77-1511-40A2-A665-428E2AC8E2FD}"/>
                </a:ext>
              </a:extLst>
            </p:cNvPr>
            <p:cNvSpPr/>
            <p:nvPr/>
          </p:nvSpPr>
          <p:spPr>
            <a:xfrm>
              <a:off x="4140200" y="4838699"/>
              <a:ext cx="120523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8"/>
                  </a:moveTo>
                  <a:cubicBezTo>
                    <a:pt x="21600" y="20993"/>
                    <a:pt x="21577" y="21099"/>
                    <a:pt x="21532" y="21178"/>
                  </a:cubicBezTo>
                  <a:cubicBezTo>
                    <a:pt x="21486" y="21257"/>
                    <a:pt x="21395" y="21336"/>
                    <a:pt x="21236" y="21389"/>
                  </a:cubicBezTo>
                  <a:cubicBezTo>
                    <a:pt x="21099" y="21442"/>
                    <a:pt x="20917" y="21494"/>
                    <a:pt x="20690" y="21521"/>
                  </a:cubicBezTo>
                  <a:cubicBezTo>
                    <a:pt x="20462" y="21547"/>
                    <a:pt x="20166" y="21573"/>
                    <a:pt x="19825" y="21573"/>
                  </a:cubicBezTo>
                  <a:cubicBezTo>
                    <a:pt x="19483" y="21573"/>
                    <a:pt x="19187" y="21547"/>
                    <a:pt x="18960" y="21521"/>
                  </a:cubicBezTo>
                  <a:cubicBezTo>
                    <a:pt x="18732" y="21494"/>
                    <a:pt x="18550" y="21442"/>
                    <a:pt x="18413" y="21389"/>
                  </a:cubicBezTo>
                  <a:cubicBezTo>
                    <a:pt x="18277" y="21336"/>
                    <a:pt x="18186" y="21257"/>
                    <a:pt x="18118" y="21178"/>
                  </a:cubicBezTo>
                  <a:cubicBezTo>
                    <a:pt x="18072" y="21099"/>
                    <a:pt x="18026" y="20993"/>
                    <a:pt x="18026" y="20888"/>
                  </a:cubicBezTo>
                  <a:lnTo>
                    <a:pt x="18026" y="3402"/>
                  </a:lnTo>
                  <a:lnTo>
                    <a:pt x="18004" y="3402"/>
                  </a:lnTo>
                  <a:lnTo>
                    <a:pt x="12632" y="20888"/>
                  </a:lnTo>
                  <a:cubicBezTo>
                    <a:pt x="12587" y="21020"/>
                    <a:pt x="12541" y="21152"/>
                    <a:pt x="12450" y="21257"/>
                  </a:cubicBezTo>
                  <a:cubicBezTo>
                    <a:pt x="12359" y="21363"/>
                    <a:pt x="12245" y="21415"/>
                    <a:pt x="12109" y="21468"/>
                  </a:cubicBezTo>
                  <a:cubicBezTo>
                    <a:pt x="11972" y="21521"/>
                    <a:pt x="11767" y="21574"/>
                    <a:pt x="11540" y="21574"/>
                  </a:cubicBezTo>
                  <a:cubicBezTo>
                    <a:pt x="11312" y="21574"/>
                    <a:pt x="11039" y="21600"/>
                    <a:pt x="10698" y="21600"/>
                  </a:cubicBezTo>
                  <a:cubicBezTo>
                    <a:pt x="10379" y="21600"/>
                    <a:pt x="10106" y="21574"/>
                    <a:pt x="9855" y="21547"/>
                  </a:cubicBezTo>
                  <a:cubicBezTo>
                    <a:pt x="9628" y="21521"/>
                    <a:pt x="9446" y="21468"/>
                    <a:pt x="9286" y="21415"/>
                  </a:cubicBezTo>
                  <a:cubicBezTo>
                    <a:pt x="9127" y="21363"/>
                    <a:pt x="9013" y="21284"/>
                    <a:pt x="8945" y="21204"/>
                  </a:cubicBezTo>
                  <a:cubicBezTo>
                    <a:pt x="8854" y="21125"/>
                    <a:pt x="8808" y="21020"/>
                    <a:pt x="8763" y="20888"/>
                  </a:cubicBezTo>
                  <a:lnTo>
                    <a:pt x="3573" y="3402"/>
                  </a:lnTo>
                  <a:lnTo>
                    <a:pt x="3551" y="3402"/>
                  </a:lnTo>
                  <a:lnTo>
                    <a:pt x="3551" y="20888"/>
                  </a:lnTo>
                  <a:cubicBezTo>
                    <a:pt x="3551" y="20994"/>
                    <a:pt x="3528" y="21099"/>
                    <a:pt x="3482" y="21178"/>
                  </a:cubicBezTo>
                  <a:cubicBezTo>
                    <a:pt x="3437" y="21257"/>
                    <a:pt x="3323" y="21336"/>
                    <a:pt x="3187" y="21389"/>
                  </a:cubicBezTo>
                  <a:cubicBezTo>
                    <a:pt x="3050" y="21442"/>
                    <a:pt x="2868" y="21495"/>
                    <a:pt x="2640" y="21521"/>
                  </a:cubicBezTo>
                  <a:cubicBezTo>
                    <a:pt x="2413" y="21547"/>
                    <a:pt x="2117" y="21574"/>
                    <a:pt x="1775" y="21574"/>
                  </a:cubicBezTo>
                  <a:cubicBezTo>
                    <a:pt x="1434" y="21574"/>
                    <a:pt x="1138" y="21547"/>
                    <a:pt x="910" y="21521"/>
                  </a:cubicBezTo>
                  <a:cubicBezTo>
                    <a:pt x="683" y="21494"/>
                    <a:pt x="501" y="21442"/>
                    <a:pt x="364" y="21389"/>
                  </a:cubicBezTo>
                  <a:cubicBezTo>
                    <a:pt x="228" y="21336"/>
                    <a:pt x="137" y="21257"/>
                    <a:pt x="68" y="21178"/>
                  </a:cubicBezTo>
                  <a:cubicBezTo>
                    <a:pt x="0" y="21099"/>
                    <a:pt x="0" y="20993"/>
                    <a:pt x="0" y="20888"/>
                  </a:cubicBezTo>
                  <a:lnTo>
                    <a:pt x="0" y="1741"/>
                  </a:lnTo>
                  <a:cubicBezTo>
                    <a:pt x="0" y="1187"/>
                    <a:pt x="137" y="738"/>
                    <a:pt x="387" y="448"/>
                  </a:cubicBezTo>
                  <a:cubicBezTo>
                    <a:pt x="637" y="158"/>
                    <a:pt x="979" y="0"/>
                    <a:pt x="1411" y="0"/>
                  </a:cubicBezTo>
                  <a:lnTo>
                    <a:pt x="3869" y="0"/>
                  </a:lnTo>
                  <a:cubicBezTo>
                    <a:pt x="4302" y="0"/>
                    <a:pt x="4689" y="53"/>
                    <a:pt x="5007" y="132"/>
                  </a:cubicBezTo>
                  <a:cubicBezTo>
                    <a:pt x="5326" y="211"/>
                    <a:pt x="5599" y="343"/>
                    <a:pt x="5827" y="554"/>
                  </a:cubicBezTo>
                  <a:cubicBezTo>
                    <a:pt x="6054" y="738"/>
                    <a:pt x="6259" y="1002"/>
                    <a:pt x="6396" y="1319"/>
                  </a:cubicBezTo>
                  <a:cubicBezTo>
                    <a:pt x="6555" y="1635"/>
                    <a:pt x="6692" y="2031"/>
                    <a:pt x="6805" y="2479"/>
                  </a:cubicBezTo>
                  <a:lnTo>
                    <a:pt x="10811" y="15297"/>
                  </a:lnTo>
                  <a:lnTo>
                    <a:pt x="10857" y="15297"/>
                  </a:lnTo>
                  <a:lnTo>
                    <a:pt x="15022" y="2532"/>
                  </a:lnTo>
                  <a:cubicBezTo>
                    <a:pt x="15136" y="2057"/>
                    <a:pt x="15272" y="1662"/>
                    <a:pt x="15432" y="1345"/>
                  </a:cubicBezTo>
                  <a:cubicBezTo>
                    <a:pt x="15591" y="1029"/>
                    <a:pt x="15750" y="765"/>
                    <a:pt x="15955" y="554"/>
                  </a:cubicBezTo>
                  <a:cubicBezTo>
                    <a:pt x="16160" y="343"/>
                    <a:pt x="16388" y="211"/>
                    <a:pt x="16661" y="132"/>
                  </a:cubicBezTo>
                  <a:cubicBezTo>
                    <a:pt x="16934" y="53"/>
                    <a:pt x="17230" y="0"/>
                    <a:pt x="17594" y="0"/>
                  </a:cubicBezTo>
                  <a:lnTo>
                    <a:pt x="20120" y="0"/>
                  </a:lnTo>
                  <a:cubicBezTo>
                    <a:pt x="20371" y="0"/>
                    <a:pt x="20598" y="26"/>
                    <a:pt x="20781" y="106"/>
                  </a:cubicBezTo>
                  <a:cubicBezTo>
                    <a:pt x="20963" y="185"/>
                    <a:pt x="21122" y="290"/>
                    <a:pt x="21236" y="448"/>
                  </a:cubicBezTo>
                  <a:cubicBezTo>
                    <a:pt x="21350" y="607"/>
                    <a:pt x="21441" y="791"/>
                    <a:pt x="21509" y="1002"/>
                  </a:cubicBezTo>
                  <a:cubicBezTo>
                    <a:pt x="21577" y="1213"/>
                    <a:pt x="21600" y="1451"/>
                    <a:pt x="21600" y="1741"/>
                  </a:cubicBezTo>
                  <a:lnTo>
                    <a:pt x="21600" y="208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3" name="Shape">
              <a:extLst>
                <a:ext uri="{FF2B5EF4-FFF2-40B4-BE49-F238E27FC236}">
                  <a16:creationId xmlns:a16="http://schemas.microsoft.com/office/drawing/2014/main" id="{27853962-E60D-4405-A95E-C4071FB62319}"/>
                </a:ext>
              </a:extLst>
            </p:cNvPr>
            <p:cNvSpPr/>
            <p:nvPr/>
          </p:nvSpPr>
          <p:spPr>
            <a:xfrm>
              <a:off x="4279899" y="48386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8" y="21361"/>
                    <a:pt x="21064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2" y="0"/>
                    <a:pt x="20706" y="27"/>
                    <a:pt x="20840" y="80"/>
                  </a:cubicBezTo>
                  <a:cubicBezTo>
                    <a:pt x="20974" y="132"/>
                    <a:pt x="21064" y="239"/>
                    <a:pt x="21198" y="371"/>
                  </a:cubicBezTo>
                  <a:cubicBezTo>
                    <a:pt x="21287" y="503"/>
                    <a:pt x="21377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2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52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53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4" name="Shape">
              <a:extLst>
                <a:ext uri="{FF2B5EF4-FFF2-40B4-BE49-F238E27FC236}">
                  <a16:creationId xmlns:a16="http://schemas.microsoft.com/office/drawing/2014/main" id="{1FE3AE90-805D-4294-896D-BEB0FB043899}"/>
                </a:ext>
              </a:extLst>
            </p:cNvPr>
            <p:cNvSpPr/>
            <p:nvPr/>
          </p:nvSpPr>
          <p:spPr>
            <a:xfrm>
              <a:off x="4356100" y="4838699"/>
              <a:ext cx="85980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69"/>
                  </a:moveTo>
                  <a:cubicBezTo>
                    <a:pt x="21600" y="12456"/>
                    <a:pt x="21281" y="14153"/>
                    <a:pt x="20675" y="15557"/>
                  </a:cubicBezTo>
                  <a:cubicBezTo>
                    <a:pt x="20069" y="16962"/>
                    <a:pt x="19143" y="18102"/>
                    <a:pt x="17995" y="19003"/>
                  </a:cubicBezTo>
                  <a:cubicBezTo>
                    <a:pt x="16846" y="19904"/>
                    <a:pt x="15410" y="20540"/>
                    <a:pt x="13751" y="20964"/>
                  </a:cubicBezTo>
                  <a:cubicBezTo>
                    <a:pt x="12092" y="21388"/>
                    <a:pt x="10082" y="21600"/>
                    <a:pt x="7785" y="21600"/>
                  </a:cubicBezTo>
                  <a:lnTo>
                    <a:pt x="1563" y="21600"/>
                  </a:lnTo>
                  <a:cubicBezTo>
                    <a:pt x="1117" y="21600"/>
                    <a:pt x="766" y="21494"/>
                    <a:pt x="447" y="21282"/>
                  </a:cubicBezTo>
                  <a:cubicBezTo>
                    <a:pt x="160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159" y="530"/>
                    <a:pt x="447" y="318"/>
                  </a:cubicBezTo>
                  <a:cubicBezTo>
                    <a:pt x="734" y="106"/>
                    <a:pt x="1117" y="0"/>
                    <a:pt x="1563" y="0"/>
                  </a:cubicBezTo>
                  <a:lnTo>
                    <a:pt x="8232" y="0"/>
                  </a:lnTo>
                  <a:cubicBezTo>
                    <a:pt x="10561" y="0"/>
                    <a:pt x="12507" y="212"/>
                    <a:pt x="14134" y="689"/>
                  </a:cubicBezTo>
                  <a:cubicBezTo>
                    <a:pt x="15761" y="1140"/>
                    <a:pt x="17101" y="1802"/>
                    <a:pt x="18218" y="2703"/>
                  </a:cubicBezTo>
                  <a:cubicBezTo>
                    <a:pt x="19335" y="3578"/>
                    <a:pt x="20164" y="4691"/>
                    <a:pt x="20739" y="5990"/>
                  </a:cubicBezTo>
                  <a:cubicBezTo>
                    <a:pt x="21313" y="7288"/>
                    <a:pt x="21600" y="8772"/>
                    <a:pt x="21600" y="10469"/>
                  </a:cubicBezTo>
                  <a:close/>
                  <a:moveTo>
                    <a:pt x="16112" y="10628"/>
                  </a:moveTo>
                  <a:cubicBezTo>
                    <a:pt x="16112" y="9594"/>
                    <a:pt x="15985" y="8640"/>
                    <a:pt x="15666" y="7765"/>
                  </a:cubicBezTo>
                  <a:cubicBezTo>
                    <a:pt x="15378" y="6891"/>
                    <a:pt x="14900" y="6122"/>
                    <a:pt x="14294" y="5486"/>
                  </a:cubicBezTo>
                  <a:cubicBezTo>
                    <a:pt x="13655" y="4850"/>
                    <a:pt x="12826" y="4347"/>
                    <a:pt x="11837" y="3975"/>
                  </a:cubicBezTo>
                  <a:cubicBezTo>
                    <a:pt x="10848" y="3604"/>
                    <a:pt x="9540" y="3419"/>
                    <a:pt x="7913" y="3419"/>
                  </a:cubicBezTo>
                  <a:lnTo>
                    <a:pt x="5233" y="3419"/>
                  </a:lnTo>
                  <a:lnTo>
                    <a:pt x="5233" y="18102"/>
                  </a:lnTo>
                  <a:lnTo>
                    <a:pt x="7976" y="18102"/>
                  </a:lnTo>
                  <a:cubicBezTo>
                    <a:pt x="9412" y="18102"/>
                    <a:pt x="10656" y="17943"/>
                    <a:pt x="11645" y="17625"/>
                  </a:cubicBezTo>
                  <a:cubicBezTo>
                    <a:pt x="12635" y="17307"/>
                    <a:pt x="13464" y="16856"/>
                    <a:pt x="14134" y="16220"/>
                  </a:cubicBezTo>
                  <a:cubicBezTo>
                    <a:pt x="14804" y="15584"/>
                    <a:pt x="15283" y="14815"/>
                    <a:pt x="15634" y="13861"/>
                  </a:cubicBezTo>
                  <a:cubicBezTo>
                    <a:pt x="15953" y="12960"/>
                    <a:pt x="16112" y="11873"/>
                    <a:pt x="16112" y="1062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5" name="Shape">
              <a:extLst>
                <a:ext uri="{FF2B5EF4-FFF2-40B4-BE49-F238E27FC236}">
                  <a16:creationId xmlns:a16="http://schemas.microsoft.com/office/drawing/2014/main" id="{D8D521BD-E011-439D-BEC1-6ECF703905A1}"/>
                </a:ext>
              </a:extLst>
            </p:cNvPr>
            <p:cNvSpPr/>
            <p:nvPr/>
          </p:nvSpPr>
          <p:spPr>
            <a:xfrm>
              <a:off x="4470400" y="4838700"/>
              <a:ext cx="21209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22"/>
                    <a:pt x="21471" y="21127"/>
                    <a:pt x="21083" y="21206"/>
                  </a:cubicBezTo>
                  <a:cubicBezTo>
                    <a:pt x="20695" y="21285"/>
                    <a:pt x="20177" y="21364"/>
                    <a:pt x="19272" y="21416"/>
                  </a:cubicBezTo>
                  <a:cubicBezTo>
                    <a:pt x="18496" y="21469"/>
                    <a:pt x="17332" y="21521"/>
                    <a:pt x="16038" y="21547"/>
                  </a:cubicBezTo>
                  <a:cubicBezTo>
                    <a:pt x="14745" y="21574"/>
                    <a:pt x="12934" y="21600"/>
                    <a:pt x="10865" y="21600"/>
                  </a:cubicBezTo>
                  <a:cubicBezTo>
                    <a:pt x="8795" y="21600"/>
                    <a:pt x="7114" y="21574"/>
                    <a:pt x="5691" y="21547"/>
                  </a:cubicBezTo>
                  <a:cubicBezTo>
                    <a:pt x="4269" y="21521"/>
                    <a:pt x="3234" y="21469"/>
                    <a:pt x="2328" y="21416"/>
                  </a:cubicBezTo>
                  <a:cubicBezTo>
                    <a:pt x="1552" y="21364"/>
                    <a:pt x="906" y="21285"/>
                    <a:pt x="517" y="21206"/>
                  </a:cubicBezTo>
                  <a:cubicBezTo>
                    <a:pt x="129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29" y="473"/>
                    <a:pt x="517" y="394"/>
                  </a:cubicBezTo>
                  <a:cubicBezTo>
                    <a:pt x="905" y="315"/>
                    <a:pt x="1423" y="236"/>
                    <a:pt x="2328" y="184"/>
                  </a:cubicBezTo>
                  <a:cubicBezTo>
                    <a:pt x="3104" y="131"/>
                    <a:pt x="4268" y="79"/>
                    <a:pt x="5562" y="53"/>
                  </a:cubicBezTo>
                  <a:cubicBezTo>
                    <a:pt x="6855" y="26"/>
                    <a:pt x="8666" y="0"/>
                    <a:pt x="10735" y="0"/>
                  </a:cubicBezTo>
                  <a:cubicBezTo>
                    <a:pt x="12805" y="0"/>
                    <a:pt x="14615" y="26"/>
                    <a:pt x="15909" y="53"/>
                  </a:cubicBezTo>
                  <a:cubicBezTo>
                    <a:pt x="17202" y="79"/>
                    <a:pt x="18366" y="131"/>
                    <a:pt x="19142" y="184"/>
                  </a:cubicBezTo>
                  <a:cubicBezTo>
                    <a:pt x="19918" y="236"/>
                    <a:pt x="20565" y="315"/>
                    <a:pt x="20953" y="394"/>
                  </a:cubicBezTo>
                  <a:cubicBezTo>
                    <a:pt x="21341" y="473"/>
                    <a:pt x="21471" y="578"/>
                    <a:pt x="21471" y="683"/>
                  </a:cubicBezTo>
                  <a:lnTo>
                    <a:pt x="21471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6" name="Shape">
              <a:extLst>
                <a:ext uri="{FF2B5EF4-FFF2-40B4-BE49-F238E27FC236}">
                  <a16:creationId xmlns:a16="http://schemas.microsoft.com/office/drawing/2014/main" id="{DB82A6AB-4F8D-42D7-9348-AB663B4B2EB7}"/>
                </a:ext>
              </a:extLst>
            </p:cNvPr>
            <p:cNvSpPr/>
            <p:nvPr/>
          </p:nvSpPr>
          <p:spPr>
            <a:xfrm>
              <a:off x="4495800" y="4838699"/>
              <a:ext cx="95394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2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50" y="21443"/>
                    <a:pt x="21020" y="21521"/>
                    <a:pt x="20676" y="21548"/>
                  </a:cubicBezTo>
                  <a:cubicBezTo>
                    <a:pt x="20332" y="21574"/>
                    <a:pt x="19873" y="21600"/>
                    <a:pt x="19270" y="21600"/>
                  </a:cubicBezTo>
                  <a:cubicBezTo>
                    <a:pt x="18668" y="21600"/>
                    <a:pt x="18180" y="21600"/>
                    <a:pt x="17836" y="21574"/>
                  </a:cubicBezTo>
                  <a:cubicBezTo>
                    <a:pt x="17492" y="21547"/>
                    <a:pt x="17234" y="21521"/>
                    <a:pt x="17061" y="21469"/>
                  </a:cubicBezTo>
                  <a:cubicBezTo>
                    <a:pt x="16889" y="21416"/>
                    <a:pt x="16746" y="21364"/>
                    <a:pt x="16689" y="21259"/>
                  </a:cubicBezTo>
                  <a:cubicBezTo>
                    <a:pt x="16603" y="21180"/>
                    <a:pt x="16545" y="21049"/>
                    <a:pt x="16516" y="20918"/>
                  </a:cubicBezTo>
                  <a:lnTo>
                    <a:pt x="14939" y="16613"/>
                  </a:lnTo>
                  <a:lnTo>
                    <a:pt x="6161" y="16613"/>
                  </a:lnTo>
                  <a:lnTo>
                    <a:pt x="4670" y="20786"/>
                  </a:lnTo>
                  <a:cubicBezTo>
                    <a:pt x="4612" y="20944"/>
                    <a:pt x="4555" y="21075"/>
                    <a:pt x="4469" y="21180"/>
                  </a:cubicBezTo>
                  <a:cubicBezTo>
                    <a:pt x="4383" y="21285"/>
                    <a:pt x="4268" y="21364"/>
                    <a:pt x="4096" y="21416"/>
                  </a:cubicBezTo>
                  <a:cubicBezTo>
                    <a:pt x="3924" y="21469"/>
                    <a:pt x="3666" y="21521"/>
                    <a:pt x="3350" y="21547"/>
                  </a:cubicBezTo>
                  <a:cubicBezTo>
                    <a:pt x="3034" y="21574"/>
                    <a:pt x="2604" y="21574"/>
                    <a:pt x="2088" y="21574"/>
                  </a:cubicBezTo>
                  <a:cubicBezTo>
                    <a:pt x="1543" y="21574"/>
                    <a:pt x="1112" y="21547"/>
                    <a:pt x="797" y="21521"/>
                  </a:cubicBezTo>
                  <a:cubicBezTo>
                    <a:pt x="481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51" y="20498"/>
                    <a:pt x="137" y="20183"/>
                    <a:pt x="280" y="19815"/>
                  </a:cubicBezTo>
                  <a:lnTo>
                    <a:pt x="7481" y="840"/>
                  </a:lnTo>
                  <a:cubicBezTo>
                    <a:pt x="7567" y="656"/>
                    <a:pt x="7624" y="499"/>
                    <a:pt x="7739" y="394"/>
                  </a:cubicBezTo>
                  <a:cubicBezTo>
                    <a:pt x="7853" y="289"/>
                    <a:pt x="7997" y="184"/>
                    <a:pt x="8198" y="131"/>
                  </a:cubicBezTo>
                  <a:cubicBezTo>
                    <a:pt x="8398" y="79"/>
                    <a:pt x="8714" y="26"/>
                    <a:pt x="9087" y="26"/>
                  </a:cubicBezTo>
                  <a:cubicBezTo>
                    <a:pt x="9460" y="0"/>
                    <a:pt x="9947" y="0"/>
                    <a:pt x="10578" y="0"/>
                  </a:cubicBezTo>
                  <a:cubicBezTo>
                    <a:pt x="11296" y="0"/>
                    <a:pt x="11869" y="0"/>
                    <a:pt x="12271" y="26"/>
                  </a:cubicBezTo>
                  <a:cubicBezTo>
                    <a:pt x="12701" y="53"/>
                    <a:pt x="13017" y="79"/>
                    <a:pt x="13246" y="131"/>
                  </a:cubicBezTo>
                  <a:cubicBezTo>
                    <a:pt x="13476" y="184"/>
                    <a:pt x="13648" y="289"/>
                    <a:pt x="13763" y="394"/>
                  </a:cubicBezTo>
                  <a:cubicBezTo>
                    <a:pt x="13877" y="499"/>
                    <a:pt x="13963" y="682"/>
                    <a:pt x="14021" y="892"/>
                  </a:cubicBezTo>
                  <a:lnTo>
                    <a:pt x="21278" y="19868"/>
                  </a:lnTo>
                  <a:close/>
                  <a:moveTo>
                    <a:pt x="10550" y="4173"/>
                  </a:moveTo>
                  <a:lnTo>
                    <a:pt x="10550" y="4173"/>
                  </a:lnTo>
                  <a:lnTo>
                    <a:pt x="7222" y="13254"/>
                  </a:lnTo>
                  <a:lnTo>
                    <a:pt x="13849" y="13254"/>
                  </a:lnTo>
                  <a:lnTo>
                    <a:pt x="10550" y="417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7" name="Shape">
              <a:extLst>
                <a:ext uri="{FF2B5EF4-FFF2-40B4-BE49-F238E27FC236}">
                  <a16:creationId xmlns:a16="http://schemas.microsoft.com/office/drawing/2014/main" id="{6F442C17-2A40-42CC-9463-65C1A36FCACF}"/>
                </a:ext>
              </a:extLst>
            </p:cNvPr>
            <p:cNvSpPr/>
            <p:nvPr/>
          </p:nvSpPr>
          <p:spPr>
            <a:xfrm>
              <a:off x="5575299" y="4889499"/>
              <a:ext cx="95268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7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7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9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9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0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7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8" name="Shape">
              <a:extLst>
                <a:ext uri="{FF2B5EF4-FFF2-40B4-BE49-F238E27FC236}">
                  <a16:creationId xmlns:a16="http://schemas.microsoft.com/office/drawing/2014/main" id="{31D77A73-B7DC-4A5E-9AF5-D437C8A24DF6}"/>
                </a:ext>
              </a:extLst>
            </p:cNvPr>
            <p:cNvSpPr/>
            <p:nvPr/>
          </p:nvSpPr>
          <p:spPr>
            <a:xfrm>
              <a:off x="5689599" y="4889500"/>
              <a:ext cx="21083" cy="1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70" y="20917"/>
                  </a:moveTo>
                  <a:cubicBezTo>
                    <a:pt x="21470" y="21022"/>
                    <a:pt x="21340" y="21127"/>
                    <a:pt x="20949" y="21206"/>
                  </a:cubicBezTo>
                  <a:cubicBezTo>
                    <a:pt x="20559" y="21285"/>
                    <a:pt x="20038" y="21364"/>
                    <a:pt x="19258" y="21416"/>
                  </a:cubicBezTo>
                  <a:cubicBezTo>
                    <a:pt x="18477" y="21469"/>
                    <a:pt x="17306" y="21521"/>
                    <a:pt x="16005" y="21547"/>
                  </a:cubicBezTo>
                  <a:cubicBezTo>
                    <a:pt x="14574" y="21574"/>
                    <a:pt x="12882" y="21600"/>
                    <a:pt x="10800" y="21600"/>
                  </a:cubicBezTo>
                  <a:cubicBezTo>
                    <a:pt x="8718" y="21600"/>
                    <a:pt x="7026" y="21574"/>
                    <a:pt x="5595" y="21547"/>
                  </a:cubicBezTo>
                  <a:cubicBezTo>
                    <a:pt x="4164" y="21521"/>
                    <a:pt x="3123" y="21469"/>
                    <a:pt x="2342" y="21416"/>
                  </a:cubicBezTo>
                  <a:cubicBezTo>
                    <a:pt x="1562" y="21364"/>
                    <a:pt x="911" y="21285"/>
                    <a:pt x="521" y="21206"/>
                  </a:cubicBezTo>
                  <a:cubicBezTo>
                    <a:pt x="130" y="21127"/>
                    <a:pt x="0" y="21022"/>
                    <a:pt x="0" y="20917"/>
                  </a:cubicBezTo>
                  <a:lnTo>
                    <a:pt x="0" y="683"/>
                  </a:lnTo>
                  <a:cubicBezTo>
                    <a:pt x="0" y="578"/>
                    <a:pt x="130" y="473"/>
                    <a:pt x="521" y="394"/>
                  </a:cubicBezTo>
                  <a:cubicBezTo>
                    <a:pt x="911" y="315"/>
                    <a:pt x="1432" y="236"/>
                    <a:pt x="2342" y="184"/>
                  </a:cubicBezTo>
                  <a:cubicBezTo>
                    <a:pt x="3253" y="131"/>
                    <a:pt x="4294" y="79"/>
                    <a:pt x="5726" y="53"/>
                  </a:cubicBezTo>
                  <a:cubicBezTo>
                    <a:pt x="7027" y="26"/>
                    <a:pt x="8848" y="0"/>
                    <a:pt x="10930" y="0"/>
                  </a:cubicBezTo>
                  <a:cubicBezTo>
                    <a:pt x="13012" y="0"/>
                    <a:pt x="14834" y="26"/>
                    <a:pt x="16135" y="53"/>
                  </a:cubicBezTo>
                  <a:cubicBezTo>
                    <a:pt x="17436" y="79"/>
                    <a:pt x="18607" y="131"/>
                    <a:pt x="19388" y="184"/>
                  </a:cubicBezTo>
                  <a:cubicBezTo>
                    <a:pt x="20168" y="236"/>
                    <a:pt x="20819" y="315"/>
                    <a:pt x="21079" y="394"/>
                  </a:cubicBezTo>
                  <a:cubicBezTo>
                    <a:pt x="21470" y="473"/>
                    <a:pt x="21600" y="578"/>
                    <a:pt x="21600" y="683"/>
                  </a:cubicBezTo>
                  <a:lnTo>
                    <a:pt x="21600" y="2091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9" name="Shape">
              <a:extLst>
                <a:ext uri="{FF2B5EF4-FFF2-40B4-BE49-F238E27FC236}">
                  <a16:creationId xmlns:a16="http://schemas.microsoft.com/office/drawing/2014/main" id="{E4C33E3C-E5D1-465F-A5A8-B7E27143532D}"/>
                </a:ext>
              </a:extLst>
            </p:cNvPr>
            <p:cNvSpPr/>
            <p:nvPr/>
          </p:nvSpPr>
          <p:spPr>
            <a:xfrm>
              <a:off x="1320799" y="3657599"/>
              <a:ext cx="67692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6" y="17030"/>
                    <a:pt x="20627" y="17872"/>
                  </a:cubicBezTo>
                  <a:cubicBezTo>
                    <a:pt x="19979" y="18689"/>
                    <a:pt x="19087" y="19379"/>
                    <a:pt x="17993" y="19940"/>
                  </a:cubicBezTo>
                  <a:cubicBezTo>
                    <a:pt x="16899" y="20502"/>
                    <a:pt x="15602" y="20911"/>
                    <a:pt x="14103" y="21191"/>
                  </a:cubicBezTo>
                  <a:cubicBezTo>
                    <a:pt x="12603" y="21472"/>
                    <a:pt x="11023" y="21600"/>
                    <a:pt x="9361" y="21600"/>
                  </a:cubicBezTo>
                  <a:cubicBezTo>
                    <a:pt x="8227" y="21600"/>
                    <a:pt x="7173" y="21549"/>
                    <a:pt x="6200" y="21421"/>
                  </a:cubicBezTo>
                  <a:cubicBezTo>
                    <a:pt x="5228" y="21294"/>
                    <a:pt x="4377" y="21166"/>
                    <a:pt x="3607" y="20987"/>
                  </a:cubicBezTo>
                  <a:cubicBezTo>
                    <a:pt x="2877" y="20834"/>
                    <a:pt x="2229" y="20655"/>
                    <a:pt x="1743" y="20477"/>
                  </a:cubicBezTo>
                  <a:cubicBezTo>
                    <a:pt x="1256" y="20298"/>
                    <a:pt x="892" y="20145"/>
                    <a:pt x="648" y="19991"/>
                  </a:cubicBezTo>
                  <a:cubicBezTo>
                    <a:pt x="405" y="19838"/>
                    <a:pt x="284" y="19659"/>
                    <a:pt x="162" y="19379"/>
                  </a:cubicBezTo>
                  <a:cubicBezTo>
                    <a:pt x="81" y="19123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7" y="16570"/>
                  </a:cubicBezTo>
                  <a:cubicBezTo>
                    <a:pt x="648" y="16519"/>
                    <a:pt x="811" y="16468"/>
                    <a:pt x="973" y="16468"/>
                  </a:cubicBezTo>
                  <a:cubicBezTo>
                    <a:pt x="1216" y="16468"/>
                    <a:pt x="1540" y="16570"/>
                    <a:pt x="1986" y="16723"/>
                  </a:cubicBezTo>
                  <a:cubicBezTo>
                    <a:pt x="2432" y="16902"/>
                    <a:pt x="2999" y="17106"/>
                    <a:pt x="3647" y="17311"/>
                  </a:cubicBezTo>
                  <a:cubicBezTo>
                    <a:pt x="4296" y="17515"/>
                    <a:pt x="5147" y="17719"/>
                    <a:pt x="6079" y="17898"/>
                  </a:cubicBezTo>
                  <a:cubicBezTo>
                    <a:pt x="7011" y="18077"/>
                    <a:pt x="8105" y="18153"/>
                    <a:pt x="9361" y="18153"/>
                  </a:cubicBezTo>
                  <a:cubicBezTo>
                    <a:pt x="10172" y="18153"/>
                    <a:pt x="10901" y="18102"/>
                    <a:pt x="11550" y="17975"/>
                  </a:cubicBezTo>
                  <a:cubicBezTo>
                    <a:pt x="12198" y="17847"/>
                    <a:pt x="12725" y="17668"/>
                    <a:pt x="13211" y="17438"/>
                  </a:cubicBezTo>
                  <a:cubicBezTo>
                    <a:pt x="13698" y="17209"/>
                    <a:pt x="14022" y="16928"/>
                    <a:pt x="14265" y="16596"/>
                  </a:cubicBezTo>
                  <a:cubicBezTo>
                    <a:pt x="14508" y="16264"/>
                    <a:pt x="14630" y="15881"/>
                    <a:pt x="14630" y="15498"/>
                  </a:cubicBezTo>
                  <a:cubicBezTo>
                    <a:pt x="14630" y="15013"/>
                    <a:pt x="14427" y="14630"/>
                    <a:pt x="14022" y="14272"/>
                  </a:cubicBezTo>
                  <a:cubicBezTo>
                    <a:pt x="13617" y="13940"/>
                    <a:pt x="13090" y="13634"/>
                    <a:pt x="12441" y="13379"/>
                  </a:cubicBezTo>
                  <a:cubicBezTo>
                    <a:pt x="11793" y="13123"/>
                    <a:pt x="11023" y="12868"/>
                    <a:pt x="10212" y="12638"/>
                  </a:cubicBezTo>
                  <a:cubicBezTo>
                    <a:pt x="9361" y="12409"/>
                    <a:pt x="8510" y="12153"/>
                    <a:pt x="7619" y="11898"/>
                  </a:cubicBezTo>
                  <a:cubicBezTo>
                    <a:pt x="6727" y="11643"/>
                    <a:pt x="5876" y="11362"/>
                    <a:pt x="5025" y="11030"/>
                  </a:cubicBezTo>
                  <a:cubicBezTo>
                    <a:pt x="4174" y="10698"/>
                    <a:pt x="3445" y="10315"/>
                    <a:pt x="2796" y="9855"/>
                  </a:cubicBezTo>
                  <a:cubicBezTo>
                    <a:pt x="2148" y="9396"/>
                    <a:pt x="1621" y="8860"/>
                    <a:pt x="1216" y="8247"/>
                  </a:cubicBezTo>
                  <a:cubicBezTo>
                    <a:pt x="811" y="7634"/>
                    <a:pt x="608" y="6868"/>
                    <a:pt x="608" y="6000"/>
                  </a:cubicBezTo>
                  <a:cubicBezTo>
                    <a:pt x="608" y="5004"/>
                    <a:pt x="892" y="4136"/>
                    <a:pt x="1499" y="3370"/>
                  </a:cubicBezTo>
                  <a:cubicBezTo>
                    <a:pt x="2067" y="2604"/>
                    <a:pt x="2877" y="1991"/>
                    <a:pt x="3890" y="1481"/>
                  </a:cubicBezTo>
                  <a:cubicBezTo>
                    <a:pt x="4904" y="970"/>
                    <a:pt x="6079" y="613"/>
                    <a:pt x="7416" y="357"/>
                  </a:cubicBezTo>
                  <a:cubicBezTo>
                    <a:pt x="8753" y="102"/>
                    <a:pt x="10212" y="0"/>
                    <a:pt x="11712" y="0"/>
                  </a:cubicBezTo>
                  <a:cubicBezTo>
                    <a:pt x="12482" y="0"/>
                    <a:pt x="13292" y="26"/>
                    <a:pt x="14062" y="102"/>
                  </a:cubicBezTo>
                  <a:cubicBezTo>
                    <a:pt x="14832" y="179"/>
                    <a:pt x="15562" y="281"/>
                    <a:pt x="16251" y="409"/>
                  </a:cubicBezTo>
                  <a:cubicBezTo>
                    <a:pt x="16940" y="536"/>
                    <a:pt x="17547" y="689"/>
                    <a:pt x="18074" y="843"/>
                  </a:cubicBezTo>
                  <a:cubicBezTo>
                    <a:pt x="18601" y="996"/>
                    <a:pt x="18966" y="1149"/>
                    <a:pt x="19128" y="1251"/>
                  </a:cubicBezTo>
                  <a:cubicBezTo>
                    <a:pt x="19290" y="1353"/>
                    <a:pt x="19412" y="1455"/>
                    <a:pt x="19452" y="1532"/>
                  </a:cubicBezTo>
                  <a:cubicBezTo>
                    <a:pt x="19493" y="1609"/>
                    <a:pt x="19574" y="1711"/>
                    <a:pt x="19614" y="1838"/>
                  </a:cubicBezTo>
                  <a:cubicBezTo>
                    <a:pt x="19655" y="1966"/>
                    <a:pt x="19695" y="2119"/>
                    <a:pt x="19695" y="2298"/>
                  </a:cubicBezTo>
                  <a:cubicBezTo>
                    <a:pt x="19695" y="2477"/>
                    <a:pt x="19736" y="2732"/>
                    <a:pt x="19736" y="2987"/>
                  </a:cubicBezTo>
                  <a:cubicBezTo>
                    <a:pt x="19736" y="3294"/>
                    <a:pt x="19736" y="3549"/>
                    <a:pt x="19695" y="3779"/>
                  </a:cubicBezTo>
                  <a:cubicBezTo>
                    <a:pt x="19655" y="3983"/>
                    <a:pt x="19614" y="4162"/>
                    <a:pt x="19574" y="4315"/>
                  </a:cubicBezTo>
                  <a:cubicBezTo>
                    <a:pt x="19533" y="4468"/>
                    <a:pt x="19412" y="4545"/>
                    <a:pt x="19331" y="4621"/>
                  </a:cubicBezTo>
                  <a:cubicBezTo>
                    <a:pt x="19250" y="4698"/>
                    <a:pt x="19087" y="4723"/>
                    <a:pt x="18885" y="4723"/>
                  </a:cubicBezTo>
                  <a:cubicBezTo>
                    <a:pt x="18682" y="4723"/>
                    <a:pt x="18399" y="4647"/>
                    <a:pt x="17993" y="4494"/>
                  </a:cubicBezTo>
                  <a:cubicBezTo>
                    <a:pt x="17588" y="4340"/>
                    <a:pt x="17102" y="4187"/>
                    <a:pt x="16494" y="4008"/>
                  </a:cubicBezTo>
                  <a:cubicBezTo>
                    <a:pt x="15886" y="3830"/>
                    <a:pt x="15197" y="3677"/>
                    <a:pt x="14427" y="3523"/>
                  </a:cubicBezTo>
                  <a:cubicBezTo>
                    <a:pt x="13657" y="3370"/>
                    <a:pt x="12765" y="3319"/>
                    <a:pt x="11833" y="3319"/>
                  </a:cubicBezTo>
                  <a:cubicBezTo>
                    <a:pt x="11104" y="3319"/>
                    <a:pt x="10456" y="3370"/>
                    <a:pt x="9929" y="3498"/>
                  </a:cubicBezTo>
                  <a:cubicBezTo>
                    <a:pt x="9402" y="3600"/>
                    <a:pt x="8916" y="3779"/>
                    <a:pt x="8551" y="3957"/>
                  </a:cubicBezTo>
                  <a:cubicBezTo>
                    <a:pt x="8186" y="4162"/>
                    <a:pt x="7902" y="4391"/>
                    <a:pt x="7740" y="4672"/>
                  </a:cubicBezTo>
                  <a:cubicBezTo>
                    <a:pt x="7578" y="4953"/>
                    <a:pt x="7457" y="5234"/>
                    <a:pt x="7457" y="5566"/>
                  </a:cubicBezTo>
                  <a:cubicBezTo>
                    <a:pt x="7457" y="6026"/>
                    <a:pt x="7659" y="6434"/>
                    <a:pt x="8065" y="6766"/>
                  </a:cubicBezTo>
                  <a:cubicBezTo>
                    <a:pt x="8470" y="7098"/>
                    <a:pt x="8997" y="7404"/>
                    <a:pt x="9686" y="7660"/>
                  </a:cubicBezTo>
                  <a:cubicBezTo>
                    <a:pt x="10375" y="7915"/>
                    <a:pt x="11104" y="8170"/>
                    <a:pt x="11955" y="8400"/>
                  </a:cubicBezTo>
                  <a:cubicBezTo>
                    <a:pt x="12806" y="8630"/>
                    <a:pt x="13657" y="8885"/>
                    <a:pt x="14549" y="9140"/>
                  </a:cubicBezTo>
                  <a:cubicBezTo>
                    <a:pt x="15440" y="9396"/>
                    <a:pt x="16291" y="9677"/>
                    <a:pt x="17142" y="10009"/>
                  </a:cubicBezTo>
                  <a:cubicBezTo>
                    <a:pt x="17993" y="10340"/>
                    <a:pt x="18763" y="10723"/>
                    <a:pt x="19412" y="11183"/>
                  </a:cubicBezTo>
                  <a:cubicBezTo>
                    <a:pt x="20060" y="11643"/>
                    <a:pt x="20627" y="12179"/>
                    <a:pt x="21033" y="12792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0" name="Shape">
              <a:extLst>
                <a:ext uri="{FF2B5EF4-FFF2-40B4-BE49-F238E27FC236}">
                  <a16:creationId xmlns:a16="http://schemas.microsoft.com/office/drawing/2014/main" id="{856D77A9-A0BD-4EE9-AB54-36A9D3B12C13}"/>
                </a:ext>
              </a:extLst>
            </p:cNvPr>
            <p:cNvSpPr/>
            <p:nvPr/>
          </p:nvSpPr>
          <p:spPr>
            <a:xfrm>
              <a:off x="1397000" y="3657600"/>
              <a:ext cx="79375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0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1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1" name="Shape">
              <a:extLst>
                <a:ext uri="{FF2B5EF4-FFF2-40B4-BE49-F238E27FC236}">
                  <a16:creationId xmlns:a16="http://schemas.microsoft.com/office/drawing/2014/main" id="{24FCAFB1-447E-44B1-8CE3-48C8108300AB}"/>
                </a:ext>
              </a:extLst>
            </p:cNvPr>
            <p:cNvSpPr/>
            <p:nvPr/>
          </p:nvSpPr>
          <p:spPr>
            <a:xfrm>
              <a:off x="1485900" y="3657599"/>
              <a:ext cx="76962" cy="10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40" y="21600"/>
                    <a:pt x="19034" y="21600"/>
                    <a:pt x="18285" y="21600"/>
                  </a:cubicBezTo>
                  <a:cubicBezTo>
                    <a:pt x="17644" y="21600"/>
                    <a:pt x="17145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4"/>
                    <a:pt x="3493" y="21600"/>
                    <a:pt x="2923" y="21600"/>
                  </a:cubicBezTo>
                  <a:cubicBezTo>
                    <a:pt x="2352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3" y="21204"/>
                  </a:cubicBezTo>
                  <a:cubicBezTo>
                    <a:pt x="71" y="21125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7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7"/>
                    <a:pt x="19568" y="3618"/>
                  </a:cubicBezTo>
                  <a:cubicBezTo>
                    <a:pt x="19925" y="4278"/>
                    <a:pt x="20103" y="5044"/>
                    <a:pt x="20103" y="5888"/>
                  </a:cubicBezTo>
                  <a:cubicBezTo>
                    <a:pt x="20103" y="6601"/>
                    <a:pt x="19960" y="7262"/>
                    <a:pt x="19747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9"/>
                    <a:pt x="17572" y="10325"/>
                    <a:pt x="16859" y="10668"/>
                  </a:cubicBezTo>
                  <a:cubicBezTo>
                    <a:pt x="16147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2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6"/>
                    <a:pt x="21457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7"/>
                  </a:moveTo>
                  <a:cubicBezTo>
                    <a:pt x="13972" y="5624"/>
                    <a:pt x="13758" y="5017"/>
                    <a:pt x="13331" y="4542"/>
                  </a:cubicBezTo>
                  <a:cubicBezTo>
                    <a:pt x="12903" y="4066"/>
                    <a:pt x="12190" y="3697"/>
                    <a:pt x="11192" y="3512"/>
                  </a:cubicBezTo>
                  <a:cubicBezTo>
                    <a:pt x="10907" y="3459"/>
                    <a:pt x="10550" y="3406"/>
                    <a:pt x="10158" y="3380"/>
                  </a:cubicBezTo>
                  <a:cubicBezTo>
                    <a:pt x="9766" y="3353"/>
                    <a:pt x="9267" y="3327"/>
                    <a:pt x="8590" y="3327"/>
                  </a:cubicBezTo>
                  <a:lnTo>
                    <a:pt x="5952" y="3327"/>
                  </a:lnTo>
                  <a:lnTo>
                    <a:pt x="5952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6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2" y="8318"/>
                    <a:pt x="13473" y="7975"/>
                    <a:pt x="13651" y="7605"/>
                  </a:cubicBezTo>
                  <a:cubicBezTo>
                    <a:pt x="13865" y="7209"/>
                    <a:pt x="13972" y="6786"/>
                    <a:pt x="13972" y="633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2" name="Shape">
              <a:extLst>
                <a:ext uri="{FF2B5EF4-FFF2-40B4-BE49-F238E27FC236}">
                  <a16:creationId xmlns:a16="http://schemas.microsoft.com/office/drawing/2014/main" id="{32246FA6-895D-47FC-9C88-DF4DE2A070A3}"/>
                </a:ext>
              </a:extLst>
            </p:cNvPr>
            <p:cNvSpPr/>
            <p:nvPr/>
          </p:nvSpPr>
          <p:spPr>
            <a:xfrm>
              <a:off x="1562100" y="3657599"/>
              <a:ext cx="95267" cy="104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278" y="19868"/>
                  </a:moveTo>
                  <a:cubicBezTo>
                    <a:pt x="21421" y="20262"/>
                    <a:pt x="21508" y="20576"/>
                    <a:pt x="21536" y="20813"/>
                  </a:cubicBezTo>
                  <a:cubicBezTo>
                    <a:pt x="21565" y="21049"/>
                    <a:pt x="21536" y="21206"/>
                    <a:pt x="21393" y="21338"/>
                  </a:cubicBezTo>
                  <a:cubicBezTo>
                    <a:pt x="21249" y="21469"/>
                    <a:pt x="21019" y="21521"/>
                    <a:pt x="20675" y="21548"/>
                  </a:cubicBezTo>
                  <a:cubicBezTo>
                    <a:pt x="20330" y="21574"/>
                    <a:pt x="19870" y="21600"/>
                    <a:pt x="19296" y="21600"/>
                  </a:cubicBezTo>
                  <a:cubicBezTo>
                    <a:pt x="18693" y="21600"/>
                    <a:pt x="18204" y="21600"/>
                    <a:pt x="17860" y="21574"/>
                  </a:cubicBezTo>
                  <a:cubicBezTo>
                    <a:pt x="17515" y="21547"/>
                    <a:pt x="17256" y="21521"/>
                    <a:pt x="17084" y="21469"/>
                  </a:cubicBezTo>
                  <a:cubicBezTo>
                    <a:pt x="16912" y="21416"/>
                    <a:pt x="16768" y="21364"/>
                    <a:pt x="16711" y="21259"/>
                  </a:cubicBezTo>
                  <a:cubicBezTo>
                    <a:pt x="16625" y="21180"/>
                    <a:pt x="16567" y="21049"/>
                    <a:pt x="16538" y="20918"/>
                  </a:cubicBezTo>
                  <a:lnTo>
                    <a:pt x="14959" y="16613"/>
                  </a:lnTo>
                  <a:lnTo>
                    <a:pt x="6169" y="16613"/>
                  </a:lnTo>
                  <a:lnTo>
                    <a:pt x="4676" y="20786"/>
                  </a:lnTo>
                  <a:cubicBezTo>
                    <a:pt x="4618" y="20944"/>
                    <a:pt x="4561" y="21075"/>
                    <a:pt x="4475" y="21180"/>
                  </a:cubicBezTo>
                  <a:cubicBezTo>
                    <a:pt x="4388" y="21285"/>
                    <a:pt x="4274" y="21364"/>
                    <a:pt x="4101" y="21416"/>
                  </a:cubicBezTo>
                  <a:cubicBezTo>
                    <a:pt x="3929" y="21469"/>
                    <a:pt x="3670" y="21521"/>
                    <a:pt x="3354" y="21547"/>
                  </a:cubicBezTo>
                  <a:cubicBezTo>
                    <a:pt x="3038" y="21574"/>
                    <a:pt x="2608" y="21574"/>
                    <a:pt x="2091" y="21574"/>
                  </a:cubicBezTo>
                  <a:cubicBezTo>
                    <a:pt x="1545" y="21574"/>
                    <a:pt x="1114" y="21547"/>
                    <a:pt x="798" y="21521"/>
                  </a:cubicBezTo>
                  <a:cubicBezTo>
                    <a:pt x="482" y="21495"/>
                    <a:pt x="281" y="21416"/>
                    <a:pt x="137" y="21285"/>
                  </a:cubicBezTo>
                  <a:cubicBezTo>
                    <a:pt x="22" y="21154"/>
                    <a:pt x="-35" y="20970"/>
                    <a:pt x="22" y="20734"/>
                  </a:cubicBezTo>
                  <a:cubicBezTo>
                    <a:pt x="80" y="20498"/>
                    <a:pt x="137" y="20183"/>
                    <a:pt x="281" y="19815"/>
                  </a:cubicBezTo>
                  <a:lnTo>
                    <a:pt x="7491" y="840"/>
                  </a:lnTo>
                  <a:cubicBezTo>
                    <a:pt x="7577" y="656"/>
                    <a:pt x="7634" y="499"/>
                    <a:pt x="7749" y="394"/>
                  </a:cubicBezTo>
                  <a:cubicBezTo>
                    <a:pt x="7835" y="289"/>
                    <a:pt x="8008" y="184"/>
                    <a:pt x="8209" y="131"/>
                  </a:cubicBezTo>
                  <a:cubicBezTo>
                    <a:pt x="8410" y="79"/>
                    <a:pt x="8697" y="26"/>
                    <a:pt x="9099" y="26"/>
                  </a:cubicBezTo>
                  <a:cubicBezTo>
                    <a:pt x="9472" y="0"/>
                    <a:pt x="9961" y="0"/>
                    <a:pt x="10593" y="0"/>
                  </a:cubicBezTo>
                  <a:cubicBezTo>
                    <a:pt x="11311" y="0"/>
                    <a:pt x="11856" y="0"/>
                    <a:pt x="12287" y="26"/>
                  </a:cubicBezTo>
                  <a:cubicBezTo>
                    <a:pt x="12718" y="53"/>
                    <a:pt x="13034" y="79"/>
                    <a:pt x="13264" y="131"/>
                  </a:cubicBezTo>
                  <a:cubicBezTo>
                    <a:pt x="13494" y="184"/>
                    <a:pt x="13666" y="289"/>
                    <a:pt x="13781" y="394"/>
                  </a:cubicBezTo>
                  <a:cubicBezTo>
                    <a:pt x="13896" y="525"/>
                    <a:pt x="13982" y="682"/>
                    <a:pt x="14039" y="892"/>
                  </a:cubicBezTo>
                  <a:lnTo>
                    <a:pt x="21278" y="19868"/>
                  </a:lnTo>
                  <a:close/>
                  <a:moveTo>
                    <a:pt x="10535" y="4199"/>
                  </a:moveTo>
                  <a:lnTo>
                    <a:pt x="10535" y="4199"/>
                  </a:lnTo>
                  <a:lnTo>
                    <a:pt x="7203" y="13280"/>
                  </a:lnTo>
                  <a:lnTo>
                    <a:pt x="13838" y="13280"/>
                  </a:lnTo>
                  <a:lnTo>
                    <a:pt x="10535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3" name="Shape">
              <a:extLst>
                <a:ext uri="{FF2B5EF4-FFF2-40B4-BE49-F238E27FC236}">
                  <a16:creationId xmlns:a16="http://schemas.microsoft.com/office/drawing/2014/main" id="{D664A1E3-9723-40E2-A732-AF3465EE5F38}"/>
                </a:ext>
              </a:extLst>
            </p:cNvPr>
            <p:cNvSpPr/>
            <p:nvPr/>
          </p:nvSpPr>
          <p:spPr>
            <a:xfrm>
              <a:off x="1650999" y="3657600"/>
              <a:ext cx="79377" cy="104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600" y="2400"/>
                    <a:pt x="21531" y="2611"/>
                  </a:cubicBezTo>
                  <a:cubicBezTo>
                    <a:pt x="21462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1" y="3481"/>
                  </a:cubicBezTo>
                  <a:cubicBezTo>
                    <a:pt x="20978" y="3560"/>
                    <a:pt x="20839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7" y="21204"/>
                  </a:cubicBezTo>
                  <a:cubicBezTo>
                    <a:pt x="13444" y="21284"/>
                    <a:pt x="13305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54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36" y="21415"/>
                  </a:cubicBezTo>
                  <a:cubicBezTo>
                    <a:pt x="8329" y="21363"/>
                    <a:pt x="8156" y="21284"/>
                    <a:pt x="8087" y="21204"/>
                  </a:cubicBezTo>
                  <a:cubicBezTo>
                    <a:pt x="8018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73" y="3033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35" y="1187"/>
                    <a:pt x="69" y="949"/>
                  </a:cubicBezTo>
                  <a:cubicBezTo>
                    <a:pt x="104" y="712"/>
                    <a:pt x="173" y="527"/>
                    <a:pt x="242" y="396"/>
                  </a:cubicBezTo>
                  <a:cubicBezTo>
                    <a:pt x="311" y="264"/>
                    <a:pt x="415" y="158"/>
                    <a:pt x="518" y="106"/>
                  </a:cubicBezTo>
                  <a:cubicBezTo>
                    <a:pt x="622" y="53"/>
                    <a:pt x="760" y="0"/>
                    <a:pt x="899" y="0"/>
                  </a:cubicBezTo>
                  <a:lnTo>
                    <a:pt x="20770" y="0"/>
                  </a:lnTo>
                  <a:cubicBezTo>
                    <a:pt x="20909" y="0"/>
                    <a:pt x="21012" y="26"/>
                    <a:pt x="21116" y="106"/>
                  </a:cubicBezTo>
                  <a:cubicBezTo>
                    <a:pt x="21220" y="185"/>
                    <a:pt x="21323" y="264"/>
                    <a:pt x="21393" y="396"/>
                  </a:cubicBezTo>
                  <a:cubicBezTo>
                    <a:pt x="21462" y="527"/>
                    <a:pt x="21531" y="712"/>
                    <a:pt x="21565" y="949"/>
                  </a:cubicBezTo>
                  <a:cubicBezTo>
                    <a:pt x="21600" y="1187"/>
                    <a:pt x="21600" y="1451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4" name="Shape">
              <a:extLst>
                <a:ext uri="{FF2B5EF4-FFF2-40B4-BE49-F238E27FC236}">
                  <a16:creationId xmlns:a16="http://schemas.microsoft.com/office/drawing/2014/main" id="{7164A48E-FF99-4EF9-9C2A-13367AF14E71}"/>
                </a:ext>
              </a:extLst>
            </p:cNvPr>
            <p:cNvSpPr/>
            <p:nvPr/>
          </p:nvSpPr>
          <p:spPr>
            <a:xfrm>
              <a:off x="1739899" y="36575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1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9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3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2"/>
                    <a:pt x="21063" y="239"/>
                    <a:pt x="21198" y="371"/>
                  </a:cubicBezTo>
                  <a:cubicBezTo>
                    <a:pt x="21287" y="503"/>
                    <a:pt x="21376" y="689"/>
                    <a:pt x="21421" y="901"/>
                  </a:cubicBezTo>
                  <a:cubicBezTo>
                    <a:pt x="21466" y="1113"/>
                    <a:pt x="21511" y="1405"/>
                    <a:pt x="21511" y="1723"/>
                  </a:cubicBezTo>
                  <a:cubicBezTo>
                    <a:pt x="21511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8" y="3048"/>
                  </a:cubicBezTo>
                  <a:cubicBezTo>
                    <a:pt x="21108" y="3180"/>
                    <a:pt x="20974" y="3286"/>
                    <a:pt x="20840" y="3339"/>
                  </a:cubicBezTo>
                  <a:cubicBezTo>
                    <a:pt x="20706" y="3392"/>
                    <a:pt x="20571" y="3419"/>
                    <a:pt x="20393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19"/>
                    <a:pt x="18827" y="8799"/>
                  </a:cubicBezTo>
                  <a:cubicBezTo>
                    <a:pt x="18962" y="8879"/>
                    <a:pt x="19096" y="8958"/>
                    <a:pt x="19185" y="9090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3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5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5"/>
                    <a:pt x="20974" y="18234"/>
                  </a:cubicBezTo>
                  <a:cubicBezTo>
                    <a:pt x="21108" y="18287"/>
                    <a:pt x="21242" y="18393"/>
                    <a:pt x="21332" y="18526"/>
                  </a:cubicBezTo>
                  <a:cubicBezTo>
                    <a:pt x="21421" y="18658"/>
                    <a:pt x="21511" y="18844"/>
                    <a:pt x="21555" y="19056"/>
                  </a:cubicBezTo>
                  <a:cubicBezTo>
                    <a:pt x="21555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5" name="Shape">
              <a:extLst>
                <a:ext uri="{FF2B5EF4-FFF2-40B4-BE49-F238E27FC236}">
                  <a16:creationId xmlns:a16="http://schemas.microsoft.com/office/drawing/2014/main" id="{663AB1D9-279A-4A56-89F6-B3BDA2071270}"/>
                </a:ext>
              </a:extLst>
            </p:cNvPr>
            <p:cNvSpPr/>
            <p:nvPr/>
          </p:nvSpPr>
          <p:spPr>
            <a:xfrm>
              <a:off x="1816099" y="3657599"/>
              <a:ext cx="88394" cy="10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90"/>
                  </a:moveTo>
                  <a:cubicBezTo>
                    <a:pt x="21600" y="3997"/>
                    <a:pt x="21569" y="4279"/>
                    <a:pt x="21538" y="4484"/>
                  </a:cubicBezTo>
                  <a:cubicBezTo>
                    <a:pt x="21507" y="4715"/>
                    <a:pt x="21445" y="4894"/>
                    <a:pt x="21414" y="5022"/>
                  </a:cubicBezTo>
                  <a:cubicBezTo>
                    <a:pt x="21352" y="5150"/>
                    <a:pt x="21290" y="5253"/>
                    <a:pt x="21197" y="5304"/>
                  </a:cubicBezTo>
                  <a:cubicBezTo>
                    <a:pt x="21103" y="5355"/>
                    <a:pt x="21010" y="5381"/>
                    <a:pt x="20886" y="5381"/>
                  </a:cubicBezTo>
                  <a:cubicBezTo>
                    <a:pt x="20731" y="5381"/>
                    <a:pt x="20452" y="5278"/>
                    <a:pt x="20079" y="5099"/>
                  </a:cubicBezTo>
                  <a:cubicBezTo>
                    <a:pt x="19707" y="4894"/>
                    <a:pt x="19210" y="4689"/>
                    <a:pt x="18559" y="4458"/>
                  </a:cubicBezTo>
                  <a:cubicBezTo>
                    <a:pt x="17907" y="4228"/>
                    <a:pt x="17193" y="4023"/>
                    <a:pt x="16324" y="3818"/>
                  </a:cubicBezTo>
                  <a:cubicBezTo>
                    <a:pt x="15455" y="3613"/>
                    <a:pt x="14462" y="3536"/>
                    <a:pt x="13314" y="3536"/>
                  </a:cubicBezTo>
                  <a:cubicBezTo>
                    <a:pt x="12103" y="3536"/>
                    <a:pt x="10986" y="3715"/>
                    <a:pt x="9993" y="4074"/>
                  </a:cubicBezTo>
                  <a:cubicBezTo>
                    <a:pt x="9000" y="4433"/>
                    <a:pt x="8162" y="4919"/>
                    <a:pt x="7448" y="5560"/>
                  </a:cubicBezTo>
                  <a:cubicBezTo>
                    <a:pt x="6734" y="6201"/>
                    <a:pt x="6207" y="6969"/>
                    <a:pt x="5834" y="7866"/>
                  </a:cubicBezTo>
                  <a:cubicBezTo>
                    <a:pt x="5462" y="8763"/>
                    <a:pt x="5276" y="9762"/>
                    <a:pt x="5276" y="10838"/>
                  </a:cubicBezTo>
                  <a:cubicBezTo>
                    <a:pt x="5276" y="12043"/>
                    <a:pt x="5462" y="13093"/>
                    <a:pt x="5865" y="13990"/>
                  </a:cubicBezTo>
                  <a:cubicBezTo>
                    <a:pt x="6238" y="14887"/>
                    <a:pt x="6797" y="15655"/>
                    <a:pt x="7479" y="16270"/>
                  </a:cubicBezTo>
                  <a:cubicBezTo>
                    <a:pt x="8162" y="16885"/>
                    <a:pt x="9000" y="17347"/>
                    <a:pt x="9962" y="17654"/>
                  </a:cubicBezTo>
                  <a:cubicBezTo>
                    <a:pt x="10924" y="17962"/>
                    <a:pt x="12010" y="18115"/>
                    <a:pt x="13190" y="18115"/>
                  </a:cubicBezTo>
                  <a:cubicBezTo>
                    <a:pt x="13779" y="18115"/>
                    <a:pt x="14338" y="18064"/>
                    <a:pt x="14896" y="17962"/>
                  </a:cubicBezTo>
                  <a:cubicBezTo>
                    <a:pt x="15455" y="17859"/>
                    <a:pt x="15983" y="17680"/>
                    <a:pt x="16448" y="17475"/>
                  </a:cubicBezTo>
                  <a:lnTo>
                    <a:pt x="16448" y="12632"/>
                  </a:lnTo>
                  <a:lnTo>
                    <a:pt x="11669" y="12632"/>
                  </a:lnTo>
                  <a:cubicBezTo>
                    <a:pt x="11421" y="12632"/>
                    <a:pt x="11265" y="12504"/>
                    <a:pt x="11110" y="12273"/>
                  </a:cubicBezTo>
                  <a:cubicBezTo>
                    <a:pt x="10955" y="12043"/>
                    <a:pt x="10924" y="11633"/>
                    <a:pt x="10924" y="11043"/>
                  </a:cubicBezTo>
                  <a:cubicBezTo>
                    <a:pt x="10924" y="10736"/>
                    <a:pt x="10924" y="10480"/>
                    <a:pt x="10986" y="10275"/>
                  </a:cubicBezTo>
                  <a:cubicBezTo>
                    <a:pt x="11017" y="10070"/>
                    <a:pt x="11079" y="9916"/>
                    <a:pt x="11141" y="9788"/>
                  </a:cubicBezTo>
                  <a:cubicBezTo>
                    <a:pt x="11203" y="9660"/>
                    <a:pt x="11297" y="9583"/>
                    <a:pt x="11390" y="9506"/>
                  </a:cubicBezTo>
                  <a:cubicBezTo>
                    <a:pt x="11483" y="9429"/>
                    <a:pt x="11576" y="9429"/>
                    <a:pt x="11700" y="9429"/>
                  </a:cubicBezTo>
                  <a:lnTo>
                    <a:pt x="20235" y="9429"/>
                  </a:lnTo>
                  <a:cubicBezTo>
                    <a:pt x="20452" y="9429"/>
                    <a:pt x="20638" y="9455"/>
                    <a:pt x="20793" y="9506"/>
                  </a:cubicBezTo>
                  <a:cubicBezTo>
                    <a:pt x="20948" y="9557"/>
                    <a:pt x="21103" y="9660"/>
                    <a:pt x="21228" y="9762"/>
                  </a:cubicBezTo>
                  <a:cubicBezTo>
                    <a:pt x="21352" y="9890"/>
                    <a:pt x="21445" y="10018"/>
                    <a:pt x="21507" y="10198"/>
                  </a:cubicBezTo>
                  <a:cubicBezTo>
                    <a:pt x="21569" y="10377"/>
                    <a:pt x="21600" y="10557"/>
                    <a:pt x="21600" y="10762"/>
                  </a:cubicBezTo>
                  <a:lnTo>
                    <a:pt x="21600" y="19063"/>
                  </a:lnTo>
                  <a:cubicBezTo>
                    <a:pt x="21600" y="19396"/>
                    <a:pt x="21538" y="19678"/>
                    <a:pt x="21383" y="19909"/>
                  </a:cubicBezTo>
                  <a:cubicBezTo>
                    <a:pt x="21228" y="20139"/>
                    <a:pt x="20979" y="20345"/>
                    <a:pt x="20545" y="20473"/>
                  </a:cubicBezTo>
                  <a:cubicBezTo>
                    <a:pt x="20110" y="20601"/>
                    <a:pt x="19614" y="20754"/>
                    <a:pt x="18962" y="20908"/>
                  </a:cubicBezTo>
                  <a:cubicBezTo>
                    <a:pt x="18341" y="21062"/>
                    <a:pt x="17690" y="21190"/>
                    <a:pt x="17007" y="21293"/>
                  </a:cubicBezTo>
                  <a:cubicBezTo>
                    <a:pt x="16324" y="21395"/>
                    <a:pt x="15672" y="21472"/>
                    <a:pt x="14990" y="21523"/>
                  </a:cubicBezTo>
                  <a:cubicBezTo>
                    <a:pt x="14307" y="21574"/>
                    <a:pt x="13624" y="21600"/>
                    <a:pt x="12910" y="21600"/>
                  </a:cubicBezTo>
                  <a:cubicBezTo>
                    <a:pt x="10893" y="21600"/>
                    <a:pt x="9093" y="21369"/>
                    <a:pt x="7479" y="20883"/>
                  </a:cubicBezTo>
                  <a:cubicBezTo>
                    <a:pt x="5866" y="20396"/>
                    <a:pt x="4531" y="19704"/>
                    <a:pt x="3414" y="18807"/>
                  </a:cubicBezTo>
                  <a:cubicBezTo>
                    <a:pt x="2297" y="17885"/>
                    <a:pt x="1459" y="16783"/>
                    <a:pt x="869" y="15476"/>
                  </a:cubicBezTo>
                  <a:cubicBezTo>
                    <a:pt x="279" y="14169"/>
                    <a:pt x="0" y="12683"/>
                    <a:pt x="0" y="11018"/>
                  </a:cubicBezTo>
                  <a:cubicBezTo>
                    <a:pt x="0" y="9301"/>
                    <a:pt x="310" y="7764"/>
                    <a:pt x="931" y="6406"/>
                  </a:cubicBezTo>
                  <a:cubicBezTo>
                    <a:pt x="1552" y="5048"/>
                    <a:pt x="2452" y="3895"/>
                    <a:pt x="3600" y="2947"/>
                  </a:cubicBezTo>
                  <a:cubicBezTo>
                    <a:pt x="4748" y="1999"/>
                    <a:pt x="6145" y="1255"/>
                    <a:pt x="7759" y="769"/>
                  </a:cubicBezTo>
                  <a:cubicBezTo>
                    <a:pt x="9372" y="256"/>
                    <a:pt x="11203" y="0"/>
                    <a:pt x="13190" y="0"/>
                  </a:cubicBezTo>
                  <a:cubicBezTo>
                    <a:pt x="14276" y="0"/>
                    <a:pt x="15269" y="51"/>
                    <a:pt x="16169" y="179"/>
                  </a:cubicBezTo>
                  <a:cubicBezTo>
                    <a:pt x="17069" y="307"/>
                    <a:pt x="17845" y="461"/>
                    <a:pt x="18528" y="641"/>
                  </a:cubicBezTo>
                  <a:cubicBezTo>
                    <a:pt x="19210" y="820"/>
                    <a:pt x="19769" y="999"/>
                    <a:pt x="20203" y="1204"/>
                  </a:cubicBezTo>
                  <a:cubicBezTo>
                    <a:pt x="20638" y="1409"/>
                    <a:pt x="20948" y="1589"/>
                    <a:pt x="21134" y="1742"/>
                  </a:cubicBezTo>
                  <a:cubicBezTo>
                    <a:pt x="21321" y="1896"/>
                    <a:pt x="21445" y="2101"/>
                    <a:pt x="21507" y="2383"/>
                  </a:cubicBezTo>
                  <a:cubicBezTo>
                    <a:pt x="21569" y="2665"/>
                    <a:pt x="21600" y="3151"/>
                    <a:pt x="21600" y="369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6" name="Shape">
              <a:extLst>
                <a:ext uri="{FF2B5EF4-FFF2-40B4-BE49-F238E27FC236}">
                  <a16:creationId xmlns:a16="http://schemas.microsoft.com/office/drawing/2014/main" id="{6E1925C5-8DD7-460D-9DF2-AFD0C2D2D0BE}"/>
                </a:ext>
              </a:extLst>
            </p:cNvPr>
            <p:cNvSpPr/>
            <p:nvPr/>
          </p:nvSpPr>
          <p:spPr>
            <a:xfrm>
              <a:off x="1917700" y="3657600"/>
              <a:ext cx="81871" cy="104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3519" y="13385"/>
                  </a:moveTo>
                  <a:lnTo>
                    <a:pt x="13519" y="20918"/>
                  </a:lnTo>
                  <a:cubicBezTo>
                    <a:pt x="13519" y="21023"/>
                    <a:pt x="13486" y="21128"/>
                    <a:pt x="13386" y="21206"/>
                  </a:cubicBezTo>
                  <a:cubicBezTo>
                    <a:pt x="13286" y="21285"/>
                    <a:pt x="13152" y="21364"/>
                    <a:pt x="12918" y="21416"/>
                  </a:cubicBezTo>
                  <a:cubicBezTo>
                    <a:pt x="12718" y="21469"/>
                    <a:pt x="12418" y="21521"/>
                    <a:pt x="12084" y="21548"/>
                  </a:cubicBezTo>
                  <a:cubicBezTo>
                    <a:pt x="11750" y="21574"/>
                    <a:pt x="11282" y="21600"/>
                    <a:pt x="10748" y="21600"/>
                  </a:cubicBezTo>
                  <a:cubicBezTo>
                    <a:pt x="10214" y="21600"/>
                    <a:pt x="9747" y="21574"/>
                    <a:pt x="9413" y="21548"/>
                  </a:cubicBezTo>
                  <a:cubicBezTo>
                    <a:pt x="9046" y="21521"/>
                    <a:pt x="8779" y="21469"/>
                    <a:pt x="8545" y="21416"/>
                  </a:cubicBezTo>
                  <a:cubicBezTo>
                    <a:pt x="8345" y="21364"/>
                    <a:pt x="8178" y="21285"/>
                    <a:pt x="8111" y="21206"/>
                  </a:cubicBezTo>
                  <a:cubicBezTo>
                    <a:pt x="8044" y="21128"/>
                    <a:pt x="7977" y="21023"/>
                    <a:pt x="7977" y="20918"/>
                  </a:cubicBezTo>
                  <a:lnTo>
                    <a:pt x="7977" y="13385"/>
                  </a:lnTo>
                  <a:lnTo>
                    <a:pt x="533" y="1732"/>
                  </a:lnTo>
                  <a:cubicBezTo>
                    <a:pt x="265" y="1312"/>
                    <a:pt x="99" y="997"/>
                    <a:pt x="32" y="787"/>
                  </a:cubicBezTo>
                  <a:cubicBezTo>
                    <a:pt x="-35" y="551"/>
                    <a:pt x="-2" y="394"/>
                    <a:pt x="165" y="262"/>
                  </a:cubicBezTo>
                  <a:cubicBezTo>
                    <a:pt x="332" y="157"/>
                    <a:pt x="633" y="79"/>
                    <a:pt x="1067" y="52"/>
                  </a:cubicBezTo>
                  <a:cubicBezTo>
                    <a:pt x="1501" y="26"/>
                    <a:pt x="2102" y="0"/>
                    <a:pt x="2869" y="0"/>
                  </a:cubicBezTo>
                  <a:cubicBezTo>
                    <a:pt x="3504" y="0"/>
                    <a:pt x="4038" y="0"/>
                    <a:pt x="4405" y="26"/>
                  </a:cubicBezTo>
                  <a:cubicBezTo>
                    <a:pt x="4806" y="53"/>
                    <a:pt x="5106" y="79"/>
                    <a:pt x="5307" y="157"/>
                  </a:cubicBezTo>
                  <a:cubicBezTo>
                    <a:pt x="5507" y="236"/>
                    <a:pt x="5707" y="289"/>
                    <a:pt x="5807" y="394"/>
                  </a:cubicBezTo>
                  <a:cubicBezTo>
                    <a:pt x="5908" y="499"/>
                    <a:pt x="6008" y="630"/>
                    <a:pt x="6108" y="787"/>
                  </a:cubicBezTo>
                  <a:lnTo>
                    <a:pt x="9146" y="6036"/>
                  </a:lnTo>
                  <a:cubicBezTo>
                    <a:pt x="9446" y="6535"/>
                    <a:pt x="9713" y="7086"/>
                    <a:pt x="10014" y="7637"/>
                  </a:cubicBezTo>
                  <a:cubicBezTo>
                    <a:pt x="10314" y="8189"/>
                    <a:pt x="10581" y="8792"/>
                    <a:pt x="10882" y="9396"/>
                  </a:cubicBezTo>
                  <a:lnTo>
                    <a:pt x="10915" y="9396"/>
                  </a:lnTo>
                  <a:cubicBezTo>
                    <a:pt x="11182" y="8792"/>
                    <a:pt x="11449" y="8215"/>
                    <a:pt x="11750" y="7664"/>
                  </a:cubicBezTo>
                  <a:cubicBezTo>
                    <a:pt x="12017" y="7113"/>
                    <a:pt x="12317" y="6561"/>
                    <a:pt x="12584" y="6063"/>
                  </a:cubicBezTo>
                  <a:lnTo>
                    <a:pt x="15556" y="840"/>
                  </a:lnTo>
                  <a:cubicBezTo>
                    <a:pt x="15623" y="656"/>
                    <a:pt x="15723" y="525"/>
                    <a:pt x="15823" y="420"/>
                  </a:cubicBezTo>
                  <a:cubicBezTo>
                    <a:pt x="15923" y="315"/>
                    <a:pt x="16090" y="236"/>
                    <a:pt x="16290" y="157"/>
                  </a:cubicBezTo>
                  <a:cubicBezTo>
                    <a:pt x="16491" y="79"/>
                    <a:pt x="16791" y="52"/>
                    <a:pt x="17158" y="26"/>
                  </a:cubicBezTo>
                  <a:cubicBezTo>
                    <a:pt x="17525" y="0"/>
                    <a:pt x="17993" y="0"/>
                    <a:pt x="18594" y="0"/>
                  </a:cubicBezTo>
                  <a:cubicBezTo>
                    <a:pt x="19395" y="0"/>
                    <a:pt x="20029" y="0"/>
                    <a:pt x="20463" y="52"/>
                  </a:cubicBezTo>
                  <a:cubicBezTo>
                    <a:pt x="20897" y="79"/>
                    <a:pt x="21198" y="157"/>
                    <a:pt x="21365" y="262"/>
                  </a:cubicBezTo>
                  <a:cubicBezTo>
                    <a:pt x="21532" y="367"/>
                    <a:pt x="21565" y="551"/>
                    <a:pt x="21465" y="787"/>
                  </a:cubicBezTo>
                  <a:cubicBezTo>
                    <a:pt x="21365" y="1024"/>
                    <a:pt x="21198" y="1338"/>
                    <a:pt x="20964" y="1732"/>
                  </a:cubicBezTo>
                  <a:lnTo>
                    <a:pt x="13519" y="133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7" name="Shape">
              <a:extLst>
                <a:ext uri="{FF2B5EF4-FFF2-40B4-BE49-F238E27FC236}">
                  <a16:creationId xmlns:a16="http://schemas.microsoft.com/office/drawing/2014/main" id="{3DAD694A-9B68-4523-8E0B-D070E17C5A5C}"/>
                </a:ext>
              </a:extLst>
            </p:cNvPr>
            <p:cNvSpPr/>
            <p:nvPr/>
          </p:nvSpPr>
          <p:spPr>
            <a:xfrm>
              <a:off x="393699" y="4152900"/>
              <a:ext cx="116206" cy="141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3" y="19974"/>
                  </a:moveTo>
                  <a:cubicBezTo>
                    <a:pt x="21553" y="20226"/>
                    <a:pt x="21506" y="20458"/>
                    <a:pt x="21388" y="20652"/>
                  </a:cubicBezTo>
                  <a:cubicBezTo>
                    <a:pt x="21270" y="20845"/>
                    <a:pt x="21128" y="21019"/>
                    <a:pt x="20963" y="21155"/>
                  </a:cubicBezTo>
                  <a:cubicBezTo>
                    <a:pt x="20797" y="21290"/>
                    <a:pt x="20561" y="21387"/>
                    <a:pt x="20325" y="21445"/>
                  </a:cubicBezTo>
                  <a:cubicBezTo>
                    <a:pt x="20066" y="21503"/>
                    <a:pt x="19830" y="21542"/>
                    <a:pt x="19570" y="21542"/>
                  </a:cubicBezTo>
                  <a:lnTo>
                    <a:pt x="17304" y="21542"/>
                  </a:lnTo>
                  <a:cubicBezTo>
                    <a:pt x="16831" y="21542"/>
                    <a:pt x="16430" y="21503"/>
                    <a:pt x="16076" y="21426"/>
                  </a:cubicBezTo>
                  <a:cubicBezTo>
                    <a:pt x="15722" y="21348"/>
                    <a:pt x="15415" y="21213"/>
                    <a:pt x="15132" y="21000"/>
                  </a:cubicBezTo>
                  <a:cubicBezTo>
                    <a:pt x="14849" y="20787"/>
                    <a:pt x="14565" y="20516"/>
                    <a:pt x="14282" y="20168"/>
                  </a:cubicBezTo>
                  <a:cubicBezTo>
                    <a:pt x="13999" y="19819"/>
                    <a:pt x="13715" y="19374"/>
                    <a:pt x="13361" y="18813"/>
                  </a:cubicBezTo>
                  <a:lnTo>
                    <a:pt x="6846" y="8787"/>
                  </a:lnTo>
                  <a:cubicBezTo>
                    <a:pt x="6468" y="8187"/>
                    <a:pt x="6090" y="7548"/>
                    <a:pt x="5689" y="6852"/>
                  </a:cubicBezTo>
                  <a:cubicBezTo>
                    <a:pt x="5288" y="6155"/>
                    <a:pt x="4957" y="5497"/>
                    <a:pt x="4627" y="4839"/>
                  </a:cubicBezTo>
                  <a:lnTo>
                    <a:pt x="4603" y="4839"/>
                  </a:lnTo>
                  <a:cubicBezTo>
                    <a:pt x="4650" y="5632"/>
                    <a:pt x="4698" y="6426"/>
                    <a:pt x="4721" y="7219"/>
                  </a:cubicBezTo>
                  <a:cubicBezTo>
                    <a:pt x="4745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1" y="21097"/>
                    <a:pt x="4650" y="21174"/>
                  </a:cubicBezTo>
                  <a:cubicBezTo>
                    <a:pt x="4580" y="21271"/>
                    <a:pt x="4438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7" y="21581"/>
                    <a:pt x="1180" y="21542"/>
                  </a:cubicBezTo>
                  <a:cubicBezTo>
                    <a:pt x="873" y="21503"/>
                    <a:pt x="637" y="21465"/>
                    <a:pt x="449" y="21406"/>
                  </a:cubicBezTo>
                  <a:cubicBezTo>
                    <a:pt x="260" y="21348"/>
                    <a:pt x="165" y="21271"/>
                    <a:pt x="94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1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10" y="1877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1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7" y="14710"/>
                    <a:pt x="16666" y="15155"/>
                    <a:pt x="16926" y="15581"/>
                  </a:cubicBezTo>
                  <a:lnTo>
                    <a:pt x="16950" y="15581"/>
                  </a:lnTo>
                  <a:cubicBezTo>
                    <a:pt x="16902" y="14806"/>
                    <a:pt x="16879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9" y="484"/>
                    <a:pt x="16950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40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7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7" y="232"/>
                    <a:pt x="21435" y="310"/>
                    <a:pt x="21506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8" name="Shape">
              <a:extLst>
                <a:ext uri="{FF2B5EF4-FFF2-40B4-BE49-F238E27FC236}">
                  <a16:creationId xmlns:a16="http://schemas.microsoft.com/office/drawing/2014/main" id="{D4148E59-DB83-4FD6-B8A4-CCDE3576C332}"/>
                </a:ext>
              </a:extLst>
            </p:cNvPr>
            <p:cNvSpPr/>
            <p:nvPr/>
          </p:nvSpPr>
          <p:spPr>
            <a:xfrm>
              <a:off x="546099" y="4152900"/>
              <a:ext cx="83441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40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7" y="8753"/>
                    <a:pt x="18838" y="8811"/>
                  </a:cubicBezTo>
                  <a:cubicBezTo>
                    <a:pt x="18970" y="8870"/>
                    <a:pt x="19101" y="8967"/>
                    <a:pt x="19200" y="9104"/>
                  </a:cubicBezTo>
                  <a:cubicBezTo>
                    <a:pt x="19299" y="9240"/>
                    <a:pt x="19364" y="9396"/>
                    <a:pt x="19397" y="9630"/>
                  </a:cubicBezTo>
                  <a:cubicBezTo>
                    <a:pt x="19430" y="9845"/>
                    <a:pt x="19463" y="10118"/>
                    <a:pt x="19463" y="10429"/>
                  </a:cubicBezTo>
                  <a:cubicBezTo>
                    <a:pt x="19463" y="10761"/>
                    <a:pt x="19430" y="11014"/>
                    <a:pt x="19397" y="11229"/>
                  </a:cubicBezTo>
                  <a:cubicBezTo>
                    <a:pt x="19364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2" y="12087"/>
                    <a:pt x="18378" y="12087"/>
                  </a:cubicBezTo>
                  <a:lnTo>
                    <a:pt x="7364" y="12087"/>
                  </a:lnTo>
                  <a:lnTo>
                    <a:pt x="7364" y="18188"/>
                  </a:lnTo>
                  <a:lnTo>
                    <a:pt x="20482" y="18188"/>
                  </a:lnTo>
                  <a:cubicBezTo>
                    <a:pt x="20647" y="18188"/>
                    <a:pt x="20811" y="18227"/>
                    <a:pt x="20942" y="18286"/>
                  </a:cubicBezTo>
                  <a:cubicBezTo>
                    <a:pt x="21074" y="18344"/>
                    <a:pt x="21205" y="18442"/>
                    <a:pt x="21304" y="18578"/>
                  </a:cubicBezTo>
                  <a:cubicBezTo>
                    <a:pt x="21403" y="18715"/>
                    <a:pt x="21468" y="18890"/>
                    <a:pt x="21501" y="19105"/>
                  </a:cubicBezTo>
                  <a:cubicBezTo>
                    <a:pt x="21534" y="19319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9" name="Shape">
              <a:extLst>
                <a:ext uri="{FF2B5EF4-FFF2-40B4-BE49-F238E27FC236}">
                  <a16:creationId xmlns:a16="http://schemas.microsoft.com/office/drawing/2014/main" id="{79C8BE8A-AC63-4454-AA74-43D3393E0637}"/>
                </a:ext>
              </a:extLst>
            </p:cNvPr>
            <p:cNvSpPr/>
            <p:nvPr/>
          </p:nvSpPr>
          <p:spPr>
            <a:xfrm>
              <a:off x="634999" y="4152900"/>
              <a:ext cx="107571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5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8" y="3552"/>
                    <a:pt x="20886" y="3571"/>
                    <a:pt x="20758" y="3571"/>
                  </a:cubicBezTo>
                  <a:lnTo>
                    <a:pt x="13694" y="3571"/>
                  </a:lnTo>
                  <a:lnTo>
                    <a:pt x="13694" y="20901"/>
                  </a:lnTo>
                  <a:cubicBezTo>
                    <a:pt x="13694" y="21018"/>
                    <a:pt x="13643" y="21115"/>
                    <a:pt x="13541" y="21192"/>
                  </a:cubicBezTo>
                  <a:cubicBezTo>
                    <a:pt x="13439" y="21270"/>
                    <a:pt x="13286" y="21348"/>
                    <a:pt x="13082" y="21406"/>
                  </a:cubicBezTo>
                  <a:cubicBezTo>
                    <a:pt x="12878" y="21464"/>
                    <a:pt x="12572" y="21503"/>
                    <a:pt x="12190" y="21542"/>
                  </a:cubicBezTo>
                  <a:cubicBezTo>
                    <a:pt x="11807" y="21581"/>
                    <a:pt x="11348" y="21600"/>
                    <a:pt x="10813" y="21600"/>
                  </a:cubicBezTo>
                  <a:cubicBezTo>
                    <a:pt x="10277" y="21600"/>
                    <a:pt x="9793" y="21581"/>
                    <a:pt x="9436" y="21542"/>
                  </a:cubicBezTo>
                  <a:cubicBezTo>
                    <a:pt x="9053" y="21503"/>
                    <a:pt x="8773" y="21464"/>
                    <a:pt x="8543" y="21406"/>
                  </a:cubicBezTo>
                  <a:cubicBezTo>
                    <a:pt x="8339" y="21348"/>
                    <a:pt x="8161" y="21270"/>
                    <a:pt x="8084" y="21192"/>
                  </a:cubicBezTo>
                  <a:cubicBezTo>
                    <a:pt x="8008" y="21115"/>
                    <a:pt x="7931" y="20998"/>
                    <a:pt x="7931" y="20901"/>
                  </a:cubicBezTo>
                  <a:lnTo>
                    <a:pt x="7931" y="3571"/>
                  </a:lnTo>
                  <a:lnTo>
                    <a:pt x="842" y="3571"/>
                  </a:lnTo>
                  <a:cubicBezTo>
                    <a:pt x="689" y="3571"/>
                    <a:pt x="561" y="3532"/>
                    <a:pt x="459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5" y="2407"/>
                    <a:pt x="0" y="2115"/>
                    <a:pt x="0" y="1805"/>
                  </a:cubicBezTo>
                  <a:cubicBezTo>
                    <a:pt x="0" y="1475"/>
                    <a:pt x="25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55" y="252"/>
                    <a:pt x="357" y="155"/>
                    <a:pt x="459" y="97"/>
                  </a:cubicBezTo>
                  <a:cubicBezTo>
                    <a:pt x="561" y="39"/>
                    <a:pt x="689" y="0"/>
                    <a:pt x="842" y="0"/>
                  </a:cubicBezTo>
                  <a:lnTo>
                    <a:pt x="20758" y="0"/>
                  </a:lnTo>
                  <a:cubicBezTo>
                    <a:pt x="20886" y="0"/>
                    <a:pt x="21013" y="39"/>
                    <a:pt x="21115" y="97"/>
                  </a:cubicBezTo>
                  <a:cubicBezTo>
                    <a:pt x="21217" y="155"/>
                    <a:pt x="21319" y="252"/>
                    <a:pt x="21396" y="388"/>
                  </a:cubicBezTo>
                  <a:cubicBezTo>
                    <a:pt x="21472" y="524"/>
                    <a:pt x="21523" y="718"/>
                    <a:pt x="21549" y="951"/>
                  </a:cubicBezTo>
                  <a:cubicBezTo>
                    <a:pt x="21574" y="1184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0" name="Shape">
              <a:extLst>
                <a:ext uri="{FF2B5EF4-FFF2-40B4-BE49-F238E27FC236}">
                  <a16:creationId xmlns:a16="http://schemas.microsoft.com/office/drawing/2014/main" id="{923C7FEC-1B20-46D7-B37C-7F6A70230748}"/>
                </a:ext>
              </a:extLst>
            </p:cNvPr>
            <p:cNvSpPr/>
            <p:nvPr/>
          </p:nvSpPr>
          <p:spPr>
            <a:xfrm>
              <a:off x="749299" y="4152899"/>
              <a:ext cx="192069" cy="142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600" extrusionOk="0">
                  <a:moveTo>
                    <a:pt x="17836" y="20386"/>
                  </a:moveTo>
                  <a:cubicBezTo>
                    <a:pt x="17793" y="20656"/>
                    <a:pt x="17722" y="20868"/>
                    <a:pt x="17636" y="21022"/>
                  </a:cubicBezTo>
                  <a:cubicBezTo>
                    <a:pt x="17550" y="21176"/>
                    <a:pt x="17422" y="21311"/>
                    <a:pt x="17251" y="21388"/>
                  </a:cubicBezTo>
                  <a:cubicBezTo>
                    <a:pt x="17080" y="21465"/>
                    <a:pt x="16866" y="21523"/>
                    <a:pt x="16595" y="21561"/>
                  </a:cubicBezTo>
                  <a:cubicBezTo>
                    <a:pt x="16324" y="21581"/>
                    <a:pt x="15981" y="21600"/>
                    <a:pt x="15567" y="21600"/>
                  </a:cubicBezTo>
                  <a:cubicBezTo>
                    <a:pt x="15097" y="21600"/>
                    <a:pt x="14726" y="21581"/>
                    <a:pt x="14455" y="21561"/>
                  </a:cubicBezTo>
                  <a:cubicBezTo>
                    <a:pt x="14169" y="21542"/>
                    <a:pt x="13955" y="21484"/>
                    <a:pt x="13784" y="21388"/>
                  </a:cubicBezTo>
                  <a:cubicBezTo>
                    <a:pt x="13613" y="21292"/>
                    <a:pt x="13499" y="21176"/>
                    <a:pt x="13427" y="21022"/>
                  </a:cubicBezTo>
                  <a:cubicBezTo>
                    <a:pt x="13356" y="20868"/>
                    <a:pt x="13299" y="20656"/>
                    <a:pt x="13256" y="20386"/>
                  </a:cubicBezTo>
                  <a:lnTo>
                    <a:pt x="10731" y="6860"/>
                  </a:lnTo>
                  <a:lnTo>
                    <a:pt x="10702" y="6860"/>
                  </a:lnTo>
                  <a:lnTo>
                    <a:pt x="8306" y="20386"/>
                  </a:lnTo>
                  <a:cubicBezTo>
                    <a:pt x="8263" y="20637"/>
                    <a:pt x="8206" y="20849"/>
                    <a:pt x="8134" y="21003"/>
                  </a:cubicBezTo>
                  <a:cubicBezTo>
                    <a:pt x="8063" y="21157"/>
                    <a:pt x="7949" y="21292"/>
                    <a:pt x="7792" y="21369"/>
                  </a:cubicBezTo>
                  <a:cubicBezTo>
                    <a:pt x="7635" y="21446"/>
                    <a:pt x="7421" y="21523"/>
                    <a:pt x="7150" y="21542"/>
                  </a:cubicBezTo>
                  <a:cubicBezTo>
                    <a:pt x="6879" y="21562"/>
                    <a:pt x="6522" y="21581"/>
                    <a:pt x="6066" y="21581"/>
                  </a:cubicBezTo>
                  <a:cubicBezTo>
                    <a:pt x="5595" y="21581"/>
                    <a:pt x="5210" y="21561"/>
                    <a:pt x="4939" y="21542"/>
                  </a:cubicBezTo>
                  <a:cubicBezTo>
                    <a:pt x="4653" y="21523"/>
                    <a:pt x="4439" y="21465"/>
                    <a:pt x="4268" y="21369"/>
                  </a:cubicBezTo>
                  <a:cubicBezTo>
                    <a:pt x="4097" y="21273"/>
                    <a:pt x="3983" y="21157"/>
                    <a:pt x="3911" y="21003"/>
                  </a:cubicBezTo>
                  <a:cubicBezTo>
                    <a:pt x="3840" y="20849"/>
                    <a:pt x="3783" y="20637"/>
                    <a:pt x="3726" y="20367"/>
                  </a:cubicBezTo>
                  <a:lnTo>
                    <a:pt x="131" y="1734"/>
                  </a:lnTo>
                  <a:cubicBezTo>
                    <a:pt x="59" y="1329"/>
                    <a:pt x="17" y="1021"/>
                    <a:pt x="2" y="809"/>
                  </a:cubicBezTo>
                  <a:cubicBezTo>
                    <a:pt x="-12" y="597"/>
                    <a:pt x="45" y="405"/>
                    <a:pt x="145" y="289"/>
                  </a:cubicBezTo>
                  <a:cubicBezTo>
                    <a:pt x="245" y="173"/>
                    <a:pt x="416" y="96"/>
                    <a:pt x="644" y="58"/>
                  </a:cubicBezTo>
                  <a:cubicBezTo>
                    <a:pt x="873" y="38"/>
                    <a:pt x="1201" y="19"/>
                    <a:pt x="1614" y="19"/>
                  </a:cubicBezTo>
                  <a:cubicBezTo>
                    <a:pt x="2000" y="19"/>
                    <a:pt x="2299" y="19"/>
                    <a:pt x="2527" y="38"/>
                  </a:cubicBezTo>
                  <a:cubicBezTo>
                    <a:pt x="2756" y="58"/>
                    <a:pt x="2927" y="96"/>
                    <a:pt x="3041" y="154"/>
                  </a:cubicBezTo>
                  <a:cubicBezTo>
                    <a:pt x="3155" y="212"/>
                    <a:pt x="3227" y="308"/>
                    <a:pt x="3269" y="424"/>
                  </a:cubicBezTo>
                  <a:cubicBezTo>
                    <a:pt x="3312" y="539"/>
                    <a:pt x="3341" y="694"/>
                    <a:pt x="3369" y="906"/>
                  </a:cubicBezTo>
                  <a:lnTo>
                    <a:pt x="6137" y="17265"/>
                  </a:lnTo>
                  <a:lnTo>
                    <a:pt x="6151" y="17265"/>
                  </a:lnTo>
                  <a:lnTo>
                    <a:pt x="9033" y="1021"/>
                  </a:lnTo>
                  <a:cubicBezTo>
                    <a:pt x="9062" y="809"/>
                    <a:pt x="9105" y="636"/>
                    <a:pt x="9162" y="501"/>
                  </a:cubicBezTo>
                  <a:cubicBezTo>
                    <a:pt x="9219" y="366"/>
                    <a:pt x="9304" y="270"/>
                    <a:pt x="9433" y="193"/>
                  </a:cubicBezTo>
                  <a:cubicBezTo>
                    <a:pt x="9561" y="116"/>
                    <a:pt x="9732" y="77"/>
                    <a:pt x="9946" y="39"/>
                  </a:cubicBezTo>
                  <a:cubicBezTo>
                    <a:pt x="10160" y="19"/>
                    <a:pt x="10460" y="0"/>
                    <a:pt x="10831" y="0"/>
                  </a:cubicBezTo>
                  <a:cubicBezTo>
                    <a:pt x="11216" y="0"/>
                    <a:pt x="11530" y="19"/>
                    <a:pt x="11772" y="39"/>
                  </a:cubicBezTo>
                  <a:cubicBezTo>
                    <a:pt x="12001" y="58"/>
                    <a:pt x="12186" y="116"/>
                    <a:pt x="12315" y="173"/>
                  </a:cubicBezTo>
                  <a:cubicBezTo>
                    <a:pt x="12443" y="251"/>
                    <a:pt x="12529" y="347"/>
                    <a:pt x="12586" y="482"/>
                  </a:cubicBezTo>
                  <a:cubicBezTo>
                    <a:pt x="12643" y="617"/>
                    <a:pt x="12685" y="790"/>
                    <a:pt x="12714" y="1002"/>
                  </a:cubicBezTo>
                  <a:lnTo>
                    <a:pt x="15696" y="17245"/>
                  </a:lnTo>
                  <a:lnTo>
                    <a:pt x="15724" y="17245"/>
                  </a:lnTo>
                  <a:lnTo>
                    <a:pt x="18492" y="944"/>
                  </a:lnTo>
                  <a:cubicBezTo>
                    <a:pt x="18521" y="771"/>
                    <a:pt x="18549" y="617"/>
                    <a:pt x="18592" y="482"/>
                  </a:cubicBezTo>
                  <a:cubicBezTo>
                    <a:pt x="18635" y="347"/>
                    <a:pt x="18706" y="251"/>
                    <a:pt x="18820" y="193"/>
                  </a:cubicBezTo>
                  <a:cubicBezTo>
                    <a:pt x="18934" y="135"/>
                    <a:pt x="19091" y="77"/>
                    <a:pt x="19305" y="39"/>
                  </a:cubicBezTo>
                  <a:cubicBezTo>
                    <a:pt x="19519" y="19"/>
                    <a:pt x="19819" y="0"/>
                    <a:pt x="20190" y="0"/>
                  </a:cubicBezTo>
                  <a:cubicBezTo>
                    <a:pt x="20547" y="0"/>
                    <a:pt x="20832" y="19"/>
                    <a:pt x="21032" y="39"/>
                  </a:cubicBezTo>
                  <a:cubicBezTo>
                    <a:pt x="21231" y="58"/>
                    <a:pt x="21374" y="135"/>
                    <a:pt x="21460" y="270"/>
                  </a:cubicBezTo>
                  <a:cubicBezTo>
                    <a:pt x="21545" y="385"/>
                    <a:pt x="21588" y="578"/>
                    <a:pt x="21574" y="809"/>
                  </a:cubicBezTo>
                  <a:cubicBezTo>
                    <a:pt x="21559" y="1041"/>
                    <a:pt x="21517" y="1368"/>
                    <a:pt x="21445" y="1773"/>
                  </a:cubicBezTo>
                  <a:lnTo>
                    <a:pt x="17836" y="20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1" name="Shape">
              <a:extLst>
                <a:ext uri="{FF2B5EF4-FFF2-40B4-BE49-F238E27FC236}">
                  <a16:creationId xmlns:a16="http://schemas.microsoft.com/office/drawing/2014/main" id="{F924D67B-90E7-428E-BF58-265A78872A78}"/>
                </a:ext>
              </a:extLst>
            </p:cNvPr>
            <p:cNvSpPr/>
            <p:nvPr/>
          </p:nvSpPr>
          <p:spPr>
            <a:xfrm>
              <a:off x="952500" y="4152899"/>
              <a:ext cx="133223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3" y="13810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24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7" y="14375"/>
                    <a:pt x="0" y="12776"/>
                    <a:pt x="0" y="10932"/>
                  </a:cubicBezTo>
                  <a:cubicBezTo>
                    <a:pt x="0" y="9238"/>
                    <a:pt x="227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3" y="2559"/>
                  </a:cubicBezTo>
                  <a:cubicBezTo>
                    <a:pt x="19788" y="3424"/>
                    <a:pt x="20468" y="4534"/>
                    <a:pt x="20921" y="5852"/>
                  </a:cubicBezTo>
                  <a:cubicBezTo>
                    <a:pt x="21374" y="7169"/>
                    <a:pt x="21600" y="8730"/>
                    <a:pt x="21600" y="10537"/>
                  </a:cubicBezTo>
                  <a:close/>
                  <a:moveTo>
                    <a:pt x="16741" y="10762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4" y="5475"/>
                  </a:cubicBezTo>
                  <a:cubicBezTo>
                    <a:pt x="15031" y="4836"/>
                    <a:pt x="14434" y="4346"/>
                    <a:pt x="13672" y="3989"/>
                  </a:cubicBezTo>
                  <a:cubicBezTo>
                    <a:pt x="12911" y="3650"/>
                    <a:pt x="11984" y="3462"/>
                    <a:pt x="10851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7" y="4440"/>
                    <a:pt x="6610" y="4967"/>
                    <a:pt x="6136" y="5607"/>
                  </a:cubicBezTo>
                  <a:cubicBezTo>
                    <a:pt x="5663" y="6265"/>
                    <a:pt x="5333" y="7018"/>
                    <a:pt x="5148" y="7902"/>
                  </a:cubicBezTo>
                  <a:cubicBezTo>
                    <a:pt x="4962" y="8787"/>
                    <a:pt x="4859" y="9709"/>
                    <a:pt x="4859" y="10687"/>
                  </a:cubicBezTo>
                  <a:cubicBezTo>
                    <a:pt x="4859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27" y="16746"/>
                    <a:pt x="7145" y="17216"/>
                    <a:pt x="7886" y="17555"/>
                  </a:cubicBezTo>
                  <a:cubicBezTo>
                    <a:pt x="8648" y="17893"/>
                    <a:pt x="9595" y="18063"/>
                    <a:pt x="10728" y="18063"/>
                  </a:cubicBezTo>
                  <a:cubicBezTo>
                    <a:pt x="11860" y="18063"/>
                    <a:pt x="12828" y="17874"/>
                    <a:pt x="13590" y="17479"/>
                  </a:cubicBezTo>
                  <a:cubicBezTo>
                    <a:pt x="14352" y="17084"/>
                    <a:pt x="14970" y="16557"/>
                    <a:pt x="15443" y="15899"/>
                  </a:cubicBezTo>
                  <a:cubicBezTo>
                    <a:pt x="15917" y="15240"/>
                    <a:pt x="16246" y="14450"/>
                    <a:pt x="16432" y="13566"/>
                  </a:cubicBezTo>
                  <a:cubicBezTo>
                    <a:pt x="16638" y="12700"/>
                    <a:pt x="16741" y="11760"/>
                    <a:pt x="16741" y="1076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2" name="Shape">
              <a:extLst>
                <a:ext uri="{FF2B5EF4-FFF2-40B4-BE49-F238E27FC236}">
                  <a16:creationId xmlns:a16="http://schemas.microsoft.com/office/drawing/2014/main" id="{FC364995-9380-4130-BE03-4AFC9D12B1FD}"/>
                </a:ext>
              </a:extLst>
            </p:cNvPr>
            <p:cNvSpPr/>
            <p:nvPr/>
          </p:nvSpPr>
          <p:spPr>
            <a:xfrm>
              <a:off x="1117599" y="4152900"/>
              <a:ext cx="104269" cy="141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1"/>
                  </a:moveTo>
                  <a:cubicBezTo>
                    <a:pt x="21600" y="21038"/>
                    <a:pt x="21574" y="21154"/>
                    <a:pt x="21495" y="21232"/>
                  </a:cubicBezTo>
                  <a:cubicBezTo>
                    <a:pt x="21442" y="21309"/>
                    <a:pt x="21284" y="21387"/>
                    <a:pt x="21074" y="21445"/>
                  </a:cubicBezTo>
                  <a:cubicBezTo>
                    <a:pt x="20863" y="21503"/>
                    <a:pt x="20521" y="21542"/>
                    <a:pt x="20074" y="21561"/>
                  </a:cubicBezTo>
                  <a:cubicBezTo>
                    <a:pt x="19627" y="21581"/>
                    <a:pt x="19048" y="21600"/>
                    <a:pt x="18285" y="21600"/>
                  </a:cubicBezTo>
                  <a:cubicBezTo>
                    <a:pt x="17654" y="21600"/>
                    <a:pt x="17154" y="21581"/>
                    <a:pt x="16785" y="21561"/>
                  </a:cubicBezTo>
                  <a:cubicBezTo>
                    <a:pt x="16417" y="21542"/>
                    <a:pt x="16101" y="21503"/>
                    <a:pt x="15891" y="21445"/>
                  </a:cubicBezTo>
                  <a:cubicBezTo>
                    <a:pt x="15680" y="21387"/>
                    <a:pt x="15523" y="21309"/>
                    <a:pt x="15417" y="21212"/>
                  </a:cubicBezTo>
                  <a:cubicBezTo>
                    <a:pt x="15338" y="21115"/>
                    <a:pt x="15259" y="20999"/>
                    <a:pt x="15207" y="20863"/>
                  </a:cubicBezTo>
                  <a:lnTo>
                    <a:pt x="12602" y="16055"/>
                  </a:lnTo>
                  <a:cubicBezTo>
                    <a:pt x="12286" y="15512"/>
                    <a:pt x="11971" y="15027"/>
                    <a:pt x="11681" y="14600"/>
                  </a:cubicBezTo>
                  <a:cubicBezTo>
                    <a:pt x="11392" y="14174"/>
                    <a:pt x="11050" y="13825"/>
                    <a:pt x="10682" y="13553"/>
                  </a:cubicBezTo>
                  <a:cubicBezTo>
                    <a:pt x="10313" y="13262"/>
                    <a:pt x="9892" y="13069"/>
                    <a:pt x="9419" y="12913"/>
                  </a:cubicBezTo>
                  <a:cubicBezTo>
                    <a:pt x="8945" y="12758"/>
                    <a:pt x="8393" y="12700"/>
                    <a:pt x="7761" y="12700"/>
                  </a:cubicBezTo>
                  <a:lnTo>
                    <a:pt x="5920" y="12700"/>
                  </a:lnTo>
                  <a:lnTo>
                    <a:pt x="5920" y="20883"/>
                  </a:lnTo>
                  <a:cubicBezTo>
                    <a:pt x="5920" y="20999"/>
                    <a:pt x="5867" y="21096"/>
                    <a:pt x="5762" y="21173"/>
                  </a:cubicBezTo>
                  <a:cubicBezTo>
                    <a:pt x="5657" y="21251"/>
                    <a:pt x="5499" y="21329"/>
                    <a:pt x="5288" y="21387"/>
                  </a:cubicBezTo>
                  <a:cubicBezTo>
                    <a:pt x="5078" y="21445"/>
                    <a:pt x="4762" y="21484"/>
                    <a:pt x="4394" y="21522"/>
                  </a:cubicBezTo>
                  <a:cubicBezTo>
                    <a:pt x="4025" y="21561"/>
                    <a:pt x="3525" y="21581"/>
                    <a:pt x="2947" y="21581"/>
                  </a:cubicBezTo>
                  <a:cubicBezTo>
                    <a:pt x="2368" y="21581"/>
                    <a:pt x="1894" y="21561"/>
                    <a:pt x="1526" y="21522"/>
                  </a:cubicBezTo>
                  <a:cubicBezTo>
                    <a:pt x="1131" y="21484"/>
                    <a:pt x="842" y="21445"/>
                    <a:pt x="605" y="21387"/>
                  </a:cubicBezTo>
                  <a:cubicBezTo>
                    <a:pt x="395" y="21329"/>
                    <a:pt x="210" y="21251"/>
                    <a:pt x="132" y="21173"/>
                  </a:cubicBezTo>
                  <a:cubicBezTo>
                    <a:pt x="53" y="21096"/>
                    <a:pt x="0" y="20980"/>
                    <a:pt x="0" y="20883"/>
                  </a:cubicBezTo>
                  <a:lnTo>
                    <a:pt x="0" y="1377"/>
                  </a:lnTo>
                  <a:cubicBezTo>
                    <a:pt x="0" y="892"/>
                    <a:pt x="158" y="543"/>
                    <a:pt x="500" y="330"/>
                  </a:cubicBezTo>
                  <a:cubicBezTo>
                    <a:pt x="842" y="116"/>
                    <a:pt x="1263" y="0"/>
                    <a:pt x="1763" y="0"/>
                  </a:cubicBezTo>
                  <a:lnTo>
                    <a:pt x="9314" y="0"/>
                  </a:lnTo>
                  <a:cubicBezTo>
                    <a:pt x="10077" y="0"/>
                    <a:pt x="10708" y="19"/>
                    <a:pt x="11208" y="39"/>
                  </a:cubicBezTo>
                  <a:cubicBezTo>
                    <a:pt x="11708" y="58"/>
                    <a:pt x="12155" y="97"/>
                    <a:pt x="12550" y="116"/>
                  </a:cubicBezTo>
                  <a:cubicBezTo>
                    <a:pt x="13734" y="233"/>
                    <a:pt x="14786" y="446"/>
                    <a:pt x="15707" y="756"/>
                  </a:cubicBezTo>
                  <a:cubicBezTo>
                    <a:pt x="16654" y="1047"/>
                    <a:pt x="17443" y="1435"/>
                    <a:pt x="18101" y="1920"/>
                  </a:cubicBezTo>
                  <a:cubicBezTo>
                    <a:pt x="18759" y="2404"/>
                    <a:pt x="19259" y="2967"/>
                    <a:pt x="19601" y="3626"/>
                  </a:cubicBezTo>
                  <a:cubicBezTo>
                    <a:pt x="19943" y="4285"/>
                    <a:pt x="20127" y="5041"/>
                    <a:pt x="20127" y="5894"/>
                  </a:cubicBezTo>
                  <a:cubicBezTo>
                    <a:pt x="20127" y="6612"/>
                    <a:pt x="19995" y="7271"/>
                    <a:pt x="19758" y="7853"/>
                  </a:cubicBezTo>
                  <a:cubicBezTo>
                    <a:pt x="19522" y="8454"/>
                    <a:pt x="19153" y="8977"/>
                    <a:pt x="18653" y="9443"/>
                  </a:cubicBezTo>
                  <a:cubicBezTo>
                    <a:pt x="18180" y="9908"/>
                    <a:pt x="17575" y="10315"/>
                    <a:pt x="16864" y="10645"/>
                  </a:cubicBezTo>
                  <a:cubicBezTo>
                    <a:pt x="16154" y="10975"/>
                    <a:pt x="15365" y="11265"/>
                    <a:pt x="14444" y="11479"/>
                  </a:cubicBezTo>
                  <a:cubicBezTo>
                    <a:pt x="14891" y="11634"/>
                    <a:pt x="15286" y="11828"/>
                    <a:pt x="15680" y="12041"/>
                  </a:cubicBezTo>
                  <a:cubicBezTo>
                    <a:pt x="16075" y="12254"/>
                    <a:pt x="16417" y="12526"/>
                    <a:pt x="16759" y="12855"/>
                  </a:cubicBezTo>
                  <a:cubicBezTo>
                    <a:pt x="17101" y="13166"/>
                    <a:pt x="17417" y="13534"/>
                    <a:pt x="17706" y="13941"/>
                  </a:cubicBezTo>
                  <a:cubicBezTo>
                    <a:pt x="17996" y="14348"/>
                    <a:pt x="18311" y="14794"/>
                    <a:pt x="18574" y="15318"/>
                  </a:cubicBezTo>
                  <a:lnTo>
                    <a:pt x="21021" y="19545"/>
                  </a:lnTo>
                  <a:cubicBezTo>
                    <a:pt x="21258" y="19971"/>
                    <a:pt x="21390" y="20282"/>
                    <a:pt x="21469" y="20475"/>
                  </a:cubicBezTo>
                  <a:cubicBezTo>
                    <a:pt x="21547" y="20650"/>
                    <a:pt x="21600" y="20805"/>
                    <a:pt x="21600" y="20921"/>
                  </a:cubicBezTo>
                  <a:close/>
                  <a:moveTo>
                    <a:pt x="13944" y="6340"/>
                  </a:moveTo>
                  <a:cubicBezTo>
                    <a:pt x="13944" y="5623"/>
                    <a:pt x="13733" y="5041"/>
                    <a:pt x="13286" y="4557"/>
                  </a:cubicBezTo>
                  <a:cubicBezTo>
                    <a:pt x="12839" y="4072"/>
                    <a:pt x="12129" y="3723"/>
                    <a:pt x="11155" y="3529"/>
                  </a:cubicBezTo>
                  <a:cubicBezTo>
                    <a:pt x="10866" y="3471"/>
                    <a:pt x="10524" y="3432"/>
                    <a:pt x="10129" y="3393"/>
                  </a:cubicBezTo>
                  <a:cubicBezTo>
                    <a:pt x="9734" y="3354"/>
                    <a:pt x="9208" y="3335"/>
                    <a:pt x="8551" y="3335"/>
                  </a:cubicBezTo>
                  <a:lnTo>
                    <a:pt x="5893" y="3335"/>
                  </a:lnTo>
                  <a:lnTo>
                    <a:pt x="5893" y="9423"/>
                  </a:lnTo>
                  <a:lnTo>
                    <a:pt x="8919" y="9423"/>
                  </a:lnTo>
                  <a:cubicBezTo>
                    <a:pt x="9761" y="9423"/>
                    <a:pt x="10497" y="9346"/>
                    <a:pt x="11129" y="9191"/>
                  </a:cubicBezTo>
                  <a:cubicBezTo>
                    <a:pt x="11760" y="9036"/>
                    <a:pt x="12286" y="8822"/>
                    <a:pt x="12707" y="8551"/>
                  </a:cubicBezTo>
                  <a:cubicBezTo>
                    <a:pt x="13128" y="8279"/>
                    <a:pt x="13444" y="7950"/>
                    <a:pt x="13655" y="7581"/>
                  </a:cubicBezTo>
                  <a:cubicBezTo>
                    <a:pt x="13839" y="7213"/>
                    <a:pt x="13944" y="6806"/>
                    <a:pt x="13944" y="63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3" name="Shape">
              <a:extLst>
                <a:ext uri="{FF2B5EF4-FFF2-40B4-BE49-F238E27FC236}">
                  <a16:creationId xmlns:a16="http://schemas.microsoft.com/office/drawing/2014/main" id="{79BFBFB4-1E1E-4640-A011-C939B2F0DE45}"/>
                </a:ext>
              </a:extLst>
            </p:cNvPr>
            <p:cNvSpPr/>
            <p:nvPr/>
          </p:nvSpPr>
          <p:spPr>
            <a:xfrm>
              <a:off x="1231899" y="4152900"/>
              <a:ext cx="102744" cy="14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6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3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80" y="21465"/>
                    <a:pt x="4859" y="21523"/>
                    <a:pt x="4486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4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8"/>
                    <a:pt x="53" y="483"/>
                    <a:pt x="160" y="405"/>
                  </a:cubicBezTo>
                  <a:cubicBezTo>
                    <a:pt x="267" y="309"/>
                    <a:pt x="427" y="251"/>
                    <a:pt x="641" y="193"/>
                  </a:cubicBezTo>
                  <a:cubicBezTo>
                    <a:pt x="854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6" y="58"/>
                  </a:cubicBezTo>
                  <a:cubicBezTo>
                    <a:pt x="4859" y="96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5"/>
                  </a:cubicBezTo>
                  <a:cubicBezTo>
                    <a:pt x="5954" y="483"/>
                    <a:pt x="6007" y="598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5" y="290"/>
                    <a:pt x="15432" y="212"/>
                    <a:pt x="15673" y="154"/>
                  </a:cubicBezTo>
                  <a:cubicBezTo>
                    <a:pt x="15913" y="97"/>
                    <a:pt x="16233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71" y="58"/>
                  </a:cubicBezTo>
                  <a:cubicBezTo>
                    <a:pt x="19971" y="97"/>
                    <a:pt x="20292" y="135"/>
                    <a:pt x="20532" y="193"/>
                  </a:cubicBezTo>
                  <a:cubicBezTo>
                    <a:pt x="20772" y="251"/>
                    <a:pt x="20933" y="328"/>
                    <a:pt x="21013" y="425"/>
                  </a:cubicBezTo>
                  <a:cubicBezTo>
                    <a:pt x="21093" y="502"/>
                    <a:pt x="21146" y="618"/>
                    <a:pt x="21146" y="714"/>
                  </a:cubicBezTo>
                  <a:cubicBezTo>
                    <a:pt x="21146" y="907"/>
                    <a:pt x="21066" y="1100"/>
                    <a:pt x="20933" y="1293"/>
                  </a:cubicBezTo>
                  <a:cubicBezTo>
                    <a:pt x="20799" y="1486"/>
                    <a:pt x="20532" y="1814"/>
                    <a:pt x="20158" y="2239"/>
                  </a:cubicBezTo>
                  <a:lnTo>
                    <a:pt x="12042" y="9922"/>
                  </a:lnTo>
                  <a:lnTo>
                    <a:pt x="20879" y="19593"/>
                  </a:lnTo>
                  <a:cubicBezTo>
                    <a:pt x="21226" y="20037"/>
                    <a:pt x="21413" y="20345"/>
                    <a:pt x="21493" y="20500"/>
                  </a:cubicBezTo>
                  <a:cubicBezTo>
                    <a:pt x="21573" y="20654"/>
                    <a:pt x="21600" y="20770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4" name="Shape">
              <a:extLst>
                <a:ext uri="{FF2B5EF4-FFF2-40B4-BE49-F238E27FC236}">
                  <a16:creationId xmlns:a16="http://schemas.microsoft.com/office/drawing/2014/main" id="{BE66A44C-E29E-4B84-B4C8-59A48606DB30}"/>
                </a:ext>
              </a:extLst>
            </p:cNvPr>
            <p:cNvSpPr/>
            <p:nvPr/>
          </p:nvSpPr>
          <p:spPr>
            <a:xfrm>
              <a:off x="1409700" y="4178299"/>
              <a:ext cx="12052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600" y="18624"/>
                    <a:pt x="21577" y="18802"/>
                  </a:cubicBezTo>
                  <a:cubicBezTo>
                    <a:pt x="21554" y="18998"/>
                    <a:pt x="21509" y="19144"/>
                    <a:pt x="21486" y="19290"/>
                  </a:cubicBezTo>
                  <a:cubicBezTo>
                    <a:pt x="21463" y="19437"/>
                    <a:pt x="21372" y="19534"/>
                    <a:pt x="21304" y="19632"/>
                  </a:cubicBezTo>
                  <a:cubicBezTo>
                    <a:pt x="21236" y="19730"/>
                    <a:pt x="21099" y="19843"/>
                    <a:pt x="20940" y="19957"/>
                  </a:cubicBezTo>
                  <a:cubicBezTo>
                    <a:pt x="20781" y="20071"/>
                    <a:pt x="20462" y="20234"/>
                    <a:pt x="19984" y="20429"/>
                  </a:cubicBezTo>
                  <a:cubicBezTo>
                    <a:pt x="19506" y="20624"/>
                    <a:pt x="18937" y="20803"/>
                    <a:pt x="18254" y="20982"/>
                  </a:cubicBezTo>
                  <a:cubicBezTo>
                    <a:pt x="17571" y="21161"/>
                    <a:pt x="16775" y="21307"/>
                    <a:pt x="15910" y="21421"/>
                  </a:cubicBezTo>
                  <a:cubicBezTo>
                    <a:pt x="15022" y="21535"/>
                    <a:pt x="14066" y="21600"/>
                    <a:pt x="13042" y="21600"/>
                  </a:cubicBezTo>
                  <a:cubicBezTo>
                    <a:pt x="11039" y="21600"/>
                    <a:pt x="9218" y="21372"/>
                    <a:pt x="7625" y="20933"/>
                  </a:cubicBezTo>
                  <a:cubicBezTo>
                    <a:pt x="6009" y="20494"/>
                    <a:pt x="4643" y="19827"/>
                    <a:pt x="3505" y="18949"/>
                  </a:cubicBezTo>
                  <a:cubicBezTo>
                    <a:pt x="2367" y="18070"/>
                    <a:pt x="1502" y="16981"/>
                    <a:pt x="910" y="15663"/>
                  </a:cubicBezTo>
                  <a:cubicBezTo>
                    <a:pt x="319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1" y="6343"/>
                  </a:cubicBezTo>
                  <a:cubicBezTo>
                    <a:pt x="1662" y="4961"/>
                    <a:pt x="2595" y="3806"/>
                    <a:pt x="3778" y="2863"/>
                  </a:cubicBezTo>
                  <a:cubicBezTo>
                    <a:pt x="4962" y="1919"/>
                    <a:pt x="6396" y="1220"/>
                    <a:pt x="8057" y="732"/>
                  </a:cubicBezTo>
                  <a:cubicBezTo>
                    <a:pt x="9719" y="244"/>
                    <a:pt x="11562" y="0"/>
                    <a:pt x="13565" y="0"/>
                  </a:cubicBezTo>
                  <a:cubicBezTo>
                    <a:pt x="14385" y="0"/>
                    <a:pt x="15159" y="49"/>
                    <a:pt x="15910" y="146"/>
                  </a:cubicBezTo>
                  <a:cubicBezTo>
                    <a:pt x="16661" y="244"/>
                    <a:pt x="17366" y="374"/>
                    <a:pt x="18004" y="520"/>
                  </a:cubicBezTo>
                  <a:cubicBezTo>
                    <a:pt x="18641" y="683"/>
                    <a:pt x="19210" y="862"/>
                    <a:pt x="19734" y="1057"/>
                  </a:cubicBezTo>
                  <a:cubicBezTo>
                    <a:pt x="20234" y="1269"/>
                    <a:pt x="20599" y="1431"/>
                    <a:pt x="20803" y="1578"/>
                  </a:cubicBezTo>
                  <a:cubicBezTo>
                    <a:pt x="21008" y="1724"/>
                    <a:pt x="21145" y="1838"/>
                    <a:pt x="21213" y="1936"/>
                  </a:cubicBezTo>
                  <a:cubicBezTo>
                    <a:pt x="21281" y="2033"/>
                    <a:pt x="21350" y="2163"/>
                    <a:pt x="21395" y="2310"/>
                  </a:cubicBezTo>
                  <a:cubicBezTo>
                    <a:pt x="21441" y="2456"/>
                    <a:pt x="21486" y="2635"/>
                    <a:pt x="21486" y="2846"/>
                  </a:cubicBezTo>
                  <a:cubicBezTo>
                    <a:pt x="21486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7" y="5367"/>
                    <a:pt x="20803" y="5400"/>
                    <a:pt x="20667" y="5400"/>
                  </a:cubicBezTo>
                  <a:cubicBezTo>
                    <a:pt x="20439" y="5400"/>
                    <a:pt x="20166" y="5302"/>
                    <a:pt x="19802" y="5123"/>
                  </a:cubicBezTo>
                  <a:cubicBezTo>
                    <a:pt x="19438" y="4945"/>
                    <a:pt x="19005" y="4717"/>
                    <a:pt x="18459" y="4489"/>
                  </a:cubicBezTo>
                  <a:cubicBezTo>
                    <a:pt x="17913" y="4261"/>
                    <a:pt x="17253" y="4050"/>
                    <a:pt x="16502" y="3855"/>
                  </a:cubicBezTo>
                  <a:cubicBezTo>
                    <a:pt x="15750" y="3660"/>
                    <a:pt x="14840" y="3578"/>
                    <a:pt x="13770" y="3578"/>
                  </a:cubicBezTo>
                  <a:cubicBezTo>
                    <a:pt x="12609" y="3578"/>
                    <a:pt x="11585" y="3741"/>
                    <a:pt x="10652" y="4082"/>
                  </a:cubicBezTo>
                  <a:cubicBezTo>
                    <a:pt x="9742" y="4424"/>
                    <a:pt x="8968" y="4912"/>
                    <a:pt x="8330" y="5530"/>
                  </a:cubicBezTo>
                  <a:cubicBezTo>
                    <a:pt x="7693" y="6164"/>
                    <a:pt x="7192" y="6929"/>
                    <a:pt x="6874" y="7823"/>
                  </a:cubicBezTo>
                  <a:cubicBezTo>
                    <a:pt x="6532" y="8718"/>
                    <a:pt x="6373" y="9726"/>
                    <a:pt x="6373" y="10849"/>
                  </a:cubicBezTo>
                  <a:cubicBezTo>
                    <a:pt x="6373" y="12069"/>
                    <a:pt x="6555" y="13142"/>
                    <a:pt x="6897" y="14037"/>
                  </a:cubicBezTo>
                  <a:cubicBezTo>
                    <a:pt x="7261" y="14931"/>
                    <a:pt x="7761" y="15679"/>
                    <a:pt x="8422" y="16265"/>
                  </a:cubicBezTo>
                  <a:cubicBezTo>
                    <a:pt x="9082" y="16850"/>
                    <a:pt x="9878" y="17273"/>
                    <a:pt x="10789" y="17566"/>
                  </a:cubicBezTo>
                  <a:cubicBezTo>
                    <a:pt x="11699" y="17859"/>
                    <a:pt x="12769" y="17989"/>
                    <a:pt x="13930" y="17989"/>
                  </a:cubicBezTo>
                  <a:cubicBezTo>
                    <a:pt x="14977" y="17989"/>
                    <a:pt x="15887" y="17908"/>
                    <a:pt x="16661" y="17729"/>
                  </a:cubicBezTo>
                  <a:cubicBezTo>
                    <a:pt x="17435" y="17550"/>
                    <a:pt x="18095" y="17355"/>
                    <a:pt x="18641" y="17143"/>
                  </a:cubicBezTo>
                  <a:cubicBezTo>
                    <a:pt x="19187" y="16932"/>
                    <a:pt x="19643" y="16737"/>
                    <a:pt x="20007" y="16558"/>
                  </a:cubicBezTo>
                  <a:cubicBezTo>
                    <a:pt x="20371" y="16379"/>
                    <a:pt x="20644" y="16297"/>
                    <a:pt x="20826" y="16297"/>
                  </a:cubicBezTo>
                  <a:cubicBezTo>
                    <a:pt x="20985" y="16297"/>
                    <a:pt x="21099" y="16314"/>
                    <a:pt x="21190" y="16363"/>
                  </a:cubicBezTo>
                  <a:cubicBezTo>
                    <a:pt x="21281" y="16411"/>
                    <a:pt x="21350" y="16493"/>
                    <a:pt x="21418" y="16623"/>
                  </a:cubicBezTo>
                  <a:cubicBezTo>
                    <a:pt x="21486" y="16753"/>
                    <a:pt x="21532" y="16932"/>
                    <a:pt x="21554" y="17160"/>
                  </a:cubicBezTo>
                  <a:cubicBezTo>
                    <a:pt x="21577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5" name="Shape">
              <a:extLst>
                <a:ext uri="{FF2B5EF4-FFF2-40B4-BE49-F238E27FC236}">
                  <a16:creationId xmlns:a16="http://schemas.microsoft.com/office/drawing/2014/main" id="{CB4CFA0F-43A8-4BBA-BCC9-7700330C4EFE}"/>
                </a:ext>
              </a:extLst>
            </p:cNvPr>
            <p:cNvSpPr/>
            <p:nvPr/>
          </p:nvSpPr>
          <p:spPr>
            <a:xfrm>
              <a:off x="1536699" y="41783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3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4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4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97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7"/>
                    <a:pt x="4970" y="12908"/>
                    <a:pt x="5165" y="13816"/>
                  </a:cubicBezTo>
                  <a:cubicBezTo>
                    <a:pt x="5360" y="14724"/>
                    <a:pt x="5680" y="15503"/>
                    <a:pt x="6123" y="16151"/>
                  </a:cubicBezTo>
                  <a:cubicBezTo>
                    <a:pt x="6567" y="16800"/>
                    <a:pt x="7170" y="17287"/>
                    <a:pt x="7916" y="17627"/>
                  </a:cubicBezTo>
                  <a:cubicBezTo>
                    <a:pt x="8661" y="17968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6" name="Shape">
              <a:extLst>
                <a:ext uri="{FF2B5EF4-FFF2-40B4-BE49-F238E27FC236}">
                  <a16:creationId xmlns:a16="http://schemas.microsoft.com/office/drawing/2014/main" id="{B8F48DB7-C189-42DA-9E4D-510CEF53556D}"/>
                </a:ext>
              </a:extLst>
            </p:cNvPr>
            <p:cNvSpPr/>
            <p:nvPr/>
          </p:nvSpPr>
          <p:spPr>
            <a:xfrm>
              <a:off x="1727199" y="4191000"/>
              <a:ext cx="190249" cy="16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8"/>
                  </a:moveTo>
                  <a:cubicBezTo>
                    <a:pt x="21600" y="21015"/>
                    <a:pt x="21571" y="21115"/>
                    <a:pt x="21528" y="21199"/>
                  </a:cubicBezTo>
                  <a:cubicBezTo>
                    <a:pt x="21470" y="21282"/>
                    <a:pt x="21384" y="21366"/>
                    <a:pt x="21240" y="21416"/>
                  </a:cubicBezTo>
                  <a:cubicBezTo>
                    <a:pt x="21095" y="21466"/>
                    <a:pt x="20922" y="21516"/>
                    <a:pt x="20692" y="21550"/>
                  </a:cubicBezTo>
                  <a:cubicBezTo>
                    <a:pt x="20461" y="21583"/>
                    <a:pt x="20172" y="21600"/>
                    <a:pt x="19812" y="21600"/>
                  </a:cubicBezTo>
                  <a:cubicBezTo>
                    <a:pt x="19466" y="21600"/>
                    <a:pt x="19178" y="21583"/>
                    <a:pt x="18947" y="21550"/>
                  </a:cubicBezTo>
                  <a:cubicBezTo>
                    <a:pt x="18716" y="21516"/>
                    <a:pt x="18529" y="21466"/>
                    <a:pt x="18399" y="21416"/>
                  </a:cubicBezTo>
                  <a:cubicBezTo>
                    <a:pt x="18269" y="21366"/>
                    <a:pt x="18168" y="21282"/>
                    <a:pt x="18111" y="21199"/>
                  </a:cubicBezTo>
                  <a:cubicBezTo>
                    <a:pt x="18053" y="21115"/>
                    <a:pt x="18024" y="21015"/>
                    <a:pt x="18024" y="20898"/>
                  </a:cubicBezTo>
                  <a:lnTo>
                    <a:pt x="18024" y="3411"/>
                  </a:lnTo>
                  <a:lnTo>
                    <a:pt x="17995" y="3411"/>
                  </a:lnTo>
                  <a:lnTo>
                    <a:pt x="12617" y="20881"/>
                  </a:lnTo>
                  <a:cubicBezTo>
                    <a:pt x="12574" y="21032"/>
                    <a:pt x="12516" y="21149"/>
                    <a:pt x="12429" y="21232"/>
                  </a:cubicBezTo>
                  <a:cubicBezTo>
                    <a:pt x="12343" y="21333"/>
                    <a:pt x="12228" y="21399"/>
                    <a:pt x="12083" y="21450"/>
                  </a:cubicBezTo>
                  <a:cubicBezTo>
                    <a:pt x="11939" y="21500"/>
                    <a:pt x="11752" y="21533"/>
                    <a:pt x="11521" y="21550"/>
                  </a:cubicBezTo>
                  <a:cubicBezTo>
                    <a:pt x="11290" y="21567"/>
                    <a:pt x="11016" y="21567"/>
                    <a:pt x="10685" y="21567"/>
                  </a:cubicBezTo>
                  <a:cubicBezTo>
                    <a:pt x="10367" y="21567"/>
                    <a:pt x="10079" y="21550"/>
                    <a:pt x="9848" y="21533"/>
                  </a:cubicBezTo>
                  <a:cubicBezTo>
                    <a:pt x="9618" y="21500"/>
                    <a:pt x="9430" y="21466"/>
                    <a:pt x="9286" y="21399"/>
                  </a:cubicBezTo>
                  <a:cubicBezTo>
                    <a:pt x="9142" y="21333"/>
                    <a:pt x="9026" y="21266"/>
                    <a:pt x="8940" y="21182"/>
                  </a:cubicBezTo>
                  <a:cubicBezTo>
                    <a:pt x="8853" y="21099"/>
                    <a:pt x="8796" y="20982"/>
                    <a:pt x="8767" y="20864"/>
                  </a:cubicBezTo>
                  <a:lnTo>
                    <a:pt x="3576" y="3394"/>
                  </a:lnTo>
                  <a:lnTo>
                    <a:pt x="3547" y="3394"/>
                  </a:lnTo>
                  <a:lnTo>
                    <a:pt x="3547" y="20881"/>
                  </a:lnTo>
                  <a:cubicBezTo>
                    <a:pt x="3547" y="20998"/>
                    <a:pt x="3518" y="21099"/>
                    <a:pt x="3475" y="21182"/>
                  </a:cubicBezTo>
                  <a:cubicBezTo>
                    <a:pt x="3432" y="21266"/>
                    <a:pt x="3331" y="21349"/>
                    <a:pt x="3187" y="21399"/>
                  </a:cubicBezTo>
                  <a:cubicBezTo>
                    <a:pt x="3042" y="21450"/>
                    <a:pt x="2855" y="21500"/>
                    <a:pt x="2639" y="21533"/>
                  </a:cubicBezTo>
                  <a:cubicBezTo>
                    <a:pt x="2408" y="21567"/>
                    <a:pt x="2120" y="21583"/>
                    <a:pt x="1774" y="21583"/>
                  </a:cubicBezTo>
                  <a:cubicBezTo>
                    <a:pt x="1428" y="21583"/>
                    <a:pt x="1139" y="21567"/>
                    <a:pt x="908" y="21533"/>
                  </a:cubicBezTo>
                  <a:cubicBezTo>
                    <a:pt x="678" y="21500"/>
                    <a:pt x="490" y="21450"/>
                    <a:pt x="360" y="21399"/>
                  </a:cubicBezTo>
                  <a:cubicBezTo>
                    <a:pt x="216" y="21349"/>
                    <a:pt x="130" y="21266"/>
                    <a:pt x="72" y="21182"/>
                  </a:cubicBezTo>
                  <a:cubicBezTo>
                    <a:pt x="14" y="21099"/>
                    <a:pt x="0" y="20998"/>
                    <a:pt x="0" y="20881"/>
                  </a:cubicBezTo>
                  <a:lnTo>
                    <a:pt x="0" y="1739"/>
                  </a:lnTo>
                  <a:cubicBezTo>
                    <a:pt x="0" y="1170"/>
                    <a:pt x="130" y="736"/>
                    <a:pt x="389" y="451"/>
                  </a:cubicBezTo>
                  <a:cubicBezTo>
                    <a:pt x="649" y="167"/>
                    <a:pt x="995" y="0"/>
                    <a:pt x="1413" y="0"/>
                  </a:cubicBezTo>
                  <a:lnTo>
                    <a:pt x="3879" y="0"/>
                  </a:lnTo>
                  <a:cubicBezTo>
                    <a:pt x="4311" y="0"/>
                    <a:pt x="4701" y="50"/>
                    <a:pt x="5003" y="134"/>
                  </a:cubicBezTo>
                  <a:cubicBezTo>
                    <a:pt x="5321" y="217"/>
                    <a:pt x="5595" y="351"/>
                    <a:pt x="5825" y="552"/>
                  </a:cubicBezTo>
                  <a:cubicBezTo>
                    <a:pt x="6056" y="752"/>
                    <a:pt x="6244" y="1003"/>
                    <a:pt x="6402" y="1321"/>
                  </a:cubicBezTo>
                  <a:cubicBezTo>
                    <a:pt x="6561" y="1638"/>
                    <a:pt x="6691" y="2023"/>
                    <a:pt x="6806" y="2491"/>
                  </a:cubicBezTo>
                  <a:lnTo>
                    <a:pt x="10814" y="15297"/>
                  </a:lnTo>
                  <a:lnTo>
                    <a:pt x="10872" y="15297"/>
                  </a:lnTo>
                  <a:lnTo>
                    <a:pt x="15025" y="2524"/>
                  </a:lnTo>
                  <a:cubicBezTo>
                    <a:pt x="15155" y="2056"/>
                    <a:pt x="15284" y="1672"/>
                    <a:pt x="15429" y="1337"/>
                  </a:cubicBezTo>
                  <a:cubicBezTo>
                    <a:pt x="15573" y="1003"/>
                    <a:pt x="15746" y="752"/>
                    <a:pt x="15948" y="552"/>
                  </a:cubicBezTo>
                  <a:cubicBezTo>
                    <a:pt x="16149" y="351"/>
                    <a:pt x="16380" y="217"/>
                    <a:pt x="16640" y="134"/>
                  </a:cubicBezTo>
                  <a:cubicBezTo>
                    <a:pt x="16899" y="50"/>
                    <a:pt x="17216" y="0"/>
                    <a:pt x="17577" y="0"/>
                  </a:cubicBezTo>
                  <a:lnTo>
                    <a:pt x="20115" y="0"/>
                  </a:lnTo>
                  <a:cubicBezTo>
                    <a:pt x="20374" y="0"/>
                    <a:pt x="20591" y="33"/>
                    <a:pt x="20778" y="117"/>
                  </a:cubicBezTo>
                  <a:cubicBezTo>
                    <a:pt x="20965" y="201"/>
                    <a:pt x="21110" y="301"/>
                    <a:pt x="21239" y="451"/>
                  </a:cubicBezTo>
                  <a:cubicBezTo>
                    <a:pt x="21355" y="602"/>
                    <a:pt x="21456" y="786"/>
                    <a:pt x="21513" y="1003"/>
                  </a:cubicBezTo>
                  <a:cubicBezTo>
                    <a:pt x="21571" y="1220"/>
                    <a:pt x="21600" y="1471"/>
                    <a:pt x="21600" y="1739"/>
                  </a:cubicBezTo>
                  <a:lnTo>
                    <a:pt x="21600" y="20898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7" name="Shape">
              <a:extLst>
                <a:ext uri="{FF2B5EF4-FFF2-40B4-BE49-F238E27FC236}">
                  <a16:creationId xmlns:a16="http://schemas.microsoft.com/office/drawing/2014/main" id="{E1976BD5-5272-4D24-A491-36B9A5D72F6B}"/>
                </a:ext>
              </a:extLst>
            </p:cNvPr>
            <p:cNvSpPr/>
            <p:nvPr/>
          </p:nvSpPr>
          <p:spPr>
            <a:xfrm>
              <a:off x="1955800" y="4191000"/>
              <a:ext cx="111633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8"/>
                  </a:moveTo>
                  <a:cubicBezTo>
                    <a:pt x="21600" y="7713"/>
                    <a:pt x="21330" y="8784"/>
                    <a:pt x="20765" y="9721"/>
                  </a:cubicBezTo>
                  <a:cubicBezTo>
                    <a:pt x="20199" y="10658"/>
                    <a:pt x="19413" y="11427"/>
                    <a:pt x="18356" y="12080"/>
                  </a:cubicBezTo>
                  <a:cubicBezTo>
                    <a:pt x="17300" y="12733"/>
                    <a:pt x="15997" y="13201"/>
                    <a:pt x="14474" y="13536"/>
                  </a:cubicBezTo>
                  <a:cubicBezTo>
                    <a:pt x="12926" y="13870"/>
                    <a:pt x="11132" y="14038"/>
                    <a:pt x="9043" y="14038"/>
                  </a:cubicBezTo>
                  <a:lnTo>
                    <a:pt x="6414" y="14038"/>
                  </a:lnTo>
                  <a:lnTo>
                    <a:pt x="6414" y="20897"/>
                  </a:lnTo>
                  <a:cubicBezTo>
                    <a:pt x="6414" y="21014"/>
                    <a:pt x="6364" y="21115"/>
                    <a:pt x="6266" y="21198"/>
                  </a:cubicBezTo>
                  <a:cubicBezTo>
                    <a:pt x="6168" y="21282"/>
                    <a:pt x="5996" y="21366"/>
                    <a:pt x="5750" y="21416"/>
                  </a:cubicBezTo>
                  <a:cubicBezTo>
                    <a:pt x="5504" y="21466"/>
                    <a:pt x="5185" y="21516"/>
                    <a:pt x="4767" y="21550"/>
                  </a:cubicBezTo>
                  <a:cubicBezTo>
                    <a:pt x="4349" y="21583"/>
                    <a:pt x="3833" y="21600"/>
                    <a:pt x="3195" y="21600"/>
                  </a:cubicBezTo>
                  <a:cubicBezTo>
                    <a:pt x="2580" y="21600"/>
                    <a:pt x="2064" y="21583"/>
                    <a:pt x="1646" y="21550"/>
                  </a:cubicBezTo>
                  <a:cubicBezTo>
                    <a:pt x="1229" y="21516"/>
                    <a:pt x="909" y="21466"/>
                    <a:pt x="663" y="21416"/>
                  </a:cubicBezTo>
                  <a:cubicBezTo>
                    <a:pt x="418" y="21366"/>
                    <a:pt x="246" y="21282"/>
                    <a:pt x="147" y="21198"/>
                  </a:cubicBezTo>
                  <a:cubicBezTo>
                    <a:pt x="49" y="21115"/>
                    <a:pt x="0" y="21014"/>
                    <a:pt x="0" y="20897"/>
                  </a:cubicBezTo>
                  <a:lnTo>
                    <a:pt x="0" y="1556"/>
                  </a:lnTo>
                  <a:cubicBezTo>
                    <a:pt x="0" y="1037"/>
                    <a:pt x="197" y="653"/>
                    <a:pt x="590" y="385"/>
                  </a:cubicBezTo>
                  <a:cubicBezTo>
                    <a:pt x="983" y="117"/>
                    <a:pt x="1524" y="0"/>
                    <a:pt x="2162" y="0"/>
                  </a:cubicBezTo>
                  <a:lnTo>
                    <a:pt x="9608" y="0"/>
                  </a:lnTo>
                  <a:cubicBezTo>
                    <a:pt x="10345" y="0"/>
                    <a:pt x="11058" y="17"/>
                    <a:pt x="11746" y="67"/>
                  </a:cubicBezTo>
                  <a:cubicBezTo>
                    <a:pt x="12434" y="100"/>
                    <a:pt x="13220" y="184"/>
                    <a:pt x="14179" y="318"/>
                  </a:cubicBezTo>
                  <a:cubicBezTo>
                    <a:pt x="15113" y="452"/>
                    <a:pt x="16071" y="686"/>
                    <a:pt x="17054" y="1021"/>
                  </a:cubicBezTo>
                  <a:cubicBezTo>
                    <a:pt x="18012" y="1372"/>
                    <a:pt x="18848" y="1790"/>
                    <a:pt x="19536" y="2326"/>
                  </a:cubicBezTo>
                  <a:cubicBezTo>
                    <a:pt x="20224" y="2861"/>
                    <a:pt x="20740" y="3463"/>
                    <a:pt x="21109" y="4166"/>
                  </a:cubicBezTo>
                  <a:cubicBezTo>
                    <a:pt x="21428" y="4835"/>
                    <a:pt x="21600" y="5638"/>
                    <a:pt x="21600" y="6508"/>
                  </a:cubicBezTo>
                  <a:close/>
                  <a:moveTo>
                    <a:pt x="14891" y="6826"/>
                  </a:moveTo>
                  <a:cubicBezTo>
                    <a:pt x="14891" y="6073"/>
                    <a:pt x="14695" y="5454"/>
                    <a:pt x="14302" y="4969"/>
                  </a:cubicBezTo>
                  <a:cubicBezTo>
                    <a:pt x="13909" y="4484"/>
                    <a:pt x="13442" y="4116"/>
                    <a:pt x="12852" y="3882"/>
                  </a:cubicBezTo>
                  <a:cubicBezTo>
                    <a:pt x="12287" y="3647"/>
                    <a:pt x="11697" y="3497"/>
                    <a:pt x="11058" y="3447"/>
                  </a:cubicBezTo>
                  <a:cubicBezTo>
                    <a:pt x="10419" y="3396"/>
                    <a:pt x="9780" y="3363"/>
                    <a:pt x="9117" y="3363"/>
                  </a:cubicBezTo>
                  <a:lnTo>
                    <a:pt x="6389" y="3363"/>
                  </a:lnTo>
                  <a:lnTo>
                    <a:pt x="6389" y="10658"/>
                  </a:lnTo>
                  <a:lnTo>
                    <a:pt x="9264" y="10658"/>
                  </a:lnTo>
                  <a:cubicBezTo>
                    <a:pt x="10296" y="10658"/>
                    <a:pt x="11156" y="10557"/>
                    <a:pt x="11844" y="10373"/>
                  </a:cubicBezTo>
                  <a:cubicBezTo>
                    <a:pt x="12532" y="10189"/>
                    <a:pt x="13098" y="9922"/>
                    <a:pt x="13540" y="9587"/>
                  </a:cubicBezTo>
                  <a:cubicBezTo>
                    <a:pt x="13982" y="9252"/>
                    <a:pt x="14302" y="8851"/>
                    <a:pt x="14547" y="8382"/>
                  </a:cubicBezTo>
                  <a:cubicBezTo>
                    <a:pt x="14793" y="7914"/>
                    <a:pt x="14891" y="7378"/>
                    <a:pt x="14891" y="68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8" name="Shape">
              <a:extLst>
                <a:ext uri="{FF2B5EF4-FFF2-40B4-BE49-F238E27FC236}">
                  <a16:creationId xmlns:a16="http://schemas.microsoft.com/office/drawing/2014/main" id="{1E9FFE02-A954-4D92-A482-E4891B979C5B}"/>
                </a:ext>
              </a:extLst>
            </p:cNvPr>
            <p:cNvSpPr/>
            <p:nvPr/>
          </p:nvSpPr>
          <p:spPr>
            <a:xfrm>
              <a:off x="2082800" y="4191000"/>
              <a:ext cx="133350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7"/>
                  </a:cubicBezTo>
                  <a:cubicBezTo>
                    <a:pt x="20407" y="17855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2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6"/>
                  </a:cubicBezTo>
                  <a:cubicBezTo>
                    <a:pt x="247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91" y="49"/>
                  </a:cubicBezTo>
                  <a:cubicBezTo>
                    <a:pt x="4341" y="82"/>
                    <a:pt x="4608" y="131"/>
                    <a:pt x="4814" y="181"/>
                  </a:cubicBezTo>
                  <a:cubicBezTo>
                    <a:pt x="5019" y="230"/>
                    <a:pt x="5163" y="312"/>
                    <a:pt x="5246" y="394"/>
                  </a:cubicBezTo>
                  <a:cubicBezTo>
                    <a:pt x="5328" y="476"/>
                    <a:pt x="5369" y="575"/>
                    <a:pt x="5369" y="690"/>
                  </a:cubicBezTo>
                  <a:lnTo>
                    <a:pt x="5369" y="13157"/>
                  </a:lnTo>
                  <a:cubicBezTo>
                    <a:pt x="5369" y="13995"/>
                    <a:pt x="5493" y="14718"/>
                    <a:pt x="5760" y="15342"/>
                  </a:cubicBezTo>
                  <a:cubicBezTo>
                    <a:pt x="6007" y="15949"/>
                    <a:pt x="6398" y="16459"/>
                    <a:pt x="6871" y="16869"/>
                  </a:cubicBezTo>
                  <a:cubicBezTo>
                    <a:pt x="7344" y="17280"/>
                    <a:pt x="7941" y="17576"/>
                    <a:pt x="8599" y="17773"/>
                  </a:cubicBezTo>
                  <a:cubicBezTo>
                    <a:pt x="9278" y="17970"/>
                    <a:pt x="10018" y="18068"/>
                    <a:pt x="10862" y="18068"/>
                  </a:cubicBezTo>
                  <a:cubicBezTo>
                    <a:pt x="11705" y="18068"/>
                    <a:pt x="12466" y="17970"/>
                    <a:pt x="13125" y="17756"/>
                  </a:cubicBezTo>
                  <a:cubicBezTo>
                    <a:pt x="13803" y="17543"/>
                    <a:pt x="14359" y="17247"/>
                    <a:pt x="14832" y="16853"/>
                  </a:cubicBezTo>
                  <a:cubicBezTo>
                    <a:pt x="15285" y="16459"/>
                    <a:pt x="15655" y="15966"/>
                    <a:pt x="15902" y="15391"/>
                  </a:cubicBezTo>
                  <a:cubicBezTo>
                    <a:pt x="16149" y="14816"/>
                    <a:pt x="16272" y="14143"/>
                    <a:pt x="16272" y="13403"/>
                  </a:cubicBezTo>
                  <a:lnTo>
                    <a:pt x="16272" y="690"/>
                  </a:lnTo>
                  <a:cubicBezTo>
                    <a:pt x="16272" y="575"/>
                    <a:pt x="16313" y="476"/>
                    <a:pt x="16395" y="394"/>
                  </a:cubicBezTo>
                  <a:cubicBezTo>
                    <a:pt x="16478" y="312"/>
                    <a:pt x="16622" y="230"/>
                    <a:pt x="16827" y="181"/>
                  </a:cubicBezTo>
                  <a:cubicBezTo>
                    <a:pt x="17033" y="131"/>
                    <a:pt x="17301" y="82"/>
                    <a:pt x="17650" y="49"/>
                  </a:cubicBezTo>
                  <a:cubicBezTo>
                    <a:pt x="18000" y="16"/>
                    <a:pt x="18432" y="0"/>
                    <a:pt x="18946" y="0"/>
                  </a:cubicBezTo>
                  <a:cubicBezTo>
                    <a:pt x="19461" y="0"/>
                    <a:pt x="19893" y="16"/>
                    <a:pt x="20222" y="49"/>
                  </a:cubicBezTo>
                  <a:cubicBezTo>
                    <a:pt x="20551" y="82"/>
                    <a:pt x="20818" y="131"/>
                    <a:pt x="21024" y="181"/>
                  </a:cubicBezTo>
                  <a:cubicBezTo>
                    <a:pt x="21230" y="230"/>
                    <a:pt x="21374" y="312"/>
                    <a:pt x="21456" y="394"/>
                  </a:cubicBezTo>
                  <a:cubicBezTo>
                    <a:pt x="21538" y="476"/>
                    <a:pt x="21579" y="575"/>
                    <a:pt x="21579" y="690"/>
                  </a:cubicBezTo>
                  <a:lnTo>
                    <a:pt x="21579" y="13354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9" name="Shape">
              <a:extLst>
                <a:ext uri="{FF2B5EF4-FFF2-40B4-BE49-F238E27FC236}">
                  <a16:creationId xmlns:a16="http://schemas.microsoft.com/office/drawing/2014/main" id="{F4F2328D-CFCF-4804-A46F-3FE92822A69F}"/>
                </a:ext>
              </a:extLst>
            </p:cNvPr>
            <p:cNvSpPr/>
            <p:nvPr/>
          </p:nvSpPr>
          <p:spPr>
            <a:xfrm>
              <a:off x="2235200" y="4191000"/>
              <a:ext cx="124714" cy="16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34" y="2610"/>
                  </a:cubicBezTo>
                  <a:cubicBezTo>
                    <a:pt x="21490" y="2828"/>
                    <a:pt x="21446" y="3028"/>
                    <a:pt x="21380" y="3162"/>
                  </a:cubicBezTo>
                  <a:cubicBezTo>
                    <a:pt x="21314" y="3296"/>
                    <a:pt x="21226" y="3396"/>
                    <a:pt x="21116" y="3463"/>
                  </a:cubicBezTo>
                  <a:cubicBezTo>
                    <a:pt x="21006" y="3530"/>
                    <a:pt x="20896" y="3564"/>
                    <a:pt x="20764" y="3564"/>
                  </a:cubicBezTo>
                  <a:lnTo>
                    <a:pt x="13681" y="3564"/>
                  </a:lnTo>
                  <a:lnTo>
                    <a:pt x="13681" y="20897"/>
                  </a:lnTo>
                  <a:cubicBezTo>
                    <a:pt x="13681" y="21014"/>
                    <a:pt x="13637" y="21115"/>
                    <a:pt x="13550" y="21198"/>
                  </a:cubicBezTo>
                  <a:cubicBezTo>
                    <a:pt x="13462" y="21282"/>
                    <a:pt x="13308" y="21366"/>
                    <a:pt x="13088" y="21416"/>
                  </a:cubicBezTo>
                  <a:cubicBezTo>
                    <a:pt x="12868" y="21466"/>
                    <a:pt x="12582" y="21516"/>
                    <a:pt x="12208" y="21550"/>
                  </a:cubicBezTo>
                  <a:cubicBezTo>
                    <a:pt x="11834" y="21583"/>
                    <a:pt x="11372" y="21600"/>
                    <a:pt x="10822" y="21600"/>
                  </a:cubicBezTo>
                  <a:cubicBezTo>
                    <a:pt x="10272" y="21600"/>
                    <a:pt x="9810" y="21583"/>
                    <a:pt x="9436" y="21550"/>
                  </a:cubicBezTo>
                  <a:cubicBezTo>
                    <a:pt x="9062" y="21516"/>
                    <a:pt x="8776" y="21466"/>
                    <a:pt x="8556" y="21416"/>
                  </a:cubicBezTo>
                  <a:cubicBezTo>
                    <a:pt x="8336" y="21366"/>
                    <a:pt x="8183" y="21282"/>
                    <a:pt x="8094" y="21198"/>
                  </a:cubicBezTo>
                  <a:cubicBezTo>
                    <a:pt x="8007" y="21115"/>
                    <a:pt x="7941" y="21014"/>
                    <a:pt x="7941" y="20897"/>
                  </a:cubicBezTo>
                  <a:lnTo>
                    <a:pt x="7941" y="3564"/>
                  </a:lnTo>
                  <a:lnTo>
                    <a:pt x="858" y="3564"/>
                  </a:lnTo>
                  <a:cubicBezTo>
                    <a:pt x="704" y="3564"/>
                    <a:pt x="594" y="3530"/>
                    <a:pt x="484" y="3463"/>
                  </a:cubicBezTo>
                  <a:cubicBezTo>
                    <a:pt x="374" y="3396"/>
                    <a:pt x="286" y="3296"/>
                    <a:pt x="220" y="3162"/>
                  </a:cubicBezTo>
                  <a:cubicBezTo>
                    <a:pt x="154" y="3028"/>
                    <a:pt x="88" y="2844"/>
                    <a:pt x="66" y="2610"/>
                  </a:cubicBezTo>
                  <a:cubicBezTo>
                    <a:pt x="44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66" y="937"/>
                  </a:cubicBezTo>
                  <a:cubicBezTo>
                    <a:pt x="110" y="703"/>
                    <a:pt x="154" y="519"/>
                    <a:pt x="220" y="385"/>
                  </a:cubicBezTo>
                  <a:cubicBezTo>
                    <a:pt x="286" y="251"/>
                    <a:pt x="374" y="151"/>
                    <a:pt x="484" y="84"/>
                  </a:cubicBezTo>
                  <a:cubicBezTo>
                    <a:pt x="594" y="17"/>
                    <a:pt x="704" y="0"/>
                    <a:pt x="858" y="0"/>
                  </a:cubicBezTo>
                  <a:lnTo>
                    <a:pt x="20786" y="0"/>
                  </a:lnTo>
                  <a:cubicBezTo>
                    <a:pt x="20918" y="0"/>
                    <a:pt x="21028" y="33"/>
                    <a:pt x="21138" y="84"/>
                  </a:cubicBezTo>
                  <a:cubicBezTo>
                    <a:pt x="21248" y="151"/>
                    <a:pt x="21336" y="251"/>
                    <a:pt x="21402" y="385"/>
                  </a:cubicBezTo>
                  <a:cubicBezTo>
                    <a:pt x="21468" y="519"/>
                    <a:pt x="21534" y="703"/>
                    <a:pt x="21556" y="937"/>
                  </a:cubicBezTo>
                  <a:cubicBezTo>
                    <a:pt x="21578" y="1171"/>
                    <a:pt x="21600" y="1456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0" name="Shape">
              <a:extLst>
                <a:ext uri="{FF2B5EF4-FFF2-40B4-BE49-F238E27FC236}">
                  <a16:creationId xmlns:a16="http://schemas.microsoft.com/office/drawing/2014/main" id="{2433AE29-B4AA-4E73-B372-6CCB485D9C35}"/>
                </a:ext>
              </a:extLst>
            </p:cNvPr>
            <p:cNvSpPr/>
            <p:nvPr/>
          </p:nvSpPr>
          <p:spPr>
            <a:xfrm>
              <a:off x="2387599" y="4190999"/>
              <a:ext cx="33149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7" y="20901"/>
                  </a:moveTo>
                  <a:cubicBezTo>
                    <a:pt x="21517" y="21018"/>
                    <a:pt x="21352" y="21117"/>
                    <a:pt x="21021" y="21201"/>
                  </a:cubicBezTo>
                  <a:cubicBezTo>
                    <a:pt x="20690" y="21284"/>
                    <a:pt x="20110" y="21367"/>
                    <a:pt x="19283" y="21417"/>
                  </a:cubicBezTo>
                  <a:cubicBezTo>
                    <a:pt x="18455" y="21467"/>
                    <a:pt x="17379" y="21517"/>
                    <a:pt x="15972" y="21550"/>
                  </a:cubicBezTo>
                  <a:cubicBezTo>
                    <a:pt x="14566" y="21583"/>
                    <a:pt x="12828" y="21600"/>
                    <a:pt x="10759" y="21600"/>
                  </a:cubicBezTo>
                  <a:cubicBezTo>
                    <a:pt x="8690" y="21600"/>
                    <a:pt x="6952" y="21583"/>
                    <a:pt x="5545" y="21550"/>
                  </a:cubicBezTo>
                  <a:cubicBezTo>
                    <a:pt x="4138" y="21517"/>
                    <a:pt x="3062" y="21467"/>
                    <a:pt x="2235" y="21417"/>
                  </a:cubicBezTo>
                  <a:cubicBezTo>
                    <a:pt x="1407" y="21367"/>
                    <a:pt x="828" y="21284"/>
                    <a:pt x="497" y="21201"/>
                  </a:cubicBezTo>
                  <a:cubicBezTo>
                    <a:pt x="165" y="21117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2"/>
                    <a:pt x="166" y="483"/>
                    <a:pt x="497" y="399"/>
                  </a:cubicBezTo>
                  <a:cubicBezTo>
                    <a:pt x="828" y="316"/>
                    <a:pt x="1490" y="233"/>
                    <a:pt x="2317" y="183"/>
                  </a:cubicBezTo>
                  <a:cubicBezTo>
                    <a:pt x="3145" y="133"/>
                    <a:pt x="4303" y="83"/>
                    <a:pt x="5628" y="50"/>
                  </a:cubicBezTo>
                  <a:cubicBezTo>
                    <a:pt x="7034" y="17"/>
                    <a:pt x="8690" y="0"/>
                    <a:pt x="10841" y="0"/>
                  </a:cubicBezTo>
                  <a:cubicBezTo>
                    <a:pt x="12993" y="0"/>
                    <a:pt x="14731" y="17"/>
                    <a:pt x="16055" y="50"/>
                  </a:cubicBezTo>
                  <a:cubicBezTo>
                    <a:pt x="17462" y="83"/>
                    <a:pt x="18538" y="133"/>
                    <a:pt x="19365" y="183"/>
                  </a:cubicBezTo>
                  <a:cubicBezTo>
                    <a:pt x="20193" y="233"/>
                    <a:pt x="20772" y="316"/>
                    <a:pt x="21103" y="399"/>
                  </a:cubicBezTo>
                  <a:cubicBezTo>
                    <a:pt x="21434" y="483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1" name="Shape">
              <a:extLst>
                <a:ext uri="{FF2B5EF4-FFF2-40B4-BE49-F238E27FC236}">
                  <a16:creationId xmlns:a16="http://schemas.microsoft.com/office/drawing/2014/main" id="{6106AE1F-1C44-436D-9DD4-8819384DBCAC}"/>
                </a:ext>
              </a:extLst>
            </p:cNvPr>
            <p:cNvSpPr/>
            <p:nvPr/>
          </p:nvSpPr>
          <p:spPr>
            <a:xfrm>
              <a:off x="2451100" y="4190999"/>
              <a:ext cx="134747" cy="16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5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899"/>
                    <a:pt x="21193" y="21066"/>
                    <a:pt x="21010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8" y="21367"/>
                    <a:pt x="1545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3"/>
                  </a:lnTo>
                  <a:cubicBezTo>
                    <a:pt x="6515" y="8223"/>
                    <a:pt x="6128" y="7589"/>
                    <a:pt x="5741" y="6889"/>
                  </a:cubicBezTo>
                  <a:cubicBezTo>
                    <a:pt x="5354" y="6205"/>
                    <a:pt x="5008" y="5521"/>
                    <a:pt x="4682" y="4870"/>
                  </a:cubicBezTo>
                  <a:lnTo>
                    <a:pt x="4642" y="4870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5" y="8840"/>
                    <a:pt x="4805" y="9691"/>
                  </a:cubicBezTo>
                  <a:lnTo>
                    <a:pt x="4805" y="20899"/>
                  </a:lnTo>
                  <a:cubicBezTo>
                    <a:pt x="4805" y="21016"/>
                    <a:pt x="4764" y="21116"/>
                    <a:pt x="4703" y="21200"/>
                  </a:cubicBezTo>
                  <a:cubicBezTo>
                    <a:pt x="4642" y="21283"/>
                    <a:pt x="4499" y="21367"/>
                    <a:pt x="4316" y="21417"/>
                  </a:cubicBezTo>
                  <a:cubicBezTo>
                    <a:pt x="4133" y="21483"/>
                    <a:pt x="3888" y="21517"/>
                    <a:pt x="3583" y="21550"/>
                  </a:cubicBezTo>
                  <a:cubicBezTo>
                    <a:pt x="3278" y="21583"/>
                    <a:pt x="2870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7"/>
                  </a:cubicBezTo>
                  <a:cubicBezTo>
                    <a:pt x="285" y="21367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3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2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711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6" y="14811"/>
                    <a:pt x="16816" y="13994"/>
                    <a:pt x="16816" y="13160"/>
                  </a:cubicBezTo>
                  <a:cubicBezTo>
                    <a:pt x="16816" y="12326"/>
                    <a:pt x="16795" y="11526"/>
                    <a:pt x="16795" y="10758"/>
                  </a:cubicBezTo>
                  <a:lnTo>
                    <a:pt x="16795" y="701"/>
                  </a:lnTo>
                  <a:cubicBezTo>
                    <a:pt x="16795" y="584"/>
                    <a:pt x="16836" y="484"/>
                    <a:pt x="16918" y="400"/>
                  </a:cubicBezTo>
                  <a:cubicBezTo>
                    <a:pt x="16999" y="317"/>
                    <a:pt x="17142" y="233"/>
                    <a:pt x="17325" y="167"/>
                  </a:cubicBezTo>
                  <a:cubicBezTo>
                    <a:pt x="17508" y="100"/>
                    <a:pt x="17752" y="50"/>
                    <a:pt x="18078" y="33"/>
                  </a:cubicBezTo>
                  <a:cubicBezTo>
                    <a:pt x="1840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3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2" name="Shape">
              <a:extLst>
                <a:ext uri="{FF2B5EF4-FFF2-40B4-BE49-F238E27FC236}">
                  <a16:creationId xmlns:a16="http://schemas.microsoft.com/office/drawing/2014/main" id="{E7D872D0-F7B8-40E3-9947-492259C1520E}"/>
                </a:ext>
              </a:extLst>
            </p:cNvPr>
            <p:cNvSpPr/>
            <p:nvPr/>
          </p:nvSpPr>
          <p:spPr>
            <a:xfrm>
              <a:off x="2616200" y="4178300"/>
              <a:ext cx="139573" cy="169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68"/>
                  </a:moveTo>
                  <a:cubicBezTo>
                    <a:pt x="21600" y="3976"/>
                    <a:pt x="21580" y="4252"/>
                    <a:pt x="21561" y="4479"/>
                  </a:cubicBezTo>
                  <a:cubicBezTo>
                    <a:pt x="21521" y="4706"/>
                    <a:pt x="21482" y="4885"/>
                    <a:pt x="21423" y="5015"/>
                  </a:cubicBezTo>
                  <a:cubicBezTo>
                    <a:pt x="21364" y="5144"/>
                    <a:pt x="21285" y="5242"/>
                    <a:pt x="21207" y="5291"/>
                  </a:cubicBezTo>
                  <a:cubicBezTo>
                    <a:pt x="21128" y="5339"/>
                    <a:pt x="21030" y="5372"/>
                    <a:pt x="20912" y="5372"/>
                  </a:cubicBezTo>
                  <a:cubicBezTo>
                    <a:pt x="20735" y="5372"/>
                    <a:pt x="20460" y="5274"/>
                    <a:pt x="20087" y="5080"/>
                  </a:cubicBezTo>
                  <a:cubicBezTo>
                    <a:pt x="19713" y="4885"/>
                    <a:pt x="19202" y="4674"/>
                    <a:pt x="18593" y="4447"/>
                  </a:cubicBezTo>
                  <a:cubicBezTo>
                    <a:pt x="17964" y="4219"/>
                    <a:pt x="17217" y="4008"/>
                    <a:pt x="16352" y="3814"/>
                  </a:cubicBezTo>
                  <a:cubicBezTo>
                    <a:pt x="15488" y="3619"/>
                    <a:pt x="14485" y="3522"/>
                    <a:pt x="13345" y="3522"/>
                  </a:cubicBezTo>
                  <a:cubicBezTo>
                    <a:pt x="12127" y="3522"/>
                    <a:pt x="11006" y="3700"/>
                    <a:pt x="10024" y="4041"/>
                  </a:cubicBezTo>
                  <a:cubicBezTo>
                    <a:pt x="9041" y="4382"/>
                    <a:pt x="8196" y="4885"/>
                    <a:pt x="7488" y="5518"/>
                  </a:cubicBezTo>
                  <a:cubicBezTo>
                    <a:pt x="6781" y="6151"/>
                    <a:pt x="6250" y="6930"/>
                    <a:pt x="5877" y="7822"/>
                  </a:cubicBezTo>
                  <a:cubicBezTo>
                    <a:pt x="5503" y="8715"/>
                    <a:pt x="5307" y="9705"/>
                    <a:pt x="5307" y="10792"/>
                  </a:cubicBezTo>
                  <a:cubicBezTo>
                    <a:pt x="5307" y="11993"/>
                    <a:pt x="5503" y="13031"/>
                    <a:pt x="5877" y="13940"/>
                  </a:cubicBezTo>
                  <a:cubicBezTo>
                    <a:pt x="6250" y="14849"/>
                    <a:pt x="6800" y="15612"/>
                    <a:pt x="7488" y="16228"/>
                  </a:cubicBezTo>
                  <a:cubicBezTo>
                    <a:pt x="8176" y="16845"/>
                    <a:pt x="9002" y="17300"/>
                    <a:pt x="9984" y="17608"/>
                  </a:cubicBezTo>
                  <a:cubicBezTo>
                    <a:pt x="10947" y="17916"/>
                    <a:pt x="12028" y="18079"/>
                    <a:pt x="13188" y="18079"/>
                  </a:cubicBezTo>
                  <a:cubicBezTo>
                    <a:pt x="13758" y="18079"/>
                    <a:pt x="14328" y="18030"/>
                    <a:pt x="14878" y="17916"/>
                  </a:cubicBezTo>
                  <a:cubicBezTo>
                    <a:pt x="15448" y="17803"/>
                    <a:pt x="15959" y="17640"/>
                    <a:pt x="16431" y="17429"/>
                  </a:cubicBezTo>
                  <a:lnTo>
                    <a:pt x="16431" y="12593"/>
                  </a:lnTo>
                  <a:lnTo>
                    <a:pt x="11655" y="12593"/>
                  </a:lnTo>
                  <a:cubicBezTo>
                    <a:pt x="11419" y="12593"/>
                    <a:pt x="11242" y="12480"/>
                    <a:pt x="11105" y="12236"/>
                  </a:cubicBezTo>
                  <a:cubicBezTo>
                    <a:pt x="10967" y="11993"/>
                    <a:pt x="10908" y="11587"/>
                    <a:pt x="10908" y="11003"/>
                  </a:cubicBezTo>
                  <a:cubicBezTo>
                    <a:pt x="10908" y="10695"/>
                    <a:pt x="10928" y="10451"/>
                    <a:pt x="10967" y="10240"/>
                  </a:cubicBezTo>
                  <a:cubicBezTo>
                    <a:pt x="11006" y="10029"/>
                    <a:pt x="11046" y="9867"/>
                    <a:pt x="11105" y="9753"/>
                  </a:cubicBezTo>
                  <a:cubicBezTo>
                    <a:pt x="11164" y="9640"/>
                    <a:pt x="11242" y="9542"/>
                    <a:pt x="11340" y="9477"/>
                  </a:cubicBezTo>
                  <a:cubicBezTo>
                    <a:pt x="11439" y="9413"/>
                    <a:pt x="11537" y="9396"/>
                    <a:pt x="11655" y="9396"/>
                  </a:cubicBezTo>
                  <a:lnTo>
                    <a:pt x="20185" y="9396"/>
                  </a:lnTo>
                  <a:cubicBezTo>
                    <a:pt x="20401" y="9396"/>
                    <a:pt x="20578" y="9429"/>
                    <a:pt x="20735" y="9477"/>
                  </a:cubicBezTo>
                  <a:cubicBezTo>
                    <a:pt x="20892" y="9542"/>
                    <a:pt x="21050" y="9623"/>
                    <a:pt x="21168" y="9737"/>
                  </a:cubicBezTo>
                  <a:cubicBezTo>
                    <a:pt x="21286" y="9851"/>
                    <a:pt x="21384" y="9997"/>
                    <a:pt x="21443" y="10159"/>
                  </a:cubicBezTo>
                  <a:cubicBezTo>
                    <a:pt x="21502" y="10321"/>
                    <a:pt x="21541" y="10516"/>
                    <a:pt x="21541" y="10727"/>
                  </a:cubicBezTo>
                  <a:lnTo>
                    <a:pt x="21541" y="19036"/>
                  </a:lnTo>
                  <a:cubicBezTo>
                    <a:pt x="21541" y="19361"/>
                    <a:pt x="21462" y="19636"/>
                    <a:pt x="21345" y="19880"/>
                  </a:cubicBezTo>
                  <a:cubicBezTo>
                    <a:pt x="21207" y="20123"/>
                    <a:pt x="20932" y="20318"/>
                    <a:pt x="20499" y="20448"/>
                  </a:cubicBezTo>
                  <a:cubicBezTo>
                    <a:pt x="20087" y="20594"/>
                    <a:pt x="19556" y="20724"/>
                    <a:pt x="18927" y="20886"/>
                  </a:cubicBezTo>
                  <a:cubicBezTo>
                    <a:pt x="18298" y="21032"/>
                    <a:pt x="17650" y="21162"/>
                    <a:pt x="16981" y="21275"/>
                  </a:cubicBezTo>
                  <a:cubicBezTo>
                    <a:pt x="16313" y="21389"/>
                    <a:pt x="15625" y="21470"/>
                    <a:pt x="14957" y="21519"/>
                  </a:cubicBezTo>
                  <a:cubicBezTo>
                    <a:pt x="14289" y="21568"/>
                    <a:pt x="13581" y="21600"/>
                    <a:pt x="12893" y="21600"/>
                  </a:cubicBezTo>
                  <a:cubicBezTo>
                    <a:pt x="10869" y="21600"/>
                    <a:pt x="9061" y="21357"/>
                    <a:pt x="7469" y="20886"/>
                  </a:cubicBezTo>
                  <a:cubicBezTo>
                    <a:pt x="5877" y="20415"/>
                    <a:pt x="4520" y="19717"/>
                    <a:pt x="3420" y="18809"/>
                  </a:cubicBezTo>
                  <a:cubicBezTo>
                    <a:pt x="2319" y="17900"/>
                    <a:pt x="1474" y="16796"/>
                    <a:pt x="884" y="15482"/>
                  </a:cubicBezTo>
                  <a:cubicBezTo>
                    <a:pt x="295" y="14184"/>
                    <a:pt x="0" y="12691"/>
                    <a:pt x="0" y="11035"/>
                  </a:cubicBezTo>
                  <a:cubicBezTo>
                    <a:pt x="0" y="9331"/>
                    <a:pt x="314" y="7790"/>
                    <a:pt x="943" y="6426"/>
                  </a:cubicBezTo>
                  <a:cubicBezTo>
                    <a:pt x="1572" y="5063"/>
                    <a:pt x="2457" y="3911"/>
                    <a:pt x="3597" y="2954"/>
                  </a:cubicBezTo>
                  <a:cubicBezTo>
                    <a:pt x="4737" y="1996"/>
                    <a:pt x="6132" y="1266"/>
                    <a:pt x="7744" y="763"/>
                  </a:cubicBezTo>
                  <a:cubicBezTo>
                    <a:pt x="9355" y="260"/>
                    <a:pt x="11164" y="0"/>
                    <a:pt x="13168" y="0"/>
                  </a:cubicBezTo>
                  <a:cubicBezTo>
                    <a:pt x="14269" y="0"/>
                    <a:pt x="15252" y="65"/>
                    <a:pt x="16156" y="178"/>
                  </a:cubicBezTo>
                  <a:cubicBezTo>
                    <a:pt x="17060" y="308"/>
                    <a:pt x="17846" y="454"/>
                    <a:pt x="18514" y="633"/>
                  </a:cubicBezTo>
                  <a:cubicBezTo>
                    <a:pt x="19183" y="811"/>
                    <a:pt x="19733" y="1006"/>
                    <a:pt x="20185" y="1201"/>
                  </a:cubicBezTo>
                  <a:cubicBezTo>
                    <a:pt x="20617" y="1412"/>
                    <a:pt x="20932" y="1590"/>
                    <a:pt x="21109" y="1736"/>
                  </a:cubicBezTo>
                  <a:cubicBezTo>
                    <a:pt x="21286" y="1882"/>
                    <a:pt x="21404" y="2093"/>
                    <a:pt x="21482" y="2369"/>
                  </a:cubicBezTo>
                  <a:cubicBezTo>
                    <a:pt x="21561" y="2645"/>
                    <a:pt x="21600" y="3132"/>
                    <a:pt x="21600" y="366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3" name="Shape">
              <a:extLst>
                <a:ext uri="{FF2B5EF4-FFF2-40B4-BE49-F238E27FC236}">
                  <a16:creationId xmlns:a16="http://schemas.microsoft.com/office/drawing/2014/main" id="{38E4BA04-5B01-4162-8F91-114D729F0FD0}"/>
                </a:ext>
              </a:extLst>
            </p:cNvPr>
            <p:cNvSpPr/>
            <p:nvPr/>
          </p:nvSpPr>
          <p:spPr>
            <a:xfrm>
              <a:off x="4737100" y="3949699"/>
              <a:ext cx="202946" cy="12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90" y="0"/>
                  </a:moveTo>
                  <a:cubicBezTo>
                    <a:pt x="16085" y="0"/>
                    <a:pt x="17045" y="322"/>
                    <a:pt x="17869" y="965"/>
                  </a:cubicBezTo>
                  <a:cubicBezTo>
                    <a:pt x="18694" y="1609"/>
                    <a:pt x="19383" y="2488"/>
                    <a:pt x="19937" y="3604"/>
                  </a:cubicBezTo>
                  <a:cubicBezTo>
                    <a:pt x="20492" y="4719"/>
                    <a:pt x="20911" y="6006"/>
                    <a:pt x="21181" y="7486"/>
                  </a:cubicBezTo>
                  <a:cubicBezTo>
                    <a:pt x="21465" y="8966"/>
                    <a:pt x="21600" y="10553"/>
                    <a:pt x="21600" y="12226"/>
                  </a:cubicBezTo>
                  <a:cubicBezTo>
                    <a:pt x="21600" y="13363"/>
                    <a:pt x="21546" y="14436"/>
                    <a:pt x="21424" y="15401"/>
                  </a:cubicBezTo>
                  <a:cubicBezTo>
                    <a:pt x="21303" y="16388"/>
                    <a:pt x="21167" y="17246"/>
                    <a:pt x="20992" y="17996"/>
                  </a:cubicBezTo>
                  <a:cubicBezTo>
                    <a:pt x="20816" y="18747"/>
                    <a:pt x="20654" y="19369"/>
                    <a:pt x="20465" y="19884"/>
                  </a:cubicBezTo>
                  <a:cubicBezTo>
                    <a:pt x="20275" y="20399"/>
                    <a:pt x="20127" y="20742"/>
                    <a:pt x="19978" y="20978"/>
                  </a:cubicBezTo>
                  <a:cubicBezTo>
                    <a:pt x="19843" y="21192"/>
                    <a:pt x="19640" y="21364"/>
                    <a:pt x="19370" y="21450"/>
                  </a:cubicBezTo>
                  <a:cubicBezTo>
                    <a:pt x="19113" y="21536"/>
                    <a:pt x="18734" y="21600"/>
                    <a:pt x="18234" y="21600"/>
                  </a:cubicBezTo>
                  <a:cubicBezTo>
                    <a:pt x="17896" y="21600"/>
                    <a:pt x="17626" y="21579"/>
                    <a:pt x="17396" y="21557"/>
                  </a:cubicBezTo>
                  <a:cubicBezTo>
                    <a:pt x="17166" y="21514"/>
                    <a:pt x="16991" y="21471"/>
                    <a:pt x="16856" y="21386"/>
                  </a:cubicBezTo>
                  <a:cubicBezTo>
                    <a:pt x="16720" y="21300"/>
                    <a:pt x="16612" y="21214"/>
                    <a:pt x="16558" y="21085"/>
                  </a:cubicBezTo>
                  <a:cubicBezTo>
                    <a:pt x="16504" y="20957"/>
                    <a:pt x="16464" y="20806"/>
                    <a:pt x="16464" y="20635"/>
                  </a:cubicBezTo>
                  <a:cubicBezTo>
                    <a:pt x="16464" y="20399"/>
                    <a:pt x="16558" y="20056"/>
                    <a:pt x="16734" y="19627"/>
                  </a:cubicBezTo>
                  <a:cubicBezTo>
                    <a:pt x="16910" y="19198"/>
                    <a:pt x="17112" y="18640"/>
                    <a:pt x="17315" y="17954"/>
                  </a:cubicBezTo>
                  <a:cubicBezTo>
                    <a:pt x="17531" y="17267"/>
                    <a:pt x="17721" y="16452"/>
                    <a:pt x="17896" y="15508"/>
                  </a:cubicBezTo>
                  <a:cubicBezTo>
                    <a:pt x="18072" y="14564"/>
                    <a:pt x="18167" y="13471"/>
                    <a:pt x="18167" y="12226"/>
                  </a:cubicBezTo>
                  <a:cubicBezTo>
                    <a:pt x="18167" y="11411"/>
                    <a:pt x="18099" y="10682"/>
                    <a:pt x="17977" y="10039"/>
                  </a:cubicBezTo>
                  <a:cubicBezTo>
                    <a:pt x="17856" y="9395"/>
                    <a:pt x="17680" y="8837"/>
                    <a:pt x="17450" y="8387"/>
                  </a:cubicBezTo>
                  <a:cubicBezTo>
                    <a:pt x="17220" y="7937"/>
                    <a:pt x="16950" y="7593"/>
                    <a:pt x="16612" y="7357"/>
                  </a:cubicBezTo>
                  <a:cubicBezTo>
                    <a:pt x="16274" y="7121"/>
                    <a:pt x="15909" y="6993"/>
                    <a:pt x="15504" y="6993"/>
                  </a:cubicBezTo>
                  <a:cubicBezTo>
                    <a:pt x="15031" y="6993"/>
                    <a:pt x="14625" y="7207"/>
                    <a:pt x="14287" y="7615"/>
                  </a:cubicBezTo>
                  <a:cubicBezTo>
                    <a:pt x="13949" y="8022"/>
                    <a:pt x="13652" y="8559"/>
                    <a:pt x="13382" y="9202"/>
                  </a:cubicBezTo>
                  <a:cubicBezTo>
                    <a:pt x="13111" y="9846"/>
                    <a:pt x="12868" y="10596"/>
                    <a:pt x="12638" y="11433"/>
                  </a:cubicBezTo>
                  <a:cubicBezTo>
                    <a:pt x="12408" y="12269"/>
                    <a:pt x="12165" y="13127"/>
                    <a:pt x="11908" y="14007"/>
                  </a:cubicBezTo>
                  <a:cubicBezTo>
                    <a:pt x="11652" y="14886"/>
                    <a:pt x="11354" y="15744"/>
                    <a:pt x="11030" y="16581"/>
                  </a:cubicBezTo>
                  <a:cubicBezTo>
                    <a:pt x="10705" y="17417"/>
                    <a:pt x="10313" y="18168"/>
                    <a:pt x="9854" y="18812"/>
                  </a:cubicBezTo>
                  <a:cubicBezTo>
                    <a:pt x="9394" y="19477"/>
                    <a:pt x="8854" y="19991"/>
                    <a:pt x="8232" y="20399"/>
                  </a:cubicBezTo>
                  <a:cubicBezTo>
                    <a:pt x="7610" y="20806"/>
                    <a:pt x="6867" y="21021"/>
                    <a:pt x="6001" y="21021"/>
                  </a:cubicBezTo>
                  <a:cubicBezTo>
                    <a:pt x="5001" y="21021"/>
                    <a:pt x="4123" y="20721"/>
                    <a:pt x="3366" y="20141"/>
                  </a:cubicBezTo>
                  <a:cubicBezTo>
                    <a:pt x="2609" y="19562"/>
                    <a:pt x="1987" y="18769"/>
                    <a:pt x="1487" y="17761"/>
                  </a:cubicBezTo>
                  <a:cubicBezTo>
                    <a:pt x="987" y="16774"/>
                    <a:pt x="622" y="15594"/>
                    <a:pt x="365" y="14243"/>
                  </a:cubicBezTo>
                  <a:cubicBezTo>
                    <a:pt x="108" y="12891"/>
                    <a:pt x="0" y="11454"/>
                    <a:pt x="0" y="9931"/>
                  </a:cubicBezTo>
                  <a:cubicBezTo>
                    <a:pt x="0" y="9159"/>
                    <a:pt x="41" y="8366"/>
                    <a:pt x="108" y="7572"/>
                  </a:cubicBezTo>
                  <a:cubicBezTo>
                    <a:pt x="189" y="6800"/>
                    <a:pt x="284" y="6049"/>
                    <a:pt x="419" y="5384"/>
                  </a:cubicBezTo>
                  <a:cubicBezTo>
                    <a:pt x="554" y="4698"/>
                    <a:pt x="689" y="4097"/>
                    <a:pt x="852" y="3561"/>
                  </a:cubicBezTo>
                  <a:cubicBezTo>
                    <a:pt x="1014" y="3025"/>
                    <a:pt x="1149" y="2681"/>
                    <a:pt x="1257" y="2510"/>
                  </a:cubicBezTo>
                  <a:cubicBezTo>
                    <a:pt x="1365" y="2338"/>
                    <a:pt x="1460" y="2231"/>
                    <a:pt x="1527" y="2167"/>
                  </a:cubicBezTo>
                  <a:cubicBezTo>
                    <a:pt x="1609" y="2102"/>
                    <a:pt x="1703" y="2059"/>
                    <a:pt x="1825" y="2016"/>
                  </a:cubicBezTo>
                  <a:cubicBezTo>
                    <a:pt x="1946" y="1974"/>
                    <a:pt x="2109" y="1952"/>
                    <a:pt x="2284" y="1931"/>
                  </a:cubicBezTo>
                  <a:cubicBezTo>
                    <a:pt x="2474" y="1909"/>
                    <a:pt x="2703" y="1909"/>
                    <a:pt x="2987" y="1909"/>
                  </a:cubicBezTo>
                  <a:cubicBezTo>
                    <a:pt x="3298" y="1909"/>
                    <a:pt x="3555" y="1931"/>
                    <a:pt x="3771" y="1952"/>
                  </a:cubicBezTo>
                  <a:cubicBezTo>
                    <a:pt x="3987" y="1973"/>
                    <a:pt x="4163" y="2016"/>
                    <a:pt x="4298" y="2081"/>
                  </a:cubicBezTo>
                  <a:cubicBezTo>
                    <a:pt x="4434" y="2145"/>
                    <a:pt x="4542" y="2231"/>
                    <a:pt x="4609" y="2338"/>
                  </a:cubicBezTo>
                  <a:cubicBezTo>
                    <a:pt x="4677" y="2445"/>
                    <a:pt x="4704" y="2595"/>
                    <a:pt x="4704" y="2789"/>
                  </a:cubicBezTo>
                  <a:cubicBezTo>
                    <a:pt x="4704" y="2982"/>
                    <a:pt x="4623" y="3282"/>
                    <a:pt x="4474" y="3689"/>
                  </a:cubicBezTo>
                  <a:cubicBezTo>
                    <a:pt x="4325" y="4097"/>
                    <a:pt x="4163" y="4590"/>
                    <a:pt x="3987" y="5191"/>
                  </a:cubicBezTo>
                  <a:cubicBezTo>
                    <a:pt x="3812" y="5792"/>
                    <a:pt x="3650" y="6478"/>
                    <a:pt x="3501" y="7250"/>
                  </a:cubicBezTo>
                  <a:cubicBezTo>
                    <a:pt x="3352" y="8044"/>
                    <a:pt x="3285" y="8902"/>
                    <a:pt x="3285" y="9824"/>
                  </a:cubicBezTo>
                  <a:cubicBezTo>
                    <a:pt x="3285" y="10553"/>
                    <a:pt x="3339" y="11197"/>
                    <a:pt x="3447" y="11733"/>
                  </a:cubicBezTo>
                  <a:cubicBezTo>
                    <a:pt x="3555" y="12269"/>
                    <a:pt x="3717" y="12741"/>
                    <a:pt x="3920" y="13106"/>
                  </a:cubicBezTo>
                  <a:cubicBezTo>
                    <a:pt x="4123" y="13471"/>
                    <a:pt x="4352" y="13749"/>
                    <a:pt x="4636" y="13921"/>
                  </a:cubicBezTo>
                  <a:cubicBezTo>
                    <a:pt x="4920" y="14093"/>
                    <a:pt x="5204" y="14178"/>
                    <a:pt x="5515" y="14178"/>
                  </a:cubicBezTo>
                  <a:cubicBezTo>
                    <a:pt x="5974" y="14178"/>
                    <a:pt x="6380" y="13985"/>
                    <a:pt x="6718" y="13578"/>
                  </a:cubicBezTo>
                  <a:cubicBezTo>
                    <a:pt x="7056" y="13170"/>
                    <a:pt x="7353" y="12634"/>
                    <a:pt x="7624" y="11969"/>
                  </a:cubicBezTo>
                  <a:cubicBezTo>
                    <a:pt x="7894" y="11304"/>
                    <a:pt x="8137" y="10532"/>
                    <a:pt x="8367" y="9674"/>
                  </a:cubicBezTo>
                  <a:cubicBezTo>
                    <a:pt x="8597" y="8816"/>
                    <a:pt x="8840" y="7958"/>
                    <a:pt x="9097" y="7079"/>
                  </a:cubicBezTo>
                  <a:cubicBezTo>
                    <a:pt x="9354" y="6199"/>
                    <a:pt x="9651" y="5320"/>
                    <a:pt x="9975" y="4483"/>
                  </a:cubicBezTo>
                  <a:cubicBezTo>
                    <a:pt x="10300" y="3625"/>
                    <a:pt x="10692" y="2874"/>
                    <a:pt x="11151" y="2210"/>
                  </a:cubicBezTo>
                  <a:cubicBezTo>
                    <a:pt x="11611" y="1545"/>
                    <a:pt x="12138" y="1008"/>
                    <a:pt x="12760" y="601"/>
                  </a:cubicBezTo>
                  <a:cubicBezTo>
                    <a:pt x="13382" y="193"/>
                    <a:pt x="14166" y="0"/>
                    <a:pt x="1499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4" name="Shape">
              <a:extLst>
                <a:ext uri="{FF2B5EF4-FFF2-40B4-BE49-F238E27FC236}">
                  <a16:creationId xmlns:a16="http://schemas.microsoft.com/office/drawing/2014/main" id="{24635246-C554-4611-AB83-F69F06AE5070}"/>
                </a:ext>
              </a:extLst>
            </p:cNvPr>
            <p:cNvSpPr/>
            <p:nvPr/>
          </p:nvSpPr>
          <p:spPr>
            <a:xfrm>
              <a:off x="4737100" y="3746499"/>
              <a:ext cx="202439" cy="18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43" y="0"/>
                  </a:moveTo>
                  <a:cubicBezTo>
                    <a:pt x="12277" y="0"/>
                    <a:pt x="13822" y="237"/>
                    <a:pt x="15190" y="710"/>
                  </a:cubicBezTo>
                  <a:cubicBezTo>
                    <a:pt x="16559" y="1184"/>
                    <a:pt x="17711" y="1879"/>
                    <a:pt x="18673" y="2811"/>
                  </a:cubicBezTo>
                  <a:cubicBezTo>
                    <a:pt x="19622" y="3743"/>
                    <a:pt x="20353" y="4882"/>
                    <a:pt x="20855" y="6258"/>
                  </a:cubicBezTo>
                  <a:cubicBezTo>
                    <a:pt x="21356" y="7619"/>
                    <a:pt x="21600" y="9202"/>
                    <a:pt x="21600" y="11007"/>
                  </a:cubicBezTo>
                  <a:cubicBezTo>
                    <a:pt x="21600" y="12782"/>
                    <a:pt x="21383" y="14321"/>
                    <a:pt x="20963" y="15653"/>
                  </a:cubicBezTo>
                  <a:cubicBezTo>
                    <a:pt x="20543" y="16969"/>
                    <a:pt x="19893" y="18079"/>
                    <a:pt x="19025" y="18952"/>
                  </a:cubicBezTo>
                  <a:cubicBezTo>
                    <a:pt x="18158" y="19825"/>
                    <a:pt x="17047" y="20490"/>
                    <a:pt x="15705" y="20934"/>
                  </a:cubicBezTo>
                  <a:cubicBezTo>
                    <a:pt x="14364" y="21378"/>
                    <a:pt x="12765" y="21600"/>
                    <a:pt x="10935" y="21600"/>
                  </a:cubicBezTo>
                  <a:cubicBezTo>
                    <a:pt x="9242" y="21600"/>
                    <a:pt x="7724" y="21363"/>
                    <a:pt x="6382" y="20890"/>
                  </a:cubicBezTo>
                  <a:cubicBezTo>
                    <a:pt x="5027" y="20416"/>
                    <a:pt x="3889" y="19721"/>
                    <a:pt x="2941" y="18789"/>
                  </a:cubicBezTo>
                  <a:cubicBezTo>
                    <a:pt x="1992" y="17857"/>
                    <a:pt x="1274" y="16718"/>
                    <a:pt x="759" y="15342"/>
                  </a:cubicBezTo>
                  <a:cubicBezTo>
                    <a:pt x="257" y="13981"/>
                    <a:pt x="0" y="12383"/>
                    <a:pt x="0" y="10578"/>
                  </a:cubicBezTo>
                  <a:cubicBezTo>
                    <a:pt x="0" y="8847"/>
                    <a:pt x="217" y="7323"/>
                    <a:pt x="623" y="6007"/>
                  </a:cubicBezTo>
                  <a:cubicBezTo>
                    <a:pt x="1043" y="4690"/>
                    <a:pt x="1694" y="3580"/>
                    <a:pt x="2561" y="2693"/>
                  </a:cubicBezTo>
                  <a:cubicBezTo>
                    <a:pt x="3428" y="1805"/>
                    <a:pt x="4539" y="1139"/>
                    <a:pt x="5854" y="681"/>
                  </a:cubicBezTo>
                  <a:cubicBezTo>
                    <a:pt x="7168" y="222"/>
                    <a:pt x="8740" y="0"/>
                    <a:pt x="10543" y="0"/>
                  </a:cubicBezTo>
                  <a:close/>
                  <a:moveTo>
                    <a:pt x="10773" y="4853"/>
                  </a:moveTo>
                  <a:cubicBezTo>
                    <a:pt x="9675" y="4853"/>
                    <a:pt x="8686" y="4941"/>
                    <a:pt x="7778" y="5134"/>
                  </a:cubicBezTo>
                  <a:cubicBezTo>
                    <a:pt x="6884" y="5326"/>
                    <a:pt x="6111" y="5637"/>
                    <a:pt x="5475" y="6095"/>
                  </a:cubicBezTo>
                  <a:cubicBezTo>
                    <a:pt x="4838" y="6554"/>
                    <a:pt x="4336" y="7146"/>
                    <a:pt x="3984" y="7900"/>
                  </a:cubicBezTo>
                  <a:cubicBezTo>
                    <a:pt x="3632" y="8655"/>
                    <a:pt x="3455" y="9587"/>
                    <a:pt x="3455" y="10711"/>
                  </a:cubicBezTo>
                  <a:cubicBezTo>
                    <a:pt x="3455" y="11850"/>
                    <a:pt x="3659" y="12797"/>
                    <a:pt x="4038" y="13567"/>
                  </a:cubicBezTo>
                  <a:cubicBezTo>
                    <a:pt x="4431" y="14336"/>
                    <a:pt x="4960" y="14942"/>
                    <a:pt x="5610" y="15416"/>
                  </a:cubicBezTo>
                  <a:cubicBezTo>
                    <a:pt x="6260" y="15889"/>
                    <a:pt x="7033" y="16215"/>
                    <a:pt x="7914" y="16407"/>
                  </a:cubicBezTo>
                  <a:cubicBezTo>
                    <a:pt x="8794" y="16599"/>
                    <a:pt x="9716" y="16703"/>
                    <a:pt x="10692" y="16703"/>
                  </a:cubicBezTo>
                  <a:cubicBezTo>
                    <a:pt x="11830" y="16703"/>
                    <a:pt x="12860" y="16614"/>
                    <a:pt x="13768" y="16422"/>
                  </a:cubicBezTo>
                  <a:cubicBezTo>
                    <a:pt x="14676" y="16230"/>
                    <a:pt x="15448" y="15919"/>
                    <a:pt x="16098" y="15475"/>
                  </a:cubicBezTo>
                  <a:cubicBezTo>
                    <a:pt x="16749" y="15031"/>
                    <a:pt x="17237" y="14425"/>
                    <a:pt x="17575" y="13685"/>
                  </a:cubicBezTo>
                  <a:cubicBezTo>
                    <a:pt x="17914" y="12945"/>
                    <a:pt x="18090" y="11984"/>
                    <a:pt x="18090" y="10844"/>
                  </a:cubicBezTo>
                  <a:cubicBezTo>
                    <a:pt x="18090" y="9705"/>
                    <a:pt x="17901" y="8758"/>
                    <a:pt x="17508" y="7989"/>
                  </a:cubicBezTo>
                  <a:cubicBezTo>
                    <a:pt x="17115" y="7220"/>
                    <a:pt x="16600" y="6613"/>
                    <a:pt x="15922" y="6140"/>
                  </a:cubicBezTo>
                  <a:cubicBezTo>
                    <a:pt x="15258" y="5666"/>
                    <a:pt x="14472" y="5341"/>
                    <a:pt x="13591" y="5148"/>
                  </a:cubicBezTo>
                  <a:cubicBezTo>
                    <a:pt x="12711" y="4956"/>
                    <a:pt x="11776" y="4853"/>
                    <a:pt x="10773" y="485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5" name="Shape">
              <a:extLst>
                <a:ext uri="{FF2B5EF4-FFF2-40B4-BE49-F238E27FC236}">
                  <a16:creationId xmlns:a16="http://schemas.microsoft.com/office/drawing/2014/main" id="{201E75D2-4FE9-48D5-A892-47C7067236A8}"/>
                </a:ext>
              </a:extLst>
            </p:cNvPr>
            <p:cNvSpPr/>
            <p:nvPr/>
          </p:nvSpPr>
          <p:spPr>
            <a:xfrm>
              <a:off x="4749799" y="3594100"/>
              <a:ext cx="196597" cy="10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35" y="0"/>
                    <a:pt x="2414" y="25"/>
                    <a:pt x="2637" y="75"/>
                  </a:cubicBezTo>
                  <a:cubicBezTo>
                    <a:pt x="2860" y="125"/>
                    <a:pt x="3042" y="200"/>
                    <a:pt x="3181" y="324"/>
                  </a:cubicBezTo>
                  <a:cubicBezTo>
                    <a:pt x="3307" y="424"/>
                    <a:pt x="3419" y="549"/>
                    <a:pt x="3474" y="698"/>
                  </a:cubicBezTo>
                  <a:cubicBezTo>
                    <a:pt x="3530" y="848"/>
                    <a:pt x="3572" y="998"/>
                    <a:pt x="3572" y="1172"/>
                  </a:cubicBezTo>
                  <a:lnTo>
                    <a:pt x="3572" y="13743"/>
                  </a:lnTo>
                  <a:lnTo>
                    <a:pt x="9349" y="13743"/>
                  </a:lnTo>
                  <a:lnTo>
                    <a:pt x="9349" y="1945"/>
                  </a:lnTo>
                  <a:cubicBezTo>
                    <a:pt x="9349" y="1771"/>
                    <a:pt x="9377" y="1621"/>
                    <a:pt x="9433" y="1472"/>
                  </a:cubicBezTo>
                  <a:cubicBezTo>
                    <a:pt x="9488" y="1322"/>
                    <a:pt x="9586" y="1222"/>
                    <a:pt x="9712" y="1097"/>
                  </a:cubicBezTo>
                  <a:cubicBezTo>
                    <a:pt x="9837" y="998"/>
                    <a:pt x="10019" y="898"/>
                    <a:pt x="10242" y="848"/>
                  </a:cubicBezTo>
                  <a:cubicBezTo>
                    <a:pt x="10465" y="798"/>
                    <a:pt x="10744" y="773"/>
                    <a:pt x="11065" y="773"/>
                  </a:cubicBezTo>
                  <a:cubicBezTo>
                    <a:pt x="11386" y="773"/>
                    <a:pt x="11679" y="798"/>
                    <a:pt x="11902" y="848"/>
                  </a:cubicBezTo>
                  <a:cubicBezTo>
                    <a:pt x="12126" y="898"/>
                    <a:pt x="12307" y="973"/>
                    <a:pt x="12446" y="1097"/>
                  </a:cubicBezTo>
                  <a:cubicBezTo>
                    <a:pt x="12586" y="1197"/>
                    <a:pt x="12698" y="1322"/>
                    <a:pt x="12753" y="1472"/>
                  </a:cubicBezTo>
                  <a:cubicBezTo>
                    <a:pt x="12809" y="1621"/>
                    <a:pt x="12851" y="1771"/>
                    <a:pt x="12851" y="1945"/>
                  </a:cubicBezTo>
                  <a:lnTo>
                    <a:pt x="12851" y="13743"/>
                  </a:lnTo>
                  <a:lnTo>
                    <a:pt x="20860" y="13743"/>
                  </a:lnTo>
                  <a:cubicBezTo>
                    <a:pt x="20986" y="13743"/>
                    <a:pt x="21084" y="13793"/>
                    <a:pt x="21181" y="13918"/>
                  </a:cubicBezTo>
                  <a:cubicBezTo>
                    <a:pt x="21265" y="14042"/>
                    <a:pt x="21349" y="14242"/>
                    <a:pt x="21405" y="14566"/>
                  </a:cubicBezTo>
                  <a:cubicBezTo>
                    <a:pt x="21460" y="14891"/>
                    <a:pt x="21516" y="15265"/>
                    <a:pt x="21544" y="15763"/>
                  </a:cubicBezTo>
                  <a:cubicBezTo>
                    <a:pt x="21572" y="16262"/>
                    <a:pt x="21600" y="16886"/>
                    <a:pt x="21600" y="17659"/>
                  </a:cubicBezTo>
                  <a:cubicBezTo>
                    <a:pt x="21600" y="18407"/>
                    <a:pt x="21586" y="19031"/>
                    <a:pt x="21544" y="19555"/>
                  </a:cubicBezTo>
                  <a:cubicBezTo>
                    <a:pt x="21516" y="20054"/>
                    <a:pt x="21460" y="20453"/>
                    <a:pt x="21405" y="20752"/>
                  </a:cubicBezTo>
                  <a:cubicBezTo>
                    <a:pt x="21349" y="21051"/>
                    <a:pt x="21265" y="21251"/>
                    <a:pt x="21181" y="21400"/>
                  </a:cubicBezTo>
                  <a:cubicBezTo>
                    <a:pt x="21098" y="21525"/>
                    <a:pt x="20986" y="21600"/>
                    <a:pt x="20860" y="21600"/>
                  </a:cubicBezTo>
                  <a:lnTo>
                    <a:pt x="1381" y="21600"/>
                  </a:lnTo>
                  <a:cubicBezTo>
                    <a:pt x="893" y="21600"/>
                    <a:pt x="544" y="21376"/>
                    <a:pt x="321" y="20927"/>
                  </a:cubicBezTo>
                  <a:cubicBezTo>
                    <a:pt x="112" y="20478"/>
                    <a:pt x="0" y="19929"/>
                    <a:pt x="0" y="19280"/>
                  </a:cubicBezTo>
                  <a:lnTo>
                    <a:pt x="0" y="1197"/>
                  </a:lnTo>
                  <a:cubicBezTo>
                    <a:pt x="0" y="1023"/>
                    <a:pt x="28" y="873"/>
                    <a:pt x="98" y="723"/>
                  </a:cubicBezTo>
                  <a:cubicBezTo>
                    <a:pt x="154" y="574"/>
                    <a:pt x="265" y="474"/>
                    <a:pt x="391" y="349"/>
                  </a:cubicBezTo>
                  <a:cubicBezTo>
                    <a:pt x="530" y="250"/>
                    <a:pt x="712" y="150"/>
                    <a:pt x="949" y="100"/>
                  </a:cubicBezTo>
                  <a:cubicBezTo>
                    <a:pt x="1172" y="25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6" name="Shape">
              <a:extLst>
                <a:ext uri="{FF2B5EF4-FFF2-40B4-BE49-F238E27FC236}">
                  <a16:creationId xmlns:a16="http://schemas.microsoft.com/office/drawing/2014/main" id="{1BA8196F-FFE0-4A43-8845-2E5F3B23EC8F}"/>
                </a:ext>
              </a:extLst>
            </p:cNvPr>
            <p:cNvSpPr/>
            <p:nvPr/>
          </p:nvSpPr>
          <p:spPr>
            <a:xfrm>
              <a:off x="4749799" y="3441700"/>
              <a:ext cx="196597" cy="14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" y="0"/>
                  </a:moveTo>
                  <a:cubicBezTo>
                    <a:pt x="2121" y="0"/>
                    <a:pt x="2400" y="18"/>
                    <a:pt x="2623" y="55"/>
                  </a:cubicBezTo>
                  <a:cubicBezTo>
                    <a:pt x="2846" y="91"/>
                    <a:pt x="3028" y="146"/>
                    <a:pt x="3167" y="219"/>
                  </a:cubicBezTo>
                  <a:cubicBezTo>
                    <a:pt x="3307" y="293"/>
                    <a:pt x="3405" y="384"/>
                    <a:pt x="3474" y="494"/>
                  </a:cubicBezTo>
                  <a:cubicBezTo>
                    <a:pt x="3544" y="604"/>
                    <a:pt x="3572" y="713"/>
                    <a:pt x="3572" y="860"/>
                  </a:cubicBezTo>
                  <a:lnTo>
                    <a:pt x="3572" y="7919"/>
                  </a:lnTo>
                  <a:lnTo>
                    <a:pt x="20902" y="7919"/>
                  </a:lnTo>
                  <a:cubicBezTo>
                    <a:pt x="21014" y="7919"/>
                    <a:pt x="21112" y="7974"/>
                    <a:pt x="21195" y="8066"/>
                  </a:cubicBezTo>
                  <a:cubicBezTo>
                    <a:pt x="21279" y="8157"/>
                    <a:pt x="21349" y="8322"/>
                    <a:pt x="21405" y="8541"/>
                  </a:cubicBezTo>
                  <a:cubicBezTo>
                    <a:pt x="21460" y="8761"/>
                    <a:pt x="21502" y="9053"/>
                    <a:pt x="21544" y="9419"/>
                  </a:cubicBezTo>
                  <a:cubicBezTo>
                    <a:pt x="21572" y="9785"/>
                    <a:pt x="21600" y="10242"/>
                    <a:pt x="21600" y="10809"/>
                  </a:cubicBezTo>
                  <a:cubicBezTo>
                    <a:pt x="21600" y="11376"/>
                    <a:pt x="21586" y="11815"/>
                    <a:pt x="21544" y="12199"/>
                  </a:cubicBezTo>
                  <a:cubicBezTo>
                    <a:pt x="21516" y="12565"/>
                    <a:pt x="21460" y="12858"/>
                    <a:pt x="21405" y="13077"/>
                  </a:cubicBezTo>
                  <a:cubicBezTo>
                    <a:pt x="21349" y="13297"/>
                    <a:pt x="21279" y="13443"/>
                    <a:pt x="21195" y="13553"/>
                  </a:cubicBezTo>
                  <a:cubicBezTo>
                    <a:pt x="21112" y="13644"/>
                    <a:pt x="21014" y="13699"/>
                    <a:pt x="20902" y="13699"/>
                  </a:cubicBezTo>
                  <a:lnTo>
                    <a:pt x="3572" y="13699"/>
                  </a:lnTo>
                  <a:lnTo>
                    <a:pt x="3572" y="20759"/>
                  </a:lnTo>
                  <a:cubicBezTo>
                    <a:pt x="3572" y="20905"/>
                    <a:pt x="3544" y="21033"/>
                    <a:pt x="3474" y="21124"/>
                  </a:cubicBezTo>
                  <a:cubicBezTo>
                    <a:pt x="3405" y="21234"/>
                    <a:pt x="3307" y="21307"/>
                    <a:pt x="3167" y="21381"/>
                  </a:cubicBezTo>
                  <a:cubicBezTo>
                    <a:pt x="3028" y="21454"/>
                    <a:pt x="2846" y="21509"/>
                    <a:pt x="2623" y="21545"/>
                  </a:cubicBezTo>
                  <a:cubicBezTo>
                    <a:pt x="2400" y="21582"/>
                    <a:pt x="2121" y="21600"/>
                    <a:pt x="1800" y="21600"/>
                  </a:cubicBezTo>
                  <a:cubicBezTo>
                    <a:pt x="1465" y="21600"/>
                    <a:pt x="1186" y="21582"/>
                    <a:pt x="949" y="21545"/>
                  </a:cubicBezTo>
                  <a:cubicBezTo>
                    <a:pt x="712" y="21509"/>
                    <a:pt x="530" y="21454"/>
                    <a:pt x="391" y="21381"/>
                  </a:cubicBezTo>
                  <a:cubicBezTo>
                    <a:pt x="251" y="21307"/>
                    <a:pt x="153" y="21216"/>
                    <a:pt x="98" y="21124"/>
                  </a:cubicBezTo>
                  <a:cubicBezTo>
                    <a:pt x="42" y="21015"/>
                    <a:pt x="0" y="20905"/>
                    <a:pt x="0" y="20759"/>
                  </a:cubicBezTo>
                  <a:lnTo>
                    <a:pt x="0" y="896"/>
                  </a:lnTo>
                  <a:cubicBezTo>
                    <a:pt x="0" y="768"/>
                    <a:pt x="28" y="640"/>
                    <a:pt x="98" y="530"/>
                  </a:cubicBezTo>
                  <a:cubicBezTo>
                    <a:pt x="154" y="421"/>
                    <a:pt x="265" y="329"/>
                    <a:pt x="391" y="256"/>
                  </a:cubicBezTo>
                  <a:cubicBezTo>
                    <a:pt x="530" y="183"/>
                    <a:pt x="712" y="128"/>
                    <a:pt x="949" y="91"/>
                  </a:cubicBezTo>
                  <a:cubicBezTo>
                    <a:pt x="1172" y="18"/>
                    <a:pt x="1465" y="0"/>
                    <a:pt x="180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7" name="Shape">
              <a:extLst>
                <a:ext uri="{FF2B5EF4-FFF2-40B4-BE49-F238E27FC236}">
                  <a16:creationId xmlns:a16="http://schemas.microsoft.com/office/drawing/2014/main" id="{BB07FE19-DD15-4A43-BBD1-F6B85356C512}"/>
                </a:ext>
              </a:extLst>
            </p:cNvPr>
            <p:cNvSpPr/>
            <p:nvPr/>
          </p:nvSpPr>
          <p:spPr>
            <a:xfrm>
              <a:off x="4749799" y="3162300"/>
              <a:ext cx="197486" cy="267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6"/>
                  </a:moveTo>
                  <a:cubicBezTo>
                    <a:pt x="20655" y="3807"/>
                    <a:pt x="20864" y="3869"/>
                    <a:pt x="21030" y="3961"/>
                  </a:cubicBezTo>
                  <a:cubicBezTo>
                    <a:pt x="21183" y="4043"/>
                    <a:pt x="21308" y="4177"/>
                    <a:pt x="21392" y="4351"/>
                  </a:cubicBezTo>
                  <a:cubicBezTo>
                    <a:pt x="21475" y="4525"/>
                    <a:pt x="21531" y="4741"/>
                    <a:pt x="21558" y="5007"/>
                  </a:cubicBezTo>
                  <a:cubicBezTo>
                    <a:pt x="21586" y="5274"/>
                    <a:pt x="21600" y="5623"/>
                    <a:pt x="21600" y="6033"/>
                  </a:cubicBezTo>
                  <a:cubicBezTo>
                    <a:pt x="21600" y="6495"/>
                    <a:pt x="21586" y="6864"/>
                    <a:pt x="21558" y="7151"/>
                  </a:cubicBezTo>
                  <a:cubicBezTo>
                    <a:pt x="21531" y="7428"/>
                    <a:pt x="21475" y="7654"/>
                    <a:pt x="21392" y="7818"/>
                  </a:cubicBezTo>
                  <a:cubicBezTo>
                    <a:pt x="21308" y="7982"/>
                    <a:pt x="21183" y="8095"/>
                    <a:pt x="21030" y="8177"/>
                  </a:cubicBezTo>
                  <a:cubicBezTo>
                    <a:pt x="20864" y="8248"/>
                    <a:pt x="20655" y="8310"/>
                    <a:pt x="20392" y="8351"/>
                  </a:cubicBezTo>
                  <a:lnTo>
                    <a:pt x="6834" y="10874"/>
                  </a:lnTo>
                  <a:lnTo>
                    <a:pt x="6834" y="10895"/>
                  </a:lnTo>
                  <a:lnTo>
                    <a:pt x="20392" y="13284"/>
                  </a:lnTo>
                  <a:cubicBezTo>
                    <a:pt x="20642" y="13325"/>
                    <a:pt x="20850" y="13387"/>
                    <a:pt x="21017" y="13459"/>
                  </a:cubicBezTo>
                  <a:cubicBezTo>
                    <a:pt x="21183" y="13530"/>
                    <a:pt x="21308" y="13643"/>
                    <a:pt x="21392" y="13807"/>
                  </a:cubicBezTo>
                  <a:cubicBezTo>
                    <a:pt x="21475" y="13972"/>
                    <a:pt x="21531" y="14187"/>
                    <a:pt x="21558" y="14454"/>
                  </a:cubicBezTo>
                  <a:cubicBezTo>
                    <a:pt x="21586" y="14730"/>
                    <a:pt x="21600" y="15089"/>
                    <a:pt x="21600" y="15530"/>
                  </a:cubicBezTo>
                  <a:cubicBezTo>
                    <a:pt x="21600" y="16002"/>
                    <a:pt x="21586" y="16382"/>
                    <a:pt x="21558" y="16659"/>
                  </a:cubicBezTo>
                  <a:cubicBezTo>
                    <a:pt x="21531" y="16936"/>
                    <a:pt x="21475" y="17161"/>
                    <a:pt x="21392" y="17325"/>
                  </a:cubicBezTo>
                  <a:cubicBezTo>
                    <a:pt x="21308" y="17489"/>
                    <a:pt x="21183" y="17602"/>
                    <a:pt x="21030" y="17684"/>
                  </a:cubicBezTo>
                  <a:cubicBezTo>
                    <a:pt x="20864" y="17756"/>
                    <a:pt x="20655" y="17818"/>
                    <a:pt x="20392" y="17869"/>
                  </a:cubicBezTo>
                  <a:lnTo>
                    <a:pt x="1722" y="21459"/>
                  </a:lnTo>
                  <a:cubicBezTo>
                    <a:pt x="1320" y="21530"/>
                    <a:pt x="1014" y="21571"/>
                    <a:pt x="792" y="21582"/>
                  </a:cubicBezTo>
                  <a:cubicBezTo>
                    <a:pt x="569" y="21592"/>
                    <a:pt x="389" y="21541"/>
                    <a:pt x="278" y="21438"/>
                  </a:cubicBezTo>
                  <a:cubicBezTo>
                    <a:pt x="153" y="21336"/>
                    <a:pt x="83" y="21171"/>
                    <a:pt x="56" y="20936"/>
                  </a:cubicBezTo>
                  <a:cubicBezTo>
                    <a:pt x="28" y="20700"/>
                    <a:pt x="14" y="20382"/>
                    <a:pt x="14" y="19961"/>
                  </a:cubicBezTo>
                  <a:cubicBezTo>
                    <a:pt x="14" y="19582"/>
                    <a:pt x="28" y="19274"/>
                    <a:pt x="42" y="19048"/>
                  </a:cubicBezTo>
                  <a:cubicBezTo>
                    <a:pt x="55" y="18823"/>
                    <a:pt x="97" y="18659"/>
                    <a:pt x="153" y="18546"/>
                  </a:cubicBezTo>
                  <a:cubicBezTo>
                    <a:pt x="208" y="18433"/>
                    <a:pt x="306" y="18351"/>
                    <a:pt x="417" y="18310"/>
                  </a:cubicBezTo>
                  <a:cubicBezTo>
                    <a:pt x="528" y="18269"/>
                    <a:pt x="694" y="18238"/>
                    <a:pt x="903" y="18207"/>
                  </a:cubicBezTo>
                  <a:lnTo>
                    <a:pt x="17294" y="15438"/>
                  </a:lnTo>
                  <a:lnTo>
                    <a:pt x="17294" y="15428"/>
                  </a:lnTo>
                  <a:lnTo>
                    <a:pt x="1028" y="12546"/>
                  </a:lnTo>
                  <a:cubicBezTo>
                    <a:pt x="820" y="12515"/>
                    <a:pt x="653" y="12474"/>
                    <a:pt x="514" y="12423"/>
                  </a:cubicBezTo>
                  <a:cubicBezTo>
                    <a:pt x="389" y="12371"/>
                    <a:pt x="278" y="12279"/>
                    <a:pt x="208" y="12156"/>
                  </a:cubicBezTo>
                  <a:cubicBezTo>
                    <a:pt x="139" y="12033"/>
                    <a:pt x="83" y="11859"/>
                    <a:pt x="56" y="11633"/>
                  </a:cubicBezTo>
                  <a:cubicBezTo>
                    <a:pt x="28" y="11418"/>
                    <a:pt x="14" y="11120"/>
                    <a:pt x="14" y="10751"/>
                  </a:cubicBezTo>
                  <a:cubicBezTo>
                    <a:pt x="14" y="10361"/>
                    <a:pt x="28" y="10053"/>
                    <a:pt x="42" y="9818"/>
                  </a:cubicBezTo>
                  <a:cubicBezTo>
                    <a:pt x="55" y="9582"/>
                    <a:pt x="111" y="9407"/>
                    <a:pt x="181" y="9284"/>
                  </a:cubicBezTo>
                  <a:cubicBezTo>
                    <a:pt x="250" y="9161"/>
                    <a:pt x="347" y="9069"/>
                    <a:pt x="486" y="9007"/>
                  </a:cubicBezTo>
                  <a:cubicBezTo>
                    <a:pt x="611" y="8946"/>
                    <a:pt x="792" y="8905"/>
                    <a:pt x="1014" y="8874"/>
                  </a:cubicBezTo>
                  <a:lnTo>
                    <a:pt x="17280" y="5900"/>
                  </a:lnTo>
                  <a:lnTo>
                    <a:pt x="17280" y="5879"/>
                  </a:lnTo>
                  <a:lnTo>
                    <a:pt x="945" y="3110"/>
                  </a:lnTo>
                  <a:cubicBezTo>
                    <a:pt x="764" y="3089"/>
                    <a:pt x="611" y="3048"/>
                    <a:pt x="486" y="3007"/>
                  </a:cubicBezTo>
                  <a:cubicBezTo>
                    <a:pt x="361" y="2966"/>
                    <a:pt x="264" y="2895"/>
                    <a:pt x="194" y="2771"/>
                  </a:cubicBezTo>
                  <a:cubicBezTo>
                    <a:pt x="125" y="2659"/>
                    <a:pt x="69" y="2495"/>
                    <a:pt x="42" y="2279"/>
                  </a:cubicBezTo>
                  <a:cubicBezTo>
                    <a:pt x="14" y="2064"/>
                    <a:pt x="0" y="1766"/>
                    <a:pt x="0" y="1387"/>
                  </a:cubicBezTo>
                  <a:cubicBezTo>
                    <a:pt x="0" y="1028"/>
                    <a:pt x="14" y="751"/>
                    <a:pt x="42" y="546"/>
                  </a:cubicBezTo>
                  <a:cubicBezTo>
                    <a:pt x="69" y="351"/>
                    <a:pt x="139" y="207"/>
                    <a:pt x="264" y="115"/>
                  </a:cubicBezTo>
                  <a:cubicBezTo>
                    <a:pt x="389" y="23"/>
                    <a:pt x="570" y="-8"/>
                    <a:pt x="806" y="2"/>
                  </a:cubicBezTo>
                  <a:cubicBezTo>
                    <a:pt x="1042" y="13"/>
                    <a:pt x="1361" y="54"/>
                    <a:pt x="1778" y="125"/>
                  </a:cubicBezTo>
                  <a:lnTo>
                    <a:pt x="20392" y="375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8" name="Shape">
              <a:extLst>
                <a:ext uri="{FF2B5EF4-FFF2-40B4-BE49-F238E27FC236}">
                  <a16:creationId xmlns:a16="http://schemas.microsoft.com/office/drawing/2014/main" id="{71996488-C900-4054-AC65-037F8A1CD2CC}"/>
                </a:ext>
              </a:extLst>
            </p:cNvPr>
            <p:cNvSpPr/>
            <p:nvPr/>
          </p:nvSpPr>
          <p:spPr>
            <a:xfrm>
              <a:off x="4749799" y="2984500"/>
              <a:ext cx="197613" cy="180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extrusionOk="0">
                  <a:moveTo>
                    <a:pt x="19865" y="282"/>
                  </a:moveTo>
                  <a:cubicBezTo>
                    <a:pt x="20267" y="131"/>
                    <a:pt x="20573" y="55"/>
                    <a:pt x="20809" y="9"/>
                  </a:cubicBezTo>
                  <a:cubicBezTo>
                    <a:pt x="21045" y="-21"/>
                    <a:pt x="21211" y="25"/>
                    <a:pt x="21336" y="161"/>
                  </a:cubicBezTo>
                  <a:cubicBezTo>
                    <a:pt x="21447" y="298"/>
                    <a:pt x="21517" y="525"/>
                    <a:pt x="21558" y="859"/>
                  </a:cubicBezTo>
                  <a:cubicBezTo>
                    <a:pt x="21586" y="1193"/>
                    <a:pt x="21600" y="1663"/>
                    <a:pt x="21600" y="2254"/>
                  </a:cubicBezTo>
                  <a:cubicBezTo>
                    <a:pt x="21600" y="2861"/>
                    <a:pt x="21586" y="3346"/>
                    <a:pt x="21572" y="3695"/>
                  </a:cubicBezTo>
                  <a:cubicBezTo>
                    <a:pt x="21558" y="4044"/>
                    <a:pt x="21517" y="4302"/>
                    <a:pt x="21475" y="4484"/>
                  </a:cubicBezTo>
                  <a:cubicBezTo>
                    <a:pt x="21420" y="4666"/>
                    <a:pt x="21350" y="4787"/>
                    <a:pt x="21267" y="4863"/>
                  </a:cubicBezTo>
                  <a:cubicBezTo>
                    <a:pt x="21184" y="4939"/>
                    <a:pt x="21059" y="5000"/>
                    <a:pt x="20920" y="5045"/>
                  </a:cubicBezTo>
                  <a:lnTo>
                    <a:pt x="16630" y="6623"/>
                  </a:lnTo>
                  <a:lnTo>
                    <a:pt x="16630" y="15405"/>
                  </a:lnTo>
                  <a:lnTo>
                    <a:pt x="20809" y="16892"/>
                  </a:lnTo>
                  <a:cubicBezTo>
                    <a:pt x="20961" y="16937"/>
                    <a:pt x="21086" y="16998"/>
                    <a:pt x="21197" y="17074"/>
                  </a:cubicBezTo>
                  <a:cubicBezTo>
                    <a:pt x="21308" y="17150"/>
                    <a:pt x="21392" y="17271"/>
                    <a:pt x="21447" y="17453"/>
                  </a:cubicBezTo>
                  <a:cubicBezTo>
                    <a:pt x="21503" y="17620"/>
                    <a:pt x="21545" y="17878"/>
                    <a:pt x="21572" y="18196"/>
                  </a:cubicBezTo>
                  <a:cubicBezTo>
                    <a:pt x="21600" y="18515"/>
                    <a:pt x="21600" y="18940"/>
                    <a:pt x="21600" y="19455"/>
                  </a:cubicBezTo>
                  <a:cubicBezTo>
                    <a:pt x="21600" y="20001"/>
                    <a:pt x="21586" y="20441"/>
                    <a:pt x="21544" y="20760"/>
                  </a:cubicBezTo>
                  <a:cubicBezTo>
                    <a:pt x="21517" y="21078"/>
                    <a:pt x="21433" y="21291"/>
                    <a:pt x="21308" y="21412"/>
                  </a:cubicBezTo>
                  <a:cubicBezTo>
                    <a:pt x="21184" y="21533"/>
                    <a:pt x="21003" y="21579"/>
                    <a:pt x="20767" y="21533"/>
                  </a:cubicBezTo>
                  <a:cubicBezTo>
                    <a:pt x="20531" y="21503"/>
                    <a:pt x="20226" y="21412"/>
                    <a:pt x="19837" y="21260"/>
                  </a:cubicBezTo>
                  <a:lnTo>
                    <a:pt x="861" y="14055"/>
                  </a:lnTo>
                  <a:cubicBezTo>
                    <a:pt x="680" y="13980"/>
                    <a:pt x="527" y="13904"/>
                    <a:pt x="403" y="13798"/>
                  </a:cubicBezTo>
                  <a:cubicBezTo>
                    <a:pt x="278" y="13691"/>
                    <a:pt x="194" y="13555"/>
                    <a:pt x="139" y="13342"/>
                  </a:cubicBezTo>
                  <a:cubicBezTo>
                    <a:pt x="83" y="13130"/>
                    <a:pt x="42" y="12842"/>
                    <a:pt x="28" y="12463"/>
                  </a:cubicBezTo>
                  <a:cubicBezTo>
                    <a:pt x="14" y="12083"/>
                    <a:pt x="0" y="11598"/>
                    <a:pt x="0" y="10976"/>
                  </a:cubicBezTo>
                  <a:cubicBezTo>
                    <a:pt x="0" y="10263"/>
                    <a:pt x="14" y="9702"/>
                    <a:pt x="28" y="9277"/>
                  </a:cubicBezTo>
                  <a:cubicBezTo>
                    <a:pt x="42" y="8853"/>
                    <a:pt x="83" y="8534"/>
                    <a:pt x="139" y="8291"/>
                  </a:cubicBezTo>
                  <a:cubicBezTo>
                    <a:pt x="194" y="8064"/>
                    <a:pt x="291" y="7882"/>
                    <a:pt x="416" y="7791"/>
                  </a:cubicBezTo>
                  <a:cubicBezTo>
                    <a:pt x="541" y="7685"/>
                    <a:pt x="708" y="7609"/>
                    <a:pt x="916" y="7533"/>
                  </a:cubicBezTo>
                  <a:lnTo>
                    <a:pt x="19865" y="282"/>
                  </a:lnTo>
                  <a:close/>
                  <a:moveTo>
                    <a:pt x="4178" y="11007"/>
                  </a:moveTo>
                  <a:lnTo>
                    <a:pt x="4178" y="11022"/>
                  </a:lnTo>
                  <a:lnTo>
                    <a:pt x="13271" y="14328"/>
                  </a:lnTo>
                  <a:lnTo>
                    <a:pt x="13271" y="7700"/>
                  </a:lnTo>
                  <a:lnTo>
                    <a:pt x="4178" y="1100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9" name="Shape">
              <a:extLst>
                <a:ext uri="{FF2B5EF4-FFF2-40B4-BE49-F238E27FC236}">
                  <a16:creationId xmlns:a16="http://schemas.microsoft.com/office/drawing/2014/main" id="{2D01013A-5ED0-4F3D-A114-A3FFDD80ADFF}"/>
                </a:ext>
              </a:extLst>
            </p:cNvPr>
            <p:cNvSpPr/>
            <p:nvPr/>
          </p:nvSpPr>
          <p:spPr>
            <a:xfrm>
              <a:off x="4749799" y="2819399"/>
              <a:ext cx="196597" cy="14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4" y="0"/>
                  </a:moveTo>
                  <a:cubicBezTo>
                    <a:pt x="21070" y="0"/>
                    <a:pt x="21167" y="38"/>
                    <a:pt x="21251" y="94"/>
                  </a:cubicBezTo>
                  <a:cubicBezTo>
                    <a:pt x="21335" y="151"/>
                    <a:pt x="21405" y="302"/>
                    <a:pt x="21460" y="529"/>
                  </a:cubicBezTo>
                  <a:cubicBezTo>
                    <a:pt x="21516" y="755"/>
                    <a:pt x="21558" y="1076"/>
                    <a:pt x="21572" y="1510"/>
                  </a:cubicBezTo>
                  <a:cubicBezTo>
                    <a:pt x="21600" y="1945"/>
                    <a:pt x="21600" y="2530"/>
                    <a:pt x="21600" y="3285"/>
                  </a:cubicBezTo>
                  <a:cubicBezTo>
                    <a:pt x="21600" y="3908"/>
                    <a:pt x="21586" y="4418"/>
                    <a:pt x="21572" y="4796"/>
                  </a:cubicBezTo>
                  <a:cubicBezTo>
                    <a:pt x="21544" y="5173"/>
                    <a:pt x="21502" y="5476"/>
                    <a:pt x="21447" y="5683"/>
                  </a:cubicBezTo>
                  <a:cubicBezTo>
                    <a:pt x="21391" y="5910"/>
                    <a:pt x="21307" y="6061"/>
                    <a:pt x="21209" y="6136"/>
                  </a:cubicBezTo>
                  <a:cubicBezTo>
                    <a:pt x="21112" y="6231"/>
                    <a:pt x="21000" y="6306"/>
                    <a:pt x="20874" y="6363"/>
                  </a:cubicBezTo>
                  <a:lnTo>
                    <a:pt x="16074" y="8969"/>
                  </a:lnTo>
                  <a:cubicBezTo>
                    <a:pt x="15530" y="9290"/>
                    <a:pt x="15056" y="9592"/>
                    <a:pt x="14623" y="9894"/>
                  </a:cubicBezTo>
                  <a:cubicBezTo>
                    <a:pt x="14205" y="10196"/>
                    <a:pt x="13856" y="10536"/>
                    <a:pt x="13563" y="10894"/>
                  </a:cubicBezTo>
                  <a:cubicBezTo>
                    <a:pt x="13284" y="11253"/>
                    <a:pt x="13074" y="11687"/>
                    <a:pt x="12921" y="12159"/>
                  </a:cubicBezTo>
                  <a:cubicBezTo>
                    <a:pt x="12781" y="12631"/>
                    <a:pt x="12712" y="13198"/>
                    <a:pt x="12712" y="13821"/>
                  </a:cubicBezTo>
                  <a:lnTo>
                    <a:pt x="12712" y="15671"/>
                  </a:lnTo>
                  <a:lnTo>
                    <a:pt x="20902" y="15671"/>
                  </a:lnTo>
                  <a:cubicBezTo>
                    <a:pt x="21014" y="15671"/>
                    <a:pt x="21112" y="15728"/>
                    <a:pt x="21195" y="15822"/>
                  </a:cubicBezTo>
                  <a:cubicBezTo>
                    <a:pt x="21279" y="15917"/>
                    <a:pt x="21349" y="16087"/>
                    <a:pt x="21405" y="16313"/>
                  </a:cubicBezTo>
                  <a:cubicBezTo>
                    <a:pt x="21460" y="16540"/>
                    <a:pt x="21502" y="16842"/>
                    <a:pt x="21544" y="17220"/>
                  </a:cubicBezTo>
                  <a:cubicBezTo>
                    <a:pt x="21572" y="17597"/>
                    <a:pt x="21600" y="18069"/>
                    <a:pt x="21600" y="18655"/>
                  </a:cubicBezTo>
                  <a:cubicBezTo>
                    <a:pt x="21600" y="19221"/>
                    <a:pt x="21586" y="19693"/>
                    <a:pt x="21544" y="20090"/>
                  </a:cubicBezTo>
                  <a:cubicBezTo>
                    <a:pt x="21516" y="20467"/>
                    <a:pt x="21460" y="20769"/>
                    <a:pt x="21405" y="20996"/>
                  </a:cubicBezTo>
                  <a:cubicBezTo>
                    <a:pt x="21349" y="21222"/>
                    <a:pt x="21279" y="21373"/>
                    <a:pt x="21195" y="21468"/>
                  </a:cubicBezTo>
                  <a:cubicBezTo>
                    <a:pt x="21112" y="21562"/>
                    <a:pt x="21014" y="21600"/>
                    <a:pt x="20902" y="21600"/>
                  </a:cubicBezTo>
                  <a:lnTo>
                    <a:pt x="1381" y="21600"/>
                  </a:lnTo>
                  <a:cubicBezTo>
                    <a:pt x="893" y="21600"/>
                    <a:pt x="544" y="21430"/>
                    <a:pt x="321" y="21090"/>
                  </a:cubicBezTo>
                  <a:cubicBezTo>
                    <a:pt x="112" y="20750"/>
                    <a:pt x="0" y="20335"/>
                    <a:pt x="0" y="19844"/>
                  </a:cubicBezTo>
                  <a:lnTo>
                    <a:pt x="0" y="12310"/>
                  </a:lnTo>
                  <a:cubicBezTo>
                    <a:pt x="0" y="11555"/>
                    <a:pt x="14" y="10913"/>
                    <a:pt x="28" y="10422"/>
                  </a:cubicBezTo>
                  <a:cubicBezTo>
                    <a:pt x="42" y="9931"/>
                    <a:pt x="84" y="9478"/>
                    <a:pt x="112" y="9082"/>
                  </a:cubicBezTo>
                  <a:cubicBezTo>
                    <a:pt x="237" y="7911"/>
                    <a:pt x="446" y="6854"/>
                    <a:pt x="740" y="5929"/>
                  </a:cubicBezTo>
                  <a:cubicBezTo>
                    <a:pt x="1033" y="4985"/>
                    <a:pt x="1423" y="4192"/>
                    <a:pt x="1912" y="3550"/>
                  </a:cubicBezTo>
                  <a:cubicBezTo>
                    <a:pt x="2386" y="2889"/>
                    <a:pt x="2958" y="2398"/>
                    <a:pt x="3628" y="2058"/>
                  </a:cubicBezTo>
                  <a:cubicBezTo>
                    <a:pt x="4284" y="1718"/>
                    <a:pt x="5037" y="1548"/>
                    <a:pt x="5888" y="1548"/>
                  </a:cubicBezTo>
                  <a:cubicBezTo>
                    <a:pt x="6614" y="1548"/>
                    <a:pt x="7270" y="1680"/>
                    <a:pt x="7856" y="1926"/>
                  </a:cubicBezTo>
                  <a:cubicBezTo>
                    <a:pt x="8442" y="2171"/>
                    <a:pt x="8972" y="2530"/>
                    <a:pt x="9447" y="3021"/>
                  </a:cubicBezTo>
                  <a:cubicBezTo>
                    <a:pt x="9907" y="3493"/>
                    <a:pt x="10312" y="4097"/>
                    <a:pt x="10660" y="4796"/>
                  </a:cubicBezTo>
                  <a:cubicBezTo>
                    <a:pt x="11009" y="5494"/>
                    <a:pt x="11288" y="6306"/>
                    <a:pt x="11498" y="7194"/>
                  </a:cubicBezTo>
                  <a:cubicBezTo>
                    <a:pt x="11651" y="6759"/>
                    <a:pt x="11847" y="6344"/>
                    <a:pt x="12056" y="5966"/>
                  </a:cubicBezTo>
                  <a:cubicBezTo>
                    <a:pt x="12279" y="5589"/>
                    <a:pt x="12544" y="5230"/>
                    <a:pt x="12865" y="4890"/>
                  </a:cubicBezTo>
                  <a:cubicBezTo>
                    <a:pt x="13186" y="4550"/>
                    <a:pt x="13535" y="4229"/>
                    <a:pt x="13940" y="3927"/>
                  </a:cubicBezTo>
                  <a:cubicBezTo>
                    <a:pt x="14344" y="3625"/>
                    <a:pt x="14805" y="3342"/>
                    <a:pt x="15307" y="3059"/>
                  </a:cubicBezTo>
                  <a:lnTo>
                    <a:pt x="19549" y="604"/>
                  </a:lnTo>
                  <a:cubicBezTo>
                    <a:pt x="19967" y="378"/>
                    <a:pt x="20274" y="227"/>
                    <a:pt x="20470" y="151"/>
                  </a:cubicBezTo>
                  <a:cubicBezTo>
                    <a:pt x="20679" y="38"/>
                    <a:pt x="20833" y="0"/>
                    <a:pt x="20944" y="0"/>
                  </a:cubicBezTo>
                  <a:close/>
                  <a:moveTo>
                    <a:pt x="6363" y="7628"/>
                  </a:moveTo>
                  <a:cubicBezTo>
                    <a:pt x="5651" y="7628"/>
                    <a:pt x="5051" y="7855"/>
                    <a:pt x="4563" y="8289"/>
                  </a:cubicBezTo>
                  <a:cubicBezTo>
                    <a:pt x="4074" y="8723"/>
                    <a:pt x="3726" y="9441"/>
                    <a:pt x="3530" y="10422"/>
                  </a:cubicBezTo>
                  <a:cubicBezTo>
                    <a:pt x="3474" y="10725"/>
                    <a:pt x="3433" y="11064"/>
                    <a:pt x="3391" y="11442"/>
                  </a:cubicBezTo>
                  <a:cubicBezTo>
                    <a:pt x="3363" y="11820"/>
                    <a:pt x="3335" y="12348"/>
                    <a:pt x="3335" y="13028"/>
                  </a:cubicBezTo>
                  <a:lnTo>
                    <a:pt x="3335" y="15671"/>
                  </a:lnTo>
                  <a:lnTo>
                    <a:pt x="9433" y="15671"/>
                  </a:lnTo>
                  <a:lnTo>
                    <a:pt x="9433" y="12650"/>
                  </a:lnTo>
                  <a:cubicBezTo>
                    <a:pt x="9433" y="11820"/>
                    <a:pt x="9363" y="11083"/>
                    <a:pt x="9209" y="10441"/>
                  </a:cubicBezTo>
                  <a:cubicBezTo>
                    <a:pt x="9056" y="9818"/>
                    <a:pt x="8846" y="9290"/>
                    <a:pt x="8581" y="8874"/>
                  </a:cubicBezTo>
                  <a:cubicBezTo>
                    <a:pt x="8316" y="8459"/>
                    <a:pt x="7981" y="8138"/>
                    <a:pt x="7605" y="7930"/>
                  </a:cubicBezTo>
                  <a:cubicBezTo>
                    <a:pt x="7242" y="7722"/>
                    <a:pt x="6823" y="7628"/>
                    <a:pt x="6363" y="762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0" name="Shape">
              <a:extLst>
                <a:ext uri="{FF2B5EF4-FFF2-40B4-BE49-F238E27FC236}">
                  <a16:creationId xmlns:a16="http://schemas.microsoft.com/office/drawing/2014/main" id="{45D4CDEB-5F90-4A32-82C3-64DA63AA8FEB}"/>
                </a:ext>
              </a:extLst>
            </p:cNvPr>
            <p:cNvSpPr/>
            <p:nvPr/>
          </p:nvSpPr>
          <p:spPr>
            <a:xfrm>
              <a:off x="4749799" y="2667000"/>
              <a:ext cx="195708" cy="116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62" y="0"/>
                  </a:moveTo>
                  <a:cubicBezTo>
                    <a:pt x="20184" y="0"/>
                    <a:pt x="20451" y="24"/>
                    <a:pt x="20675" y="71"/>
                  </a:cubicBezTo>
                  <a:cubicBezTo>
                    <a:pt x="20885" y="118"/>
                    <a:pt x="21067" y="189"/>
                    <a:pt x="21208" y="284"/>
                  </a:cubicBezTo>
                  <a:cubicBezTo>
                    <a:pt x="21334" y="378"/>
                    <a:pt x="21432" y="496"/>
                    <a:pt x="21502" y="638"/>
                  </a:cubicBezTo>
                  <a:cubicBezTo>
                    <a:pt x="21572" y="780"/>
                    <a:pt x="21600" y="922"/>
                    <a:pt x="21600" y="1111"/>
                  </a:cubicBezTo>
                  <a:lnTo>
                    <a:pt x="21600" y="19402"/>
                  </a:lnTo>
                  <a:cubicBezTo>
                    <a:pt x="21600" y="20017"/>
                    <a:pt x="21488" y="20537"/>
                    <a:pt x="21278" y="20962"/>
                  </a:cubicBezTo>
                  <a:cubicBezTo>
                    <a:pt x="21067" y="21387"/>
                    <a:pt x="20703" y="21600"/>
                    <a:pt x="20212" y="21600"/>
                  </a:cubicBezTo>
                  <a:lnTo>
                    <a:pt x="1388" y="21600"/>
                  </a:lnTo>
                  <a:cubicBezTo>
                    <a:pt x="897" y="21600"/>
                    <a:pt x="547" y="21387"/>
                    <a:pt x="322" y="20962"/>
                  </a:cubicBezTo>
                  <a:cubicBezTo>
                    <a:pt x="112" y="20537"/>
                    <a:pt x="0" y="20017"/>
                    <a:pt x="0" y="19402"/>
                  </a:cubicBezTo>
                  <a:lnTo>
                    <a:pt x="0" y="1229"/>
                  </a:lnTo>
                  <a:cubicBezTo>
                    <a:pt x="0" y="1063"/>
                    <a:pt x="28" y="922"/>
                    <a:pt x="84" y="780"/>
                  </a:cubicBezTo>
                  <a:cubicBezTo>
                    <a:pt x="140" y="638"/>
                    <a:pt x="238" y="543"/>
                    <a:pt x="378" y="449"/>
                  </a:cubicBezTo>
                  <a:cubicBezTo>
                    <a:pt x="519" y="354"/>
                    <a:pt x="701" y="284"/>
                    <a:pt x="911" y="236"/>
                  </a:cubicBezTo>
                  <a:cubicBezTo>
                    <a:pt x="1121" y="189"/>
                    <a:pt x="1402" y="165"/>
                    <a:pt x="1738" y="165"/>
                  </a:cubicBezTo>
                  <a:cubicBezTo>
                    <a:pt x="2046" y="165"/>
                    <a:pt x="2313" y="189"/>
                    <a:pt x="2537" y="236"/>
                  </a:cubicBezTo>
                  <a:cubicBezTo>
                    <a:pt x="2761" y="284"/>
                    <a:pt x="2930" y="354"/>
                    <a:pt x="3070" y="449"/>
                  </a:cubicBezTo>
                  <a:cubicBezTo>
                    <a:pt x="3210" y="543"/>
                    <a:pt x="3308" y="662"/>
                    <a:pt x="3364" y="780"/>
                  </a:cubicBezTo>
                  <a:cubicBezTo>
                    <a:pt x="3420" y="922"/>
                    <a:pt x="3462" y="1063"/>
                    <a:pt x="3462" y="1229"/>
                  </a:cubicBezTo>
                  <a:lnTo>
                    <a:pt x="3462" y="14227"/>
                  </a:lnTo>
                  <a:lnTo>
                    <a:pt x="8733" y="14227"/>
                  </a:lnTo>
                  <a:lnTo>
                    <a:pt x="8733" y="3238"/>
                  </a:lnTo>
                  <a:cubicBezTo>
                    <a:pt x="8733" y="3072"/>
                    <a:pt x="8761" y="2907"/>
                    <a:pt x="8831" y="2765"/>
                  </a:cubicBezTo>
                  <a:cubicBezTo>
                    <a:pt x="8887" y="2623"/>
                    <a:pt x="8985" y="2505"/>
                    <a:pt x="9111" y="2411"/>
                  </a:cubicBezTo>
                  <a:cubicBezTo>
                    <a:pt x="9237" y="2316"/>
                    <a:pt x="9405" y="2245"/>
                    <a:pt x="9630" y="2198"/>
                  </a:cubicBezTo>
                  <a:cubicBezTo>
                    <a:pt x="9840" y="2151"/>
                    <a:pt x="10106" y="2127"/>
                    <a:pt x="10429" y="2127"/>
                  </a:cubicBezTo>
                  <a:cubicBezTo>
                    <a:pt x="10751" y="2127"/>
                    <a:pt x="11017" y="2151"/>
                    <a:pt x="11228" y="2198"/>
                  </a:cubicBezTo>
                  <a:cubicBezTo>
                    <a:pt x="11438" y="2245"/>
                    <a:pt x="11606" y="2316"/>
                    <a:pt x="11732" y="2411"/>
                  </a:cubicBezTo>
                  <a:cubicBezTo>
                    <a:pt x="11858" y="2505"/>
                    <a:pt x="11956" y="2623"/>
                    <a:pt x="12012" y="2765"/>
                  </a:cubicBezTo>
                  <a:cubicBezTo>
                    <a:pt x="12069" y="2907"/>
                    <a:pt x="12097" y="3049"/>
                    <a:pt x="12097" y="3238"/>
                  </a:cubicBezTo>
                  <a:lnTo>
                    <a:pt x="12097" y="14227"/>
                  </a:lnTo>
                  <a:lnTo>
                    <a:pt x="18180" y="14227"/>
                  </a:lnTo>
                  <a:lnTo>
                    <a:pt x="18180" y="1111"/>
                  </a:lnTo>
                  <a:cubicBezTo>
                    <a:pt x="18180" y="945"/>
                    <a:pt x="18208" y="780"/>
                    <a:pt x="18278" y="638"/>
                  </a:cubicBezTo>
                  <a:cubicBezTo>
                    <a:pt x="18348" y="496"/>
                    <a:pt x="18432" y="378"/>
                    <a:pt x="18572" y="284"/>
                  </a:cubicBezTo>
                  <a:cubicBezTo>
                    <a:pt x="18713" y="189"/>
                    <a:pt x="18881" y="118"/>
                    <a:pt x="19105" y="71"/>
                  </a:cubicBezTo>
                  <a:cubicBezTo>
                    <a:pt x="19273" y="24"/>
                    <a:pt x="19540" y="0"/>
                    <a:pt x="1986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1" name="Shape">
              <a:extLst>
                <a:ext uri="{FF2B5EF4-FFF2-40B4-BE49-F238E27FC236}">
                  <a16:creationId xmlns:a16="http://schemas.microsoft.com/office/drawing/2014/main" id="{182C6228-56B4-4645-8588-D6DC40DD33F9}"/>
                </a:ext>
              </a:extLst>
            </p:cNvPr>
            <p:cNvSpPr/>
            <p:nvPr/>
          </p:nvSpPr>
          <p:spPr>
            <a:xfrm>
              <a:off x="50799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2" name="Shape">
              <a:extLst>
                <a:ext uri="{FF2B5EF4-FFF2-40B4-BE49-F238E27FC236}">
                  <a16:creationId xmlns:a16="http://schemas.microsoft.com/office/drawing/2014/main" id="{ADCCB887-26C7-4C58-9CDC-07D6227169BC}"/>
                </a:ext>
              </a:extLst>
            </p:cNvPr>
            <p:cNvSpPr/>
            <p:nvPr/>
          </p:nvSpPr>
          <p:spPr>
            <a:xfrm>
              <a:off x="52324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69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3" name="Shape">
              <a:extLst>
                <a:ext uri="{FF2B5EF4-FFF2-40B4-BE49-F238E27FC236}">
                  <a16:creationId xmlns:a16="http://schemas.microsoft.com/office/drawing/2014/main" id="{39FDB96A-D7C8-4609-AF9B-81613D059F6C}"/>
                </a:ext>
              </a:extLst>
            </p:cNvPr>
            <p:cNvSpPr/>
            <p:nvPr/>
          </p:nvSpPr>
          <p:spPr>
            <a:xfrm>
              <a:off x="5384799" y="3416300"/>
              <a:ext cx="209877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9" y="19858"/>
                  </a:moveTo>
                  <a:cubicBezTo>
                    <a:pt x="21412" y="20251"/>
                    <a:pt x="21504" y="20574"/>
                    <a:pt x="21543" y="20800"/>
                  </a:cubicBezTo>
                  <a:cubicBezTo>
                    <a:pt x="21582" y="21027"/>
                    <a:pt x="21530" y="21206"/>
                    <a:pt x="21399" y="21326"/>
                  </a:cubicBezTo>
                  <a:cubicBezTo>
                    <a:pt x="21269" y="21445"/>
                    <a:pt x="21034" y="21516"/>
                    <a:pt x="20695" y="21540"/>
                  </a:cubicBezTo>
                  <a:cubicBezTo>
                    <a:pt x="20356" y="21564"/>
                    <a:pt x="19886" y="21576"/>
                    <a:pt x="19299" y="21576"/>
                  </a:cubicBezTo>
                  <a:cubicBezTo>
                    <a:pt x="18686" y="21576"/>
                    <a:pt x="18204" y="21564"/>
                    <a:pt x="17865" y="21552"/>
                  </a:cubicBezTo>
                  <a:cubicBezTo>
                    <a:pt x="17525" y="21540"/>
                    <a:pt x="17265" y="21505"/>
                    <a:pt x="17082" y="21457"/>
                  </a:cubicBezTo>
                  <a:cubicBezTo>
                    <a:pt x="16899" y="21409"/>
                    <a:pt x="16769" y="21337"/>
                    <a:pt x="16704" y="21254"/>
                  </a:cubicBezTo>
                  <a:cubicBezTo>
                    <a:pt x="16639" y="21170"/>
                    <a:pt x="16573" y="21051"/>
                    <a:pt x="16521" y="20908"/>
                  </a:cubicBezTo>
                  <a:lnTo>
                    <a:pt x="14943" y="16612"/>
                  </a:lnTo>
                  <a:lnTo>
                    <a:pt x="6152" y="16612"/>
                  </a:lnTo>
                  <a:lnTo>
                    <a:pt x="4665" y="20800"/>
                  </a:lnTo>
                  <a:cubicBezTo>
                    <a:pt x="4612" y="20956"/>
                    <a:pt x="4560" y="21087"/>
                    <a:pt x="4469" y="21194"/>
                  </a:cubicBezTo>
                  <a:cubicBezTo>
                    <a:pt x="4391" y="21302"/>
                    <a:pt x="4260" y="21385"/>
                    <a:pt x="4091" y="21445"/>
                  </a:cubicBezTo>
                  <a:cubicBezTo>
                    <a:pt x="3921" y="21505"/>
                    <a:pt x="3673" y="21540"/>
                    <a:pt x="3347" y="21564"/>
                  </a:cubicBezTo>
                  <a:cubicBezTo>
                    <a:pt x="3034" y="21588"/>
                    <a:pt x="2604" y="21600"/>
                    <a:pt x="2095" y="21600"/>
                  </a:cubicBezTo>
                  <a:cubicBezTo>
                    <a:pt x="1547" y="21600"/>
                    <a:pt x="1104" y="21588"/>
                    <a:pt x="791" y="21552"/>
                  </a:cubicBezTo>
                  <a:cubicBezTo>
                    <a:pt x="478" y="21516"/>
                    <a:pt x="256" y="21445"/>
                    <a:pt x="139" y="21314"/>
                  </a:cubicBezTo>
                  <a:cubicBezTo>
                    <a:pt x="21" y="21182"/>
                    <a:pt x="-18" y="21003"/>
                    <a:pt x="8" y="20777"/>
                  </a:cubicBezTo>
                  <a:cubicBezTo>
                    <a:pt x="34" y="20550"/>
                    <a:pt x="139" y="20240"/>
                    <a:pt x="282" y="19846"/>
                  </a:cubicBezTo>
                  <a:lnTo>
                    <a:pt x="7495" y="859"/>
                  </a:lnTo>
                  <a:cubicBezTo>
                    <a:pt x="7560" y="668"/>
                    <a:pt x="7652" y="525"/>
                    <a:pt x="7743" y="406"/>
                  </a:cubicBezTo>
                  <a:cubicBezTo>
                    <a:pt x="7834" y="286"/>
                    <a:pt x="7991" y="203"/>
                    <a:pt x="8199" y="143"/>
                  </a:cubicBezTo>
                  <a:cubicBezTo>
                    <a:pt x="8408" y="84"/>
                    <a:pt x="8708" y="48"/>
                    <a:pt x="9073" y="24"/>
                  </a:cubicBezTo>
                  <a:cubicBezTo>
                    <a:pt x="9452" y="12"/>
                    <a:pt x="9947" y="0"/>
                    <a:pt x="10560" y="0"/>
                  </a:cubicBezTo>
                  <a:cubicBezTo>
                    <a:pt x="11265" y="0"/>
                    <a:pt x="11839" y="12"/>
                    <a:pt x="12256" y="24"/>
                  </a:cubicBezTo>
                  <a:cubicBezTo>
                    <a:pt x="12673" y="36"/>
                    <a:pt x="13012" y="84"/>
                    <a:pt x="13247" y="143"/>
                  </a:cubicBezTo>
                  <a:cubicBezTo>
                    <a:pt x="13482" y="203"/>
                    <a:pt x="13652" y="298"/>
                    <a:pt x="13756" y="418"/>
                  </a:cubicBezTo>
                  <a:cubicBezTo>
                    <a:pt x="13860" y="537"/>
                    <a:pt x="13952" y="704"/>
                    <a:pt x="14017" y="919"/>
                  </a:cubicBezTo>
                  <a:lnTo>
                    <a:pt x="21269" y="19858"/>
                  </a:lnTo>
                  <a:close/>
                  <a:moveTo>
                    <a:pt x="10521" y="4165"/>
                  </a:moveTo>
                  <a:lnTo>
                    <a:pt x="10508" y="4165"/>
                  </a:lnTo>
                  <a:lnTo>
                    <a:pt x="7195" y="13258"/>
                  </a:lnTo>
                  <a:lnTo>
                    <a:pt x="13834" y="13258"/>
                  </a:lnTo>
                  <a:lnTo>
                    <a:pt x="10521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4" name="Shape">
              <a:extLst>
                <a:ext uri="{FF2B5EF4-FFF2-40B4-BE49-F238E27FC236}">
                  <a16:creationId xmlns:a16="http://schemas.microsoft.com/office/drawing/2014/main" id="{6A96C746-CA3E-4F23-BDD3-B421F2FD8025}"/>
                </a:ext>
              </a:extLst>
            </p:cNvPr>
            <p:cNvSpPr/>
            <p:nvPr/>
          </p:nvSpPr>
          <p:spPr>
            <a:xfrm>
              <a:off x="55753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5" name="Shape">
              <a:extLst>
                <a:ext uri="{FF2B5EF4-FFF2-40B4-BE49-F238E27FC236}">
                  <a16:creationId xmlns:a16="http://schemas.microsoft.com/office/drawing/2014/main" id="{3D0CE3DB-4808-4791-947D-D68419B8AE51}"/>
                </a:ext>
              </a:extLst>
            </p:cNvPr>
            <p:cNvSpPr/>
            <p:nvPr/>
          </p:nvSpPr>
          <p:spPr>
            <a:xfrm>
              <a:off x="57785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6" name="Shape">
              <a:extLst>
                <a:ext uri="{FF2B5EF4-FFF2-40B4-BE49-F238E27FC236}">
                  <a16:creationId xmlns:a16="http://schemas.microsoft.com/office/drawing/2014/main" id="{96358A9F-ED94-41D9-B7E3-ABC2CC7A2710}"/>
                </a:ext>
              </a:extLst>
            </p:cNvPr>
            <p:cNvSpPr/>
            <p:nvPr/>
          </p:nvSpPr>
          <p:spPr>
            <a:xfrm>
              <a:off x="5854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8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9" y="1487"/>
                  </a:cubicBezTo>
                  <a:cubicBezTo>
                    <a:pt x="4802" y="988"/>
                    <a:pt x="5980" y="616"/>
                    <a:pt x="7323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3" y="418"/>
                  </a:cubicBezTo>
                  <a:cubicBezTo>
                    <a:pt x="16853" y="546"/>
                    <a:pt x="17461" y="697"/>
                    <a:pt x="17976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5" y="2115"/>
                    <a:pt x="19613" y="2301"/>
                  </a:cubicBezTo>
                  <a:cubicBezTo>
                    <a:pt x="19632" y="2487"/>
                    <a:pt x="19632" y="2719"/>
                    <a:pt x="19632" y="2998"/>
                  </a:cubicBezTo>
                  <a:cubicBezTo>
                    <a:pt x="19632" y="3311"/>
                    <a:pt x="19613" y="3567"/>
                    <a:pt x="19595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1" y="4462"/>
                    <a:pt x="19319" y="4566"/>
                    <a:pt x="19208" y="4624"/>
                  </a:cubicBezTo>
                  <a:cubicBezTo>
                    <a:pt x="19098" y="4694"/>
                    <a:pt x="18951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4" y="4183"/>
                    <a:pt x="16357" y="4009"/>
                  </a:cubicBezTo>
                  <a:cubicBezTo>
                    <a:pt x="15768" y="3834"/>
                    <a:pt x="15069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9" y="3358"/>
                    <a:pt x="9807" y="3474"/>
                  </a:cubicBezTo>
                  <a:cubicBezTo>
                    <a:pt x="9255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6" y="4659"/>
                  </a:cubicBezTo>
                  <a:cubicBezTo>
                    <a:pt x="7452" y="4938"/>
                    <a:pt x="7360" y="5229"/>
                    <a:pt x="7360" y="5542"/>
                  </a:cubicBezTo>
                  <a:cubicBezTo>
                    <a:pt x="7360" y="6007"/>
                    <a:pt x="7562" y="6402"/>
                    <a:pt x="7967" y="6739"/>
                  </a:cubicBezTo>
                  <a:cubicBezTo>
                    <a:pt x="8372" y="7076"/>
                    <a:pt x="8905" y="7378"/>
                    <a:pt x="9568" y="7645"/>
                  </a:cubicBezTo>
                  <a:cubicBezTo>
                    <a:pt x="10230" y="7913"/>
                    <a:pt x="11003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4" y="10329"/>
                    <a:pt x="18638" y="10724"/>
                    <a:pt x="19300" y="11178"/>
                  </a:cubicBezTo>
                  <a:cubicBezTo>
                    <a:pt x="19963" y="11631"/>
                    <a:pt x="20496" y="12165"/>
                    <a:pt x="20901" y="12793"/>
                  </a:cubicBezTo>
                  <a:cubicBezTo>
                    <a:pt x="21306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7" name="Shape">
              <a:extLst>
                <a:ext uri="{FF2B5EF4-FFF2-40B4-BE49-F238E27FC236}">
                  <a16:creationId xmlns:a16="http://schemas.microsoft.com/office/drawing/2014/main" id="{02D04380-E369-4308-8641-B3B4E453F8D5}"/>
                </a:ext>
              </a:extLst>
            </p:cNvPr>
            <p:cNvSpPr/>
            <p:nvPr/>
          </p:nvSpPr>
          <p:spPr>
            <a:xfrm>
              <a:off x="6019800" y="3416299"/>
              <a:ext cx="174372" cy="2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7"/>
                  </a:moveTo>
                  <a:cubicBezTo>
                    <a:pt x="21600" y="2120"/>
                    <a:pt x="21584" y="2396"/>
                    <a:pt x="21537" y="2624"/>
                  </a:cubicBezTo>
                  <a:cubicBezTo>
                    <a:pt x="21506" y="2851"/>
                    <a:pt x="21443" y="3031"/>
                    <a:pt x="21380" y="3175"/>
                  </a:cubicBezTo>
                  <a:cubicBezTo>
                    <a:pt x="21301" y="3318"/>
                    <a:pt x="21222" y="3414"/>
                    <a:pt x="21112" y="3486"/>
                  </a:cubicBezTo>
                  <a:cubicBezTo>
                    <a:pt x="21002" y="3558"/>
                    <a:pt x="20876" y="3582"/>
                    <a:pt x="20750" y="3582"/>
                  </a:cubicBezTo>
                  <a:lnTo>
                    <a:pt x="13687" y="3582"/>
                  </a:lnTo>
                  <a:lnTo>
                    <a:pt x="13687" y="20905"/>
                  </a:lnTo>
                  <a:cubicBezTo>
                    <a:pt x="13687" y="21013"/>
                    <a:pt x="13640" y="21121"/>
                    <a:pt x="13545" y="21205"/>
                  </a:cubicBezTo>
                  <a:cubicBezTo>
                    <a:pt x="13451" y="21289"/>
                    <a:pt x="13293" y="21360"/>
                    <a:pt x="13073" y="21420"/>
                  </a:cubicBezTo>
                  <a:cubicBezTo>
                    <a:pt x="12853" y="21480"/>
                    <a:pt x="12554" y="21516"/>
                    <a:pt x="12192" y="21552"/>
                  </a:cubicBezTo>
                  <a:cubicBezTo>
                    <a:pt x="11815" y="21588"/>
                    <a:pt x="11358" y="21600"/>
                    <a:pt x="10808" y="21600"/>
                  </a:cubicBezTo>
                  <a:cubicBezTo>
                    <a:pt x="10257" y="21600"/>
                    <a:pt x="9801" y="21588"/>
                    <a:pt x="9423" y="21552"/>
                  </a:cubicBezTo>
                  <a:cubicBezTo>
                    <a:pt x="9046" y="21516"/>
                    <a:pt x="8763" y="21480"/>
                    <a:pt x="8542" y="21420"/>
                  </a:cubicBezTo>
                  <a:cubicBezTo>
                    <a:pt x="8322" y="21360"/>
                    <a:pt x="8165" y="21289"/>
                    <a:pt x="8071" y="21205"/>
                  </a:cubicBezTo>
                  <a:cubicBezTo>
                    <a:pt x="7976" y="21121"/>
                    <a:pt x="7929" y="21013"/>
                    <a:pt x="7929" y="20905"/>
                  </a:cubicBezTo>
                  <a:lnTo>
                    <a:pt x="7929" y="3582"/>
                  </a:lnTo>
                  <a:lnTo>
                    <a:pt x="865" y="3582"/>
                  </a:lnTo>
                  <a:cubicBezTo>
                    <a:pt x="724" y="3582"/>
                    <a:pt x="598" y="3546"/>
                    <a:pt x="488" y="3486"/>
                  </a:cubicBezTo>
                  <a:cubicBezTo>
                    <a:pt x="378" y="3414"/>
                    <a:pt x="299" y="3318"/>
                    <a:pt x="220" y="3175"/>
                  </a:cubicBezTo>
                  <a:cubicBezTo>
                    <a:pt x="142" y="3031"/>
                    <a:pt x="94" y="2851"/>
                    <a:pt x="63" y="2624"/>
                  </a:cubicBezTo>
                  <a:cubicBezTo>
                    <a:pt x="31" y="2396"/>
                    <a:pt x="0" y="2120"/>
                    <a:pt x="0" y="1797"/>
                  </a:cubicBezTo>
                  <a:cubicBezTo>
                    <a:pt x="0" y="1462"/>
                    <a:pt x="16" y="1186"/>
                    <a:pt x="63" y="946"/>
                  </a:cubicBezTo>
                  <a:cubicBezTo>
                    <a:pt x="94" y="719"/>
                    <a:pt x="157" y="527"/>
                    <a:pt x="220" y="395"/>
                  </a:cubicBezTo>
                  <a:cubicBezTo>
                    <a:pt x="299" y="252"/>
                    <a:pt x="378" y="156"/>
                    <a:pt x="488" y="96"/>
                  </a:cubicBezTo>
                  <a:cubicBezTo>
                    <a:pt x="582" y="36"/>
                    <a:pt x="708" y="0"/>
                    <a:pt x="865" y="0"/>
                  </a:cubicBezTo>
                  <a:lnTo>
                    <a:pt x="20751" y="0"/>
                  </a:lnTo>
                  <a:cubicBezTo>
                    <a:pt x="20876" y="0"/>
                    <a:pt x="21002" y="36"/>
                    <a:pt x="21112" y="96"/>
                  </a:cubicBezTo>
                  <a:cubicBezTo>
                    <a:pt x="21222" y="156"/>
                    <a:pt x="21317" y="252"/>
                    <a:pt x="21380" y="395"/>
                  </a:cubicBezTo>
                  <a:cubicBezTo>
                    <a:pt x="21458" y="539"/>
                    <a:pt x="21506" y="719"/>
                    <a:pt x="21537" y="946"/>
                  </a:cubicBezTo>
                  <a:cubicBezTo>
                    <a:pt x="21584" y="1186"/>
                    <a:pt x="21600" y="1462"/>
                    <a:pt x="21600" y="179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8" name="Shape">
              <a:extLst>
                <a:ext uri="{FF2B5EF4-FFF2-40B4-BE49-F238E27FC236}">
                  <a16:creationId xmlns:a16="http://schemas.microsoft.com/office/drawing/2014/main" id="{27FBC75D-3651-4A9B-B66A-759F6D7CFE7E}"/>
                </a:ext>
              </a:extLst>
            </p:cNvPr>
            <p:cNvSpPr/>
            <p:nvPr/>
          </p:nvSpPr>
          <p:spPr>
            <a:xfrm>
              <a:off x="6223000" y="3416300"/>
              <a:ext cx="46482" cy="22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15"/>
                    <a:pt x="21423" y="21123"/>
                    <a:pt x="21069" y="21206"/>
                  </a:cubicBezTo>
                  <a:cubicBezTo>
                    <a:pt x="20715" y="21290"/>
                    <a:pt x="20125" y="21361"/>
                    <a:pt x="19298" y="21421"/>
                  </a:cubicBezTo>
                  <a:cubicBezTo>
                    <a:pt x="18472" y="21481"/>
                    <a:pt x="17410" y="21516"/>
                    <a:pt x="16053" y="21552"/>
                  </a:cubicBezTo>
                  <a:cubicBezTo>
                    <a:pt x="14695" y="21588"/>
                    <a:pt x="12925" y="21600"/>
                    <a:pt x="10800" y="21600"/>
                  </a:cubicBezTo>
                  <a:cubicBezTo>
                    <a:pt x="8734" y="21600"/>
                    <a:pt x="7023" y="21588"/>
                    <a:pt x="5606" y="21552"/>
                  </a:cubicBezTo>
                  <a:cubicBezTo>
                    <a:pt x="4190" y="21516"/>
                    <a:pt x="3128" y="21481"/>
                    <a:pt x="2302" y="21421"/>
                  </a:cubicBezTo>
                  <a:cubicBezTo>
                    <a:pt x="1475" y="21361"/>
                    <a:pt x="885" y="21290"/>
                    <a:pt x="531" y="21206"/>
                  </a:cubicBezTo>
                  <a:cubicBezTo>
                    <a:pt x="177" y="21123"/>
                    <a:pt x="0" y="21015"/>
                    <a:pt x="0" y="20908"/>
                  </a:cubicBezTo>
                  <a:lnTo>
                    <a:pt x="0" y="692"/>
                  </a:lnTo>
                  <a:cubicBezTo>
                    <a:pt x="0" y="585"/>
                    <a:pt x="177" y="477"/>
                    <a:pt x="531" y="394"/>
                  </a:cubicBezTo>
                  <a:cubicBezTo>
                    <a:pt x="885" y="310"/>
                    <a:pt x="1475" y="239"/>
                    <a:pt x="2361" y="179"/>
                  </a:cubicBezTo>
                  <a:cubicBezTo>
                    <a:pt x="3187" y="119"/>
                    <a:pt x="4308" y="84"/>
                    <a:pt x="5666" y="48"/>
                  </a:cubicBezTo>
                  <a:cubicBezTo>
                    <a:pt x="7023" y="12"/>
                    <a:pt x="8734" y="0"/>
                    <a:pt x="10800" y="0"/>
                  </a:cubicBezTo>
                  <a:cubicBezTo>
                    <a:pt x="12925" y="0"/>
                    <a:pt x="14695" y="12"/>
                    <a:pt x="16053" y="48"/>
                  </a:cubicBezTo>
                  <a:cubicBezTo>
                    <a:pt x="17410" y="84"/>
                    <a:pt x="18531" y="119"/>
                    <a:pt x="19298" y="179"/>
                  </a:cubicBezTo>
                  <a:cubicBezTo>
                    <a:pt x="20125" y="239"/>
                    <a:pt x="20715" y="310"/>
                    <a:pt x="21069" y="394"/>
                  </a:cubicBezTo>
                  <a:cubicBezTo>
                    <a:pt x="21423" y="477"/>
                    <a:pt x="21600" y="585"/>
                    <a:pt x="21600" y="692"/>
                  </a:cubicBezTo>
                  <a:lnTo>
                    <a:pt x="21600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9" name="Shape">
              <a:extLst>
                <a:ext uri="{FF2B5EF4-FFF2-40B4-BE49-F238E27FC236}">
                  <a16:creationId xmlns:a16="http://schemas.microsoft.com/office/drawing/2014/main" id="{82FBB41B-32C7-4AD6-897F-4C093E2F6C47}"/>
                </a:ext>
              </a:extLst>
            </p:cNvPr>
            <p:cNvSpPr/>
            <p:nvPr/>
          </p:nvSpPr>
          <p:spPr>
            <a:xfrm>
              <a:off x="6299200" y="3416299"/>
              <a:ext cx="168274" cy="235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9"/>
                  </a:moveTo>
                  <a:cubicBezTo>
                    <a:pt x="21600" y="18358"/>
                    <a:pt x="21584" y="18591"/>
                    <a:pt x="21567" y="18778"/>
                  </a:cubicBezTo>
                  <a:cubicBezTo>
                    <a:pt x="21551" y="18964"/>
                    <a:pt x="21502" y="19127"/>
                    <a:pt x="21470" y="19267"/>
                  </a:cubicBezTo>
                  <a:cubicBezTo>
                    <a:pt x="21421" y="19407"/>
                    <a:pt x="21372" y="19512"/>
                    <a:pt x="21290" y="19617"/>
                  </a:cubicBezTo>
                  <a:cubicBezTo>
                    <a:pt x="21209" y="19711"/>
                    <a:pt x="21095" y="19827"/>
                    <a:pt x="20932" y="19944"/>
                  </a:cubicBezTo>
                  <a:cubicBezTo>
                    <a:pt x="20769" y="20072"/>
                    <a:pt x="20443" y="20224"/>
                    <a:pt x="19970" y="20422"/>
                  </a:cubicBezTo>
                  <a:cubicBezTo>
                    <a:pt x="19497" y="20620"/>
                    <a:pt x="18910" y="20807"/>
                    <a:pt x="18226" y="20982"/>
                  </a:cubicBezTo>
                  <a:cubicBezTo>
                    <a:pt x="17541" y="21157"/>
                    <a:pt x="16758" y="21308"/>
                    <a:pt x="15878" y="21425"/>
                  </a:cubicBezTo>
                  <a:cubicBezTo>
                    <a:pt x="14998" y="21542"/>
                    <a:pt x="14036" y="21600"/>
                    <a:pt x="13025" y="21600"/>
                  </a:cubicBezTo>
                  <a:cubicBezTo>
                    <a:pt x="11020" y="21600"/>
                    <a:pt x="9211" y="21378"/>
                    <a:pt x="7597" y="20935"/>
                  </a:cubicBezTo>
                  <a:cubicBezTo>
                    <a:pt x="5983" y="20492"/>
                    <a:pt x="4613" y="19839"/>
                    <a:pt x="3489" y="18952"/>
                  </a:cubicBezTo>
                  <a:cubicBezTo>
                    <a:pt x="2364" y="18078"/>
                    <a:pt x="1500" y="16981"/>
                    <a:pt x="897" y="15663"/>
                  </a:cubicBezTo>
                  <a:cubicBezTo>
                    <a:pt x="293" y="14346"/>
                    <a:pt x="0" y="12818"/>
                    <a:pt x="0" y="11068"/>
                  </a:cubicBezTo>
                  <a:cubicBezTo>
                    <a:pt x="0" y="9295"/>
                    <a:pt x="326" y="7709"/>
                    <a:pt x="994" y="6333"/>
                  </a:cubicBezTo>
                  <a:cubicBezTo>
                    <a:pt x="1663" y="4957"/>
                    <a:pt x="2576" y="3790"/>
                    <a:pt x="3766" y="2857"/>
                  </a:cubicBezTo>
                  <a:cubicBezTo>
                    <a:pt x="4956" y="1924"/>
                    <a:pt x="6390" y="1213"/>
                    <a:pt x="8053" y="723"/>
                  </a:cubicBezTo>
                  <a:cubicBezTo>
                    <a:pt x="9716" y="233"/>
                    <a:pt x="11558" y="0"/>
                    <a:pt x="13563" y="0"/>
                  </a:cubicBezTo>
                  <a:cubicBezTo>
                    <a:pt x="14378" y="0"/>
                    <a:pt x="15161" y="47"/>
                    <a:pt x="15911" y="140"/>
                  </a:cubicBezTo>
                  <a:cubicBezTo>
                    <a:pt x="16661" y="233"/>
                    <a:pt x="17362" y="362"/>
                    <a:pt x="17997" y="525"/>
                  </a:cubicBezTo>
                  <a:cubicBezTo>
                    <a:pt x="18633" y="688"/>
                    <a:pt x="19220" y="863"/>
                    <a:pt x="19725" y="1061"/>
                  </a:cubicBezTo>
                  <a:cubicBezTo>
                    <a:pt x="20231" y="1271"/>
                    <a:pt x="20589" y="1446"/>
                    <a:pt x="20801" y="1586"/>
                  </a:cubicBezTo>
                  <a:cubicBezTo>
                    <a:pt x="20997" y="1726"/>
                    <a:pt x="21144" y="1854"/>
                    <a:pt x="21225" y="1948"/>
                  </a:cubicBezTo>
                  <a:cubicBezTo>
                    <a:pt x="21307" y="2041"/>
                    <a:pt x="21356" y="2169"/>
                    <a:pt x="21404" y="2321"/>
                  </a:cubicBezTo>
                  <a:cubicBezTo>
                    <a:pt x="21453" y="2473"/>
                    <a:pt x="21486" y="2648"/>
                    <a:pt x="21502" y="2857"/>
                  </a:cubicBezTo>
                  <a:cubicBezTo>
                    <a:pt x="21519" y="3067"/>
                    <a:pt x="21535" y="3312"/>
                    <a:pt x="21535" y="3616"/>
                  </a:cubicBezTo>
                  <a:cubicBezTo>
                    <a:pt x="21535" y="3942"/>
                    <a:pt x="21519" y="4210"/>
                    <a:pt x="21486" y="4444"/>
                  </a:cubicBezTo>
                  <a:cubicBezTo>
                    <a:pt x="21453" y="4677"/>
                    <a:pt x="21404" y="4852"/>
                    <a:pt x="21323" y="4992"/>
                  </a:cubicBezTo>
                  <a:cubicBezTo>
                    <a:pt x="21241" y="5132"/>
                    <a:pt x="21160" y="5237"/>
                    <a:pt x="21046" y="5295"/>
                  </a:cubicBezTo>
                  <a:cubicBezTo>
                    <a:pt x="20948" y="5365"/>
                    <a:pt x="20818" y="5388"/>
                    <a:pt x="20687" y="5388"/>
                  </a:cubicBezTo>
                  <a:cubicBezTo>
                    <a:pt x="20459" y="5388"/>
                    <a:pt x="20182" y="5295"/>
                    <a:pt x="19823" y="5108"/>
                  </a:cubicBezTo>
                  <a:cubicBezTo>
                    <a:pt x="19464" y="4922"/>
                    <a:pt x="19024" y="4712"/>
                    <a:pt x="18486" y="4479"/>
                  </a:cubicBezTo>
                  <a:cubicBezTo>
                    <a:pt x="17932" y="4245"/>
                    <a:pt x="17280" y="4035"/>
                    <a:pt x="16514" y="3849"/>
                  </a:cubicBezTo>
                  <a:cubicBezTo>
                    <a:pt x="15748" y="3662"/>
                    <a:pt x="14851" y="3569"/>
                    <a:pt x="13791" y="3569"/>
                  </a:cubicBezTo>
                  <a:cubicBezTo>
                    <a:pt x="12634" y="3569"/>
                    <a:pt x="11591" y="3744"/>
                    <a:pt x="10678" y="4082"/>
                  </a:cubicBezTo>
                  <a:cubicBezTo>
                    <a:pt x="9765" y="4420"/>
                    <a:pt x="8982" y="4910"/>
                    <a:pt x="8347" y="5540"/>
                  </a:cubicBezTo>
                  <a:cubicBezTo>
                    <a:pt x="7711" y="6170"/>
                    <a:pt x="7222" y="6928"/>
                    <a:pt x="6896" y="7826"/>
                  </a:cubicBezTo>
                  <a:cubicBezTo>
                    <a:pt x="6570" y="8724"/>
                    <a:pt x="6407" y="9727"/>
                    <a:pt x="6407" y="10847"/>
                  </a:cubicBezTo>
                  <a:cubicBezTo>
                    <a:pt x="6407" y="12071"/>
                    <a:pt x="6586" y="13144"/>
                    <a:pt x="6945" y="14042"/>
                  </a:cubicBezTo>
                  <a:cubicBezTo>
                    <a:pt x="7303" y="14940"/>
                    <a:pt x="7809" y="15687"/>
                    <a:pt x="8461" y="16270"/>
                  </a:cubicBezTo>
                  <a:cubicBezTo>
                    <a:pt x="9113" y="16853"/>
                    <a:pt x="9912" y="17285"/>
                    <a:pt x="10841" y="17576"/>
                  </a:cubicBezTo>
                  <a:cubicBezTo>
                    <a:pt x="11770" y="17868"/>
                    <a:pt x="12813" y="18008"/>
                    <a:pt x="13971" y="18008"/>
                  </a:cubicBezTo>
                  <a:cubicBezTo>
                    <a:pt x="15030" y="18008"/>
                    <a:pt x="15943" y="17914"/>
                    <a:pt x="16709" y="17739"/>
                  </a:cubicBezTo>
                  <a:cubicBezTo>
                    <a:pt x="17476" y="17564"/>
                    <a:pt x="18144" y="17366"/>
                    <a:pt x="18682" y="17145"/>
                  </a:cubicBezTo>
                  <a:cubicBezTo>
                    <a:pt x="19236" y="16935"/>
                    <a:pt x="19676" y="16736"/>
                    <a:pt x="20035" y="16561"/>
                  </a:cubicBezTo>
                  <a:cubicBezTo>
                    <a:pt x="20394" y="16387"/>
                    <a:pt x="20671" y="16305"/>
                    <a:pt x="20866" y="16305"/>
                  </a:cubicBezTo>
                  <a:cubicBezTo>
                    <a:pt x="21013" y="16305"/>
                    <a:pt x="21144" y="16328"/>
                    <a:pt x="21225" y="16375"/>
                  </a:cubicBezTo>
                  <a:cubicBezTo>
                    <a:pt x="21323" y="16421"/>
                    <a:pt x="21388" y="16503"/>
                    <a:pt x="21453" y="16631"/>
                  </a:cubicBezTo>
                  <a:cubicBezTo>
                    <a:pt x="21519" y="16760"/>
                    <a:pt x="21551" y="16946"/>
                    <a:pt x="21584" y="17168"/>
                  </a:cubicBezTo>
                  <a:cubicBezTo>
                    <a:pt x="21584" y="17390"/>
                    <a:pt x="21600" y="17705"/>
                    <a:pt x="21600" y="180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0" name="Shape">
              <a:extLst>
                <a:ext uri="{FF2B5EF4-FFF2-40B4-BE49-F238E27FC236}">
                  <a16:creationId xmlns:a16="http://schemas.microsoft.com/office/drawing/2014/main" id="{10F257BC-8647-4DA4-B301-77FE9ACCECC7}"/>
                </a:ext>
              </a:extLst>
            </p:cNvPr>
            <p:cNvSpPr/>
            <p:nvPr/>
          </p:nvSpPr>
          <p:spPr>
            <a:xfrm>
              <a:off x="6489699" y="3416299"/>
              <a:ext cx="149099" cy="23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9"/>
                  </a:moveTo>
                  <a:cubicBezTo>
                    <a:pt x="21600" y="16081"/>
                    <a:pt x="21269" y="17045"/>
                    <a:pt x="20625" y="17870"/>
                  </a:cubicBezTo>
                  <a:cubicBezTo>
                    <a:pt x="19981" y="18695"/>
                    <a:pt x="19098" y="19392"/>
                    <a:pt x="17994" y="19938"/>
                  </a:cubicBezTo>
                  <a:cubicBezTo>
                    <a:pt x="16890" y="20496"/>
                    <a:pt x="15602" y="20903"/>
                    <a:pt x="14112" y="21182"/>
                  </a:cubicBezTo>
                  <a:cubicBezTo>
                    <a:pt x="12621" y="21461"/>
                    <a:pt x="11058" y="21600"/>
                    <a:pt x="9365" y="21600"/>
                  </a:cubicBezTo>
                  <a:cubicBezTo>
                    <a:pt x="8224" y="21600"/>
                    <a:pt x="7175" y="21542"/>
                    <a:pt x="6182" y="21426"/>
                  </a:cubicBezTo>
                  <a:cubicBezTo>
                    <a:pt x="5207" y="21310"/>
                    <a:pt x="4342" y="21170"/>
                    <a:pt x="3588" y="20996"/>
                  </a:cubicBezTo>
                  <a:cubicBezTo>
                    <a:pt x="2833" y="20833"/>
                    <a:pt x="2208" y="20659"/>
                    <a:pt x="1711" y="20473"/>
                  </a:cubicBezTo>
                  <a:cubicBezTo>
                    <a:pt x="1214" y="20287"/>
                    <a:pt x="846" y="20124"/>
                    <a:pt x="626" y="19985"/>
                  </a:cubicBezTo>
                  <a:cubicBezTo>
                    <a:pt x="405" y="19845"/>
                    <a:pt x="239" y="19648"/>
                    <a:pt x="147" y="19381"/>
                  </a:cubicBezTo>
                  <a:cubicBezTo>
                    <a:pt x="55" y="19114"/>
                    <a:pt x="0" y="18742"/>
                    <a:pt x="0" y="18242"/>
                  </a:cubicBezTo>
                  <a:cubicBezTo>
                    <a:pt x="0" y="17905"/>
                    <a:pt x="18" y="17626"/>
                    <a:pt x="55" y="17405"/>
                  </a:cubicBezTo>
                  <a:cubicBezTo>
                    <a:pt x="92" y="17185"/>
                    <a:pt x="147" y="16999"/>
                    <a:pt x="221" y="16859"/>
                  </a:cubicBezTo>
                  <a:cubicBezTo>
                    <a:pt x="294" y="16720"/>
                    <a:pt x="405" y="16615"/>
                    <a:pt x="534" y="16557"/>
                  </a:cubicBezTo>
                  <a:cubicBezTo>
                    <a:pt x="662" y="16499"/>
                    <a:pt x="810" y="16464"/>
                    <a:pt x="975" y="16464"/>
                  </a:cubicBezTo>
                  <a:cubicBezTo>
                    <a:pt x="1214" y="16464"/>
                    <a:pt x="1545" y="16557"/>
                    <a:pt x="1987" y="16732"/>
                  </a:cubicBezTo>
                  <a:cubicBezTo>
                    <a:pt x="2429" y="16906"/>
                    <a:pt x="2981" y="17103"/>
                    <a:pt x="3661" y="17324"/>
                  </a:cubicBezTo>
                  <a:cubicBezTo>
                    <a:pt x="4342" y="17545"/>
                    <a:pt x="5152" y="17731"/>
                    <a:pt x="6090" y="17917"/>
                  </a:cubicBezTo>
                  <a:cubicBezTo>
                    <a:pt x="7028" y="18103"/>
                    <a:pt x="8132" y="18184"/>
                    <a:pt x="9365" y="18184"/>
                  </a:cubicBezTo>
                  <a:cubicBezTo>
                    <a:pt x="10174" y="18184"/>
                    <a:pt x="10910" y="18126"/>
                    <a:pt x="11554" y="17998"/>
                  </a:cubicBezTo>
                  <a:cubicBezTo>
                    <a:pt x="12198" y="17870"/>
                    <a:pt x="12750" y="17696"/>
                    <a:pt x="13192" y="17475"/>
                  </a:cubicBezTo>
                  <a:cubicBezTo>
                    <a:pt x="13633" y="17254"/>
                    <a:pt x="13983" y="16976"/>
                    <a:pt x="14222" y="16639"/>
                  </a:cubicBezTo>
                  <a:cubicBezTo>
                    <a:pt x="14461" y="16302"/>
                    <a:pt x="14572" y="15941"/>
                    <a:pt x="14572" y="15523"/>
                  </a:cubicBezTo>
                  <a:cubicBezTo>
                    <a:pt x="14572" y="15047"/>
                    <a:pt x="14369" y="14640"/>
                    <a:pt x="13965" y="14303"/>
                  </a:cubicBezTo>
                  <a:cubicBezTo>
                    <a:pt x="13560" y="13966"/>
                    <a:pt x="13026" y="13664"/>
                    <a:pt x="12364" y="13397"/>
                  </a:cubicBezTo>
                  <a:cubicBezTo>
                    <a:pt x="11702" y="13130"/>
                    <a:pt x="10966" y="12886"/>
                    <a:pt x="10138" y="12653"/>
                  </a:cubicBezTo>
                  <a:cubicBezTo>
                    <a:pt x="9310" y="12421"/>
                    <a:pt x="8445" y="12177"/>
                    <a:pt x="7562" y="11921"/>
                  </a:cubicBezTo>
                  <a:cubicBezTo>
                    <a:pt x="6679" y="11666"/>
                    <a:pt x="5814" y="11375"/>
                    <a:pt x="4986" y="11038"/>
                  </a:cubicBezTo>
                  <a:cubicBezTo>
                    <a:pt x="4158" y="10713"/>
                    <a:pt x="3404" y="10318"/>
                    <a:pt x="2760" y="9865"/>
                  </a:cubicBezTo>
                  <a:cubicBezTo>
                    <a:pt x="2097" y="9411"/>
                    <a:pt x="1582" y="8865"/>
                    <a:pt x="1159" y="8250"/>
                  </a:cubicBezTo>
                  <a:cubicBezTo>
                    <a:pt x="754" y="7622"/>
                    <a:pt x="552" y="6879"/>
                    <a:pt x="552" y="6007"/>
                  </a:cubicBezTo>
                  <a:cubicBezTo>
                    <a:pt x="552" y="5008"/>
                    <a:pt x="846" y="4136"/>
                    <a:pt x="1435" y="3370"/>
                  </a:cubicBezTo>
                  <a:cubicBezTo>
                    <a:pt x="2024" y="2603"/>
                    <a:pt x="2815" y="1987"/>
                    <a:pt x="3808" y="1487"/>
                  </a:cubicBezTo>
                  <a:cubicBezTo>
                    <a:pt x="4802" y="988"/>
                    <a:pt x="5979" y="616"/>
                    <a:pt x="7322" y="372"/>
                  </a:cubicBezTo>
                  <a:cubicBezTo>
                    <a:pt x="8684" y="128"/>
                    <a:pt x="10101" y="0"/>
                    <a:pt x="11628" y="0"/>
                  </a:cubicBezTo>
                  <a:cubicBezTo>
                    <a:pt x="12401" y="0"/>
                    <a:pt x="13192" y="35"/>
                    <a:pt x="13983" y="116"/>
                  </a:cubicBezTo>
                  <a:cubicBezTo>
                    <a:pt x="14756" y="186"/>
                    <a:pt x="15492" y="290"/>
                    <a:pt x="16172" y="418"/>
                  </a:cubicBezTo>
                  <a:cubicBezTo>
                    <a:pt x="16853" y="546"/>
                    <a:pt x="17460" y="697"/>
                    <a:pt x="17975" y="848"/>
                  </a:cubicBezTo>
                  <a:cubicBezTo>
                    <a:pt x="18509" y="1011"/>
                    <a:pt x="18859" y="1139"/>
                    <a:pt x="19024" y="1255"/>
                  </a:cubicBezTo>
                  <a:cubicBezTo>
                    <a:pt x="19190" y="1359"/>
                    <a:pt x="19300" y="1452"/>
                    <a:pt x="19374" y="1534"/>
                  </a:cubicBezTo>
                  <a:cubicBezTo>
                    <a:pt x="19429" y="1603"/>
                    <a:pt x="19484" y="1708"/>
                    <a:pt x="19521" y="1836"/>
                  </a:cubicBezTo>
                  <a:cubicBezTo>
                    <a:pt x="19558" y="1964"/>
                    <a:pt x="19594" y="2115"/>
                    <a:pt x="19613" y="2301"/>
                  </a:cubicBezTo>
                  <a:cubicBezTo>
                    <a:pt x="19631" y="2487"/>
                    <a:pt x="19631" y="2719"/>
                    <a:pt x="19631" y="2998"/>
                  </a:cubicBezTo>
                  <a:cubicBezTo>
                    <a:pt x="19631" y="3311"/>
                    <a:pt x="19613" y="3567"/>
                    <a:pt x="19594" y="3788"/>
                  </a:cubicBezTo>
                  <a:cubicBezTo>
                    <a:pt x="19576" y="4009"/>
                    <a:pt x="19521" y="4183"/>
                    <a:pt x="19466" y="4322"/>
                  </a:cubicBezTo>
                  <a:cubicBezTo>
                    <a:pt x="19410" y="4462"/>
                    <a:pt x="19318" y="4566"/>
                    <a:pt x="19208" y="4624"/>
                  </a:cubicBezTo>
                  <a:cubicBezTo>
                    <a:pt x="19098" y="4694"/>
                    <a:pt x="18950" y="4717"/>
                    <a:pt x="18767" y="4717"/>
                  </a:cubicBezTo>
                  <a:cubicBezTo>
                    <a:pt x="18583" y="4717"/>
                    <a:pt x="18288" y="4648"/>
                    <a:pt x="17865" y="4497"/>
                  </a:cubicBezTo>
                  <a:cubicBezTo>
                    <a:pt x="17442" y="4346"/>
                    <a:pt x="16963" y="4183"/>
                    <a:pt x="16356" y="4009"/>
                  </a:cubicBezTo>
                  <a:cubicBezTo>
                    <a:pt x="15768" y="3834"/>
                    <a:pt x="15068" y="3672"/>
                    <a:pt x="14296" y="3521"/>
                  </a:cubicBezTo>
                  <a:cubicBezTo>
                    <a:pt x="13523" y="3381"/>
                    <a:pt x="12658" y="3300"/>
                    <a:pt x="11720" y="3300"/>
                  </a:cubicBezTo>
                  <a:cubicBezTo>
                    <a:pt x="10984" y="3300"/>
                    <a:pt x="10358" y="3358"/>
                    <a:pt x="9806" y="3474"/>
                  </a:cubicBezTo>
                  <a:cubicBezTo>
                    <a:pt x="9254" y="3590"/>
                    <a:pt x="8813" y="3741"/>
                    <a:pt x="8445" y="3939"/>
                  </a:cubicBezTo>
                  <a:cubicBezTo>
                    <a:pt x="8077" y="4136"/>
                    <a:pt x="7801" y="4380"/>
                    <a:pt x="7635" y="4659"/>
                  </a:cubicBezTo>
                  <a:cubicBezTo>
                    <a:pt x="7451" y="4938"/>
                    <a:pt x="7359" y="5229"/>
                    <a:pt x="7359" y="5542"/>
                  </a:cubicBezTo>
                  <a:cubicBezTo>
                    <a:pt x="7359" y="6007"/>
                    <a:pt x="7562" y="6402"/>
                    <a:pt x="7967" y="6739"/>
                  </a:cubicBezTo>
                  <a:cubicBezTo>
                    <a:pt x="8371" y="7076"/>
                    <a:pt x="8905" y="7378"/>
                    <a:pt x="9567" y="7645"/>
                  </a:cubicBezTo>
                  <a:cubicBezTo>
                    <a:pt x="10230" y="7913"/>
                    <a:pt x="11002" y="8157"/>
                    <a:pt x="11849" y="8389"/>
                  </a:cubicBezTo>
                  <a:cubicBezTo>
                    <a:pt x="12695" y="8621"/>
                    <a:pt x="13560" y="8865"/>
                    <a:pt x="14443" y="9121"/>
                  </a:cubicBezTo>
                  <a:cubicBezTo>
                    <a:pt x="15326" y="9377"/>
                    <a:pt x="16191" y="9667"/>
                    <a:pt x="17037" y="10004"/>
                  </a:cubicBezTo>
                  <a:cubicBezTo>
                    <a:pt x="17883" y="10329"/>
                    <a:pt x="18638" y="10724"/>
                    <a:pt x="19300" y="11178"/>
                  </a:cubicBezTo>
                  <a:cubicBezTo>
                    <a:pt x="19962" y="11631"/>
                    <a:pt x="20496" y="12165"/>
                    <a:pt x="20901" y="12793"/>
                  </a:cubicBezTo>
                  <a:cubicBezTo>
                    <a:pt x="21305" y="13420"/>
                    <a:pt x="21600" y="14152"/>
                    <a:pt x="21600" y="1498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1" name="Shape">
              <a:extLst>
                <a:ext uri="{FF2B5EF4-FFF2-40B4-BE49-F238E27FC236}">
                  <a16:creationId xmlns:a16="http://schemas.microsoft.com/office/drawing/2014/main" id="{41AA010F-A76A-4D60-8CEA-547129CEC6AE}"/>
                </a:ext>
              </a:extLst>
            </p:cNvPr>
            <p:cNvSpPr/>
            <p:nvPr/>
          </p:nvSpPr>
          <p:spPr>
            <a:xfrm>
              <a:off x="5245099" y="4572000"/>
              <a:ext cx="258736" cy="19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extrusionOk="0">
                  <a:moveTo>
                    <a:pt x="17820" y="20397"/>
                  </a:moveTo>
                  <a:cubicBezTo>
                    <a:pt x="17767" y="20655"/>
                    <a:pt x="17703" y="20869"/>
                    <a:pt x="17618" y="21027"/>
                  </a:cubicBezTo>
                  <a:cubicBezTo>
                    <a:pt x="17534" y="21185"/>
                    <a:pt x="17407" y="21314"/>
                    <a:pt x="17237" y="21385"/>
                  </a:cubicBezTo>
                  <a:cubicBezTo>
                    <a:pt x="17068" y="21471"/>
                    <a:pt x="16845" y="21528"/>
                    <a:pt x="16580" y="21557"/>
                  </a:cubicBezTo>
                  <a:cubicBezTo>
                    <a:pt x="16315" y="21586"/>
                    <a:pt x="15966" y="21600"/>
                    <a:pt x="15553" y="21600"/>
                  </a:cubicBezTo>
                  <a:cubicBezTo>
                    <a:pt x="15087" y="21600"/>
                    <a:pt x="14716" y="21586"/>
                    <a:pt x="14430" y="21557"/>
                  </a:cubicBezTo>
                  <a:cubicBezTo>
                    <a:pt x="14144" y="21528"/>
                    <a:pt x="13921" y="21471"/>
                    <a:pt x="13762" y="21385"/>
                  </a:cubicBezTo>
                  <a:cubicBezTo>
                    <a:pt x="13604" y="21299"/>
                    <a:pt x="13476" y="21185"/>
                    <a:pt x="13413" y="21027"/>
                  </a:cubicBezTo>
                  <a:cubicBezTo>
                    <a:pt x="13339" y="20870"/>
                    <a:pt x="13286" y="20655"/>
                    <a:pt x="13243" y="20397"/>
                  </a:cubicBezTo>
                  <a:lnTo>
                    <a:pt x="10712" y="6832"/>
                  </a:lnTo>
                  <a:lnTo>
                    <a:pt x="10690" y="6832"/>
                  </a:lnTo>
                  <a:lnTo>
                    <a:pt x="8296" y="20397"/>
                  </a:lnTo>
                  <a:cubicBezTo>
                    <a:pt x="8254" y="20655"/>
                    <a:pt x="8201" y="20855"/>
                    <a:pt x="8127" y="21013"/>
                  </a:cubicBezTo>
                  <a:cubicBezTo>
                    <a:pt x="8053" y="21170"/>
                    <a:pt x="7936" y="21299"/>
                    <a:pt x="7777" y="21385"/>
                  </a:cubicBezTo>
                  <a:cubicBezTo>
                    <a:pt x="7618" y="21471"/>
                    <a:pt x="7406" y="21528"/>
                    <a:pt x="7131" y="21557"/>
                  </a:cubicBezTo>
                  <a:cubicBezTo>
                    <a:pt x="6856" y="21586"/>
                    <a:pt x="6495" y="21600"/>
                    <a:pt x="6050" y="21600"/>
                  </a:cubicBezTo>
                  <a:cubicBezTo>
                    <a:pt x="5574" y="21600"/>
                    <a:pt x="5203" y="21586"/>
                    <a:pt x="4917" y="21557"/>
                  </a:cubicBezTo>
                  <a:cubicBezTo>
                    <a:pt x="4631" y="21528"/>
                    <a:pt x="4408" y="21471"/>
                    <a:pt x="4250" y="21385"/>
                  </a:cubicBezTo>
                  <a:cubicBezTo>
                    <a:pt x="4091" y="21299"/>
                    <a:pt x="3964" y="21185"/>
                    <a:pt x="3900" y="21027"/>
                  </a:cubicBezTo>
                  <a:cubicBezTo>
                    <a:pt x="3826" y="20870"/>
                    <a:pt x="3762" y="20655"/>
                    <a:pt x="3720" y="20397"/>
                  </a:cubicBezTo>
                  <a:lnTo>
                    <a:pt x="129" y="1733"/>
                  </a:lnTo>
                  <a:cubicBezTo>
                    <a:pt x="55" y="1332"/>
                    <a:pt x="12" y="1031"/>
                    <a:pt x="2" y="802"/>
                  </a:cubicBezTo>
                  <a:cubicBezTo>
                    <a:pt x="-9" y="573"/>
                    <a:pt x="44" y="401"/>
                    <a:pt x="139" y="287"/>
                  </a:cubicBezTo>
                  <a:cubicBezTo>
                    <a:pt x="245" y="172"/>
                    <a:pt x="404" y="86"/>
                    <a:pt x="637" y="57"/>
                  </a:cubicBezTo>
                  <a:cubicBezTo>
                    <a:pt x="870" y="29"/>
                    <a:pt x="1199" y="14"/>
                    <a:pt x="1612" y="14"/>
                  </a:cubicBezTo>
                  <a:cubicBezTo>
                    <a:pt x="1993" y="14"/>
                    <a:pt x="2300" y="29"/>
                    <a:pt x="2523" y="43"/>
                  </a:cubicBezTo>
                  <a:cubicBezTo>
                    <a:pt x="2745" y="57"/>
                    <a:pt x="2915" y="100"/>
                    <a:pt x="3031" y="158"/>
                  </a:cubicBezTo>
                  <a:cubicBezTo>
                    <a:pt x="3148" y="215"/>
                    <a:pt x="3222" y="301"/>
                    <a:pt x="3264" y="415"/>
                  </a:cubicBezTo>
                  <a:cubicBezTo>
                    <a:pt x="3307" y="530"/>
                    <a:pt x="3339" y="688"/>
                    <a:pt x="3360" y="902"/>
                  </a:cubicBezTo>
                  <a:lnTo>
                    <a:pt x="6135" y="17289"/>
                  </a:lnTo>
                  <a:lnTo>
                    <a:pt x="6146" y="17289"/>
                  </a:lnTo>
                  <a:lnTo>
                    <a:pt x="9027" y="1017"/>
                  </a:lnTo>
                  <a:cubicBezTo>
                    <a:pt x="9059" y="802"/>
                    <a:pt x="9101" y="630"/>
                    <a:pt x="9154" y="501"/>
                  </a:cubicBezTo>
                  <a:cubicBezTo>
                    <a:pt x="9207" y="372"/>
                    <a:pt x="9292" y="272"/>
                    <a:pt x="9419" y="201"/>
                  </a:cubicBezTo>
                  <a:cubicBezTo>
                    <a:pt x="9546" y="129"/>
                    <a:pt x="9716" y="86"/>
                    <a:pt x="9938" y="57"/>
                  </a:cubicBezTo>
                  <a:cubicBezTo>
                    <a:pt x="10161" y="29"/>
                    <a:pt x="10447" y="14"/>
                    <a:pt x="10817" y="14"/>
                  </a:cubicBezTo>
                  <a:cubicBezTo>
                    <a:pt x="11209" y="14"/>
                    <a:pt x="11517" y="29"/>
                    <a:pt x="11750" y="43"/>
                  </a:cubicBezTo>
                  <a:cubicBezTo>
                    <a:pt x="11983" y="72"/>
                    <a:pt x="12163" y="115"/>
                    <a:pt x="12290" y="186"/>
                  </a:cubicBezTo>
                  <a:cubicBezTo>
                    <a:pt x="12417" y="258"/>
                    <a:pt x="12512" y="358"/>
                    <a:pt x="12565" y="487"/>
                  </a:cubicBezTo>
                  <a:cubicBezTo>
                    <a:pt x="12618" y="616"/>
                    <a:pt x="12671" y="802"/>
                    <a:pt x="12703" y="1017"/>
                  </a:cubicBezTo>
                  <a:lnTo>
                    <a:pt x="15690" y="17289"/>
                  </a:lnTo>
                  <a:lnTo>
                    <a:pt x="15712" y="17289"/>
                  </a:lnTo>
                  <a:lnTo>
                    <a:pt x="18487" y="945"/>
                  </a:lnTo>
                  <a:cubicBezTo>
                    <a:pt x="18508" y="773"/>
                    <a:pt x="18540" y="616"/>
                    <a:pt x="18582" y="487"/>
                  </a:cubicBezTo>
                  <a:cubicBezTo>
                    <a:pt x="18625" y="358"/>
                    <a:pt x="18699" y="258"/>
                    <a:pt x="18816" y="186"/>
                  </a:cubicBezTo>
                  <a:cubicBezTo>
                    <a:pt x="18932" y="115"/>
                    <a:pt x="19091" y="72"/>
                    <a:pt x="19303" y="43"/>
                  </a:cubicBezTo>
                  <a:cubicBezTo>
                    <a:pt x="19515" y="14"/>
                    <a:pt x="19811" y="0"/>
                    <a:pt x="20193" y="0"/>
                  </a:cubicBezTo>
                  <a:cubicBezTo>
                    <a:pt x="20553" y="0"/>
                    <a:pt x="20828" y="14"/>
                    <a:pt x="21030" y="43"/>
                  </a:cubicBezTo>
                  <a:cubicBezTo>
                    <a:pt x="21231" y="72"/>
                    <a:pt x="21379" y="143"/>
                    <a:pt x="21464" y="272"/>
                  </a:cubicBezTo>
                  <a:cubicBezTo>
                    <a:pt x="21549" y="387"/>
                    <a:pt x="21591" y="573"/>
                    <a:pt x="21580" y="816"/>
                  </a:cubicBezTo>
                  <a:cubicBezTo>
                    <a:pt x="21570" y="1060"/>
                    <a:pt x="21527" y="1375"/>
                    <a:pt x="21453" y="1790"/>
                  </a:cubicBezTo>
                  <a:lnTo>
                    <a:pt x="17820" y="203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2" name="Shape">
              <a:extLst>
                <a:ext uri="{FF2B5EF4-FFF2-40B4-BE49-F238E27FC236}">
                  <a16:creationId xmlns:a16="http://schemas.microsoft.com/office/drawing/2014/main" id="{C526E7AC-2DBE-4B14-B3F1-03829F13FD50}"/>
                </a:ext>
              </a:extLst>
            </p:cNvPr>
            <p:cNvSpPr/>
            <p:nvPr/>
          </p:nvSpPr>
          <p:spPr>
            <a:xfrm>
              <a:off x="5524500" y="4571999"/>
              <a:ext cx="112396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4"/>
                  </a:moveTo>
                  <a:cubicBezTo>
                    <a:pt x="21600" y="20212"/>
                    <a:pt x="21576" y="20487"/>
                    <a:pt x="21527" y="20704"/>
                  </a:cubicBezTo>
                  <a:cubicBezTo>
                    <a:pt x="21478" y="20920"/>
                    <a:pt x="21405" y="21094"/>
                    <a:pt x="21307" y="21224"/>
                  </a:cubicBezTo>
                  <a:cubicBezTo>
                    <a:pt x="21209" y="21354"/>
                    <a:pt x="21087" y="21455"/>
                    <a:pt x="20965" y="21513"/>
                  </a:cubicBezTo>
                  <a:cubicBezTo>
                    <a:pt x="20819" y="21571"/>
                    <a:pt x="20673" y="21600"/>
                    <a:pt x="20502" y="21600"/>
                  </a:cubicBezTo>
                  <a:lnTo>
                    <a:pt x="2197" y="21600"/>
                  </a:lnTo>
                  <a:cubicBezTo>
                    <a:pt x="1586" y="21600"/>
                    <a:pt x="1050" y="21484"/>
                    <a:pt x="635" y="21267"/>
                  </a:cubicBezTo>
                  <a:cubicBezTo>
                    <a:pt x="22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220" y="549"/>
                    <a:pt x="635" y="333"/>
                  </a:cubicBezTo>
                  <a:cubicBezTo>
                    <a:pt x="1050" y="116"/>
                    <a:pt x="1586" y="0"/>
                    <a:pt x="2197" y="0"/>
                  </a:cubicBezTo>
                  <a:lnTo>
                    <a:pt x="20404" y="0"/>
                  </a:lnTo>
                  <a:cubicBezTo>
                    <a:pt x="20575" y="0"/>
                    <a:pt x="20721" y="29"/>
                    <a:pt x="20843" y="87"/>
                  </a:cubicBezTo>
                  <a:cubicBezTo>
                    <a:pt x="20965" y="145"/>
                    <a:pt x="21087" y="246"/>
                    <a:pt x="21185" y="376"/>
                  </a:cubicBezTo>
                  <a:cubicBezTo>
                    <a:pt x="21283" y="521"/>
                    <a:pt x="21356" y="694"/>
                    <a:pt x="21405" y="911"/>
                  </a:cubicBezTo>
                  <a:cubicBezTo>
                    <a:pt x="21453" y="1128"/>
                    <a:pt x="21478" y="1402"/>
                    <a:pt x="21478" y="1735"/>
                  </a:cubicBezTo>
                  <a:cubicBezTo>
                    <a:pt x="21478" y="2053"/>
                    <a:pt x="21453" y="2313"/>
                    <a:pt x="21405" y="2530"/>
                  </a:cubicBezTo>
                  <a:cubicBezTo>
                    <a:pt x="21356" y="2747"/>
                    <a:pt x="21283" y="2920"/>
                    <a:pt x="21185" y="3051"/>
                  </a:cubicBezTo>
                  <a:cubicBezTo>
                    <a:pt x="21087" y="3181"/>
                    <a:pt x="20990" y="3282"/>
                    <a:pt x="20843" y="3340"/>
                  </a:cubicBezTo>
                  <a:cubicBezTo>
                    <a:pt x="20721" y="3398"/>
                    <a:pt x="20550" y="3426"/>
                    <a:pt x="20404" y="3426"/>
                  </a:cubicBezTo>
                  <a:lnTo>
                    <a:pt x="7395" y="3426"/>
                  </a:lnTo>
                  <a:lnTo>
                    <a:pt x="7395" y="8704"/>
                  </a:lnTo>
                  <a:lnTo>
                    <a:pt x="18403" y="8704"/>
                  </a:lnTo>
                  <a:cubicBezTo>
                    <a:pt x="18574" y="8704"/>
                    <a:pt x="18720" y="8732"/>
                    <a:pt x="18866" y="8790"/>
                  </a:cubicBezTo>
                  <a:cubicBezTo>
                    <a:pt x="19013" y="8848"/>
                    <a:pt x="19135" y="8949"/>
                    <a:pt x="19208" y="9079"/>
                  </a:cubicBezTo>
                  <a:cubicBezTo>
                    <a:pt x="19306" y="9210"/>
                    <a:pt x="19379" y="9383"/>
                    <a:pt x="19428" y="9600"/>
                  </a:cubicBezTo>
                  <a:cubicBezTo>
                    <a:pt x="19477" y="9817"/>
                    <a:pt x="19501" y="10077"/>
                    <a:pt x="19501" y="10395"/>
                  </a:cubicBezTo>
                  <a:cubicBezTo>
                    <a:pt x="19501" y="10713"/>
                    <a:pt x="19477" y="10988"/>
                    <a:pt x="19428" y="11190"/>
                  </a:cubicBezTo>
                  <a:cubicBezTo>
                    <a:pt x="19379" y="11407"/>
                    <a:pt x="19306" y="11566"/>
                    <a:pt x="19208" y="11696"/>
                  </a:cubicBezTo>
                  <a:cubicBezTo>
                    <a:pt x="19111" y="11826"/>
                    <a:pt x="18989" y="11913"/>
                    <a:pt x="18866" y="11971"/>
                  </a:cubicBezTo>
                  <a:cubicBezTo>
                    <a:pt x="18720" y="12029"/>
                    <a:pt x="18574" y="12058"/>
                    <a:pt x="18403" y="12058"/>
                  </a:cubicBezTo>
                  <a:lnTo>
                    <a:pt x="7395" y="12058"/>
                  </a:lnTo>
                  <a:lnTo>
                    <a:pt x="7395" y="18144"/>
                  </a:lnTo>
                  <a:lnTo>
                    <a:pt x="20526" y="18144"/>
                  </a:lnTo>
                  <a:cubicBezTo>
                    <a:pt x="20697" y="18144"/>
                    <a:pt x="20843" y="18173"/>
                    <a:pt x="20990" y="18231"/>
                  </a:cubicBezTo>
                  <a:cubicBezTo>
                    <a:pt x="21136" y="18289"/>
                    <a:pt x="21258" y="18390"/>
                    <a:pt x="21332" y="18520"/>
                  </a:cubicBezTo>
                  <a:cubicBezTo>
                    <a:pt x="21429" y="18651"/>
                    <a:pt x="21502" y="18824"/>
                    <a:pt x="21551" y="19041"/>
                  </a:cubicBezTo>
                  <a:cubicBezTo>
                    <a:pt x="21576" y="19301"/>
                    <a:pt x="21600" y="19576"/>
                    <a:pt x="21600" y="1989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3" name="Shape">
              <a:extLst>
                <a:ext uri="{FF2B5EF4-FFF2-40B4-BE49-F238E27FC236}">
                  <a16:creationId xmlns:a16="http://schemas.microsoft.com/office/drawing/2014/main" id="{3AC2DDA9-6252-45B9-A13D-55C1A4C3CE77}"/>
                </a:ext>
              </a:extLst>
            </p:cNvPr>
            <p:cNvSpPr/>
            <p:nvPr/>
          </p:nvSpPr>
          <p:spPr>
            <a:xfrm>
              <a:off x="5676899" y="4571999"/>
              <a:ext cx="137288" cy="189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37"/>
                  </a:moveTo>
                  <a:cubicBezTo>
                    <a:pt x="21600" y="15904"/>
                    <a:pt x="21460" y="16598"/>
                    <a:pt x="21160" y="17219"/>
                  </a:cubicBezTo>
                  <a:cubicBezTo>
                    <a:pt x="20861" y="17841"/>
                    <a:pt x="20461" y="18390"/>
                    <a:pt x="19942" y="18867"/>
                  </a:cubicBezTo>
                  <a:cubicBezTo>
                    <a:pt x="19422" y="19345"/>
                    <a:pt x="18803" y="19764"/>
                    <a:pt x="18103" y="20096"/>
                  </a:cubicBezTo>
                  <a:cubicBezTo>
                    <a:pt x="17384" y="20443"/>
                    <a:pt x="16605" y="20733"/>
                    <a:pt x="15745" y="20949"/>
                  </a:cubicBezTo>
                  <a:cubicBezTo>
                    <a:pt x="14886" y="21166"/>
                    <a:pt x="13967" y="21340"/>
                    <a:pt x="12988" y="21441"/>
                  </a:cubicBezTo>
                  <a:cubicBezTo>
                    <a:pt x="12009" y="21542"/>
                    <a:pt x="10930" y="21600"/>
                    <a:pt x="9731" y="21600"/>
                  </a:cubicBezTo>
                  <a:lnTo>
                    <a:pt x="1798" y="21600"/>
                  </a:lnTo>
                  <a:cubicBezTo>
                    <a:pt x="1299" y="21600"/>
                    <a:pt x="859" y="21484"/>
                    <a:pt x="520" y="21267"/>
                  </a:cubicBezTo>
                  <a:cubicBezTo>
                    <a:pt x="180" y="21051"/>
                    <a:pt x="0" y="20704"/>
                    <a:pt x="0" y="20212"/>
                  </a:cubicBezTo>
                  <a:lnTo>
                    <a:pt x="0" y="1388"/>
                  </a:lnTo>
                  <a:cubicBezTo>
                    <a:pt x="0" y="896"/>
                    <a:pt x="180" y="549"/>
                    <a:pt x="520" y="333"/>
                  </a:cubicBezTo>
                  <a:cubicBezTo>
                    <a:pt x="859" y="116"/>
                    <a:pt x="1299" y="0"/>
                    <a:pt x="1798" y="0"/>
                  </a:cubicBezTo>
                  <a:lnTo>
                    <a:pt x="9291" y="0"/>
                  </a:lnTo>
                  <a:cubicBezTo>
                    <a:pt x="11130" y="0"/>
                    <a:pt x="12668" y="116"/>
                    <a:pt x="13947" y="333"/>
                  </a:cubicBezTo>
                  <a:cubicBezTo>
                    <a:pt x="15206" y="549"/>
                    <a:pt x="16285" y="896"/>
                    <a:pt x="17144" y="1345"/>
                  </a:cubicBezTo>
                  <a:cubicBezTo>
                    <a:pt x="18003" y="1793"/>
                    <a:pt x="18683" y="2371"/>
                    <a:pt x="19142" y="3051"/>
                  </a:cubicBezTo>
                  <a:cubicBezTo>
                    <a:pt x="19602" y="3745"/>
                    <a:pt x="19842" y="4554"/>
                    <a:pt x="19842" y="5494"/>
                  </a:cubicBezTo>
                  <a:cubicBezTo>
                    <a:pt x="19842" y="6014"/>
                    <a:pt x="19742" y="6506"/>
                    <a:pt x="19562" y="6969"/>
                  </a:cubicBezTo>
                  <a:cubicBezTo>
                    <a:pt x="19382" y="7431"/>
                    <a:pt x="19102" y="7851"/>
                    <a:pt x="18763" y="8226"/>
                  </a:cubicBezTo>
                  <a:cubicBezTo>
                    <a:pt x="18403" y="8602"/>
                    <a:pt x="17983" y="8935"/>
                    <a:pt x="17464" y="9224"/>
                  </a:cubicBezTo>
                  <a:cubicBezTo>
                    <a:pt x="16944" y="9513"/>
                    <a:pt x="16365" y="9745"/>
                    <a:pt x="15705" y="9918"/>
                  </a:cubicBezTo>
                  <a:cubicBezTo>
                    <a:pt x="16545" y="10034"/>
                    <a:pt x="17324" y="10222"/>
                    <a:pt x="18043" y="10496"/>
                  </a:cubicBezTo>
                  <a:cubicBezTo>
                    <a:pt x="18763" y="10771"/>
                    <a:pt x="19382" y="11133"/>
                    <a:pt x="19922" y="11566"/>
                  </a:cubicBezTo>
                  <a:cubicBezTo>
                    <a:pt x="20461" y="12000"/>
                    <a:pt x="20861" y="12520"/>
                    <a:pt x="21180" y="13113"/>
                  </a:cubicBezTo>
                  <a:cubicBezTo>
                    <a:pt x="21460" y="13749"/>
                    <a:pt x="21600" y="14400"/>
                    <a:pt x="21600" y="15137"/>
                  </a:cubicBezTo>
                  <a:close/>
                  <a:moveTo>
                    <a:pt x="13767" y="6043"/>
                  </a:moveTo>
                  <a:cubicBezTo>
                    <a:pt x="13767" y="5610"/>
                    <a:pt x="13667" y="5219"/>
                    <a:pt x="13487" y="4872"/>
                  </a:cubicBezTo>
                  <a:cubicBezTo>
                    <a:pt x="13308" y="4525"/>
                    <a:pt x="13028" y="4236"/>
                    <a:pt x="12648" y="4019"/>
                  </a:cubicBezTo>
                  <a:cubicBezTo>
                    <a:pt x="12269" y="3802"/>
                    <a:pt x="11809" y="3615"/>
                    <a:pt x="11250" y="3499"/>
                  </a:cubicBezTo>
                  <a:cubicBezTo>
                    <a:pt x="10690" y="3383"/>
                    <a:pt x="9931" y="3311"/>
                    <a:pt x="8992" y="3311"/>
                  </a:cubicBezTo>
                  <a:lnTo>
                    <a:pt x="5914" y="3311"/>
                  </a:lnTo>
                  <a:lnTo>
                    <a:pt x="5914" y="8921"/>
                  </a:lnTo>
                  <a:lnTo>
                    <a:pt x="9311" y="8921"/>
                  </a:lnTo>
                  <a:cubicBezTo>
                    <a:pt x="10190" y="8921"/>
                    <a:pt x="10890" y="8848"/>
                    <a:pt x="11409" y="8689"/>
                  </a:cubicBezTo>
                  <a:cubicBezTo>
                    <a:pt x="11929" y="8545"/>
                    <a:pt x="12368" y="8328"/>
                    <a:pt x="12708" y="8068"/>
                  </a:cubicBezTo>
                  <a:cubicBezTo>
                    <a:pt x="13048" y="7807"/>
                    <a:pt x="13308" y="7504"/>
                    <a:pt x="13487" y="7157"/>
                  </a:cubicBezTo>
                  <a:cubicBezTo>
                    <a:pt x="13667" y="6810"/>
                    <a:pt x="13767" y="6434"/>
                    <a:pt x="13767" y="6043"/>
                  </a:cubicBezTo>
                  <a:close/>
                  <a:moveTo>
                    <a:pt x="15306" y="15296"/>
                  </a:moveTo>
                  <a:cubicBezTo>
                    <a:pt x="15306" y="14790"/>
                    <a:pt x="15186" y="14342"/>
                    <a:pt x="14966" y="13952"/>
                  </a:cubicBezTo>
                  <a:cubicBezTo>
                    <a:pt x="14726" y="13562"/>
                    <a:pt x="14407" y="13229"/>
                    <a:pt x="13947" y="12954"/>
                  </a:cubicBezTo>
                  <a:cubicBezTo>
                    <a:pt x="13507" y="12694"/>
                    <a:pt x="12928" y="12477"/>
                    <a:pt x="12249" y="12333"/>
                  </a:cubicBezTo>
                  <a:cubicBezTo>
                    <a:pt x="11549" y="12188"/>
                    <a:pt x="10650" y="12116"/>
                    <a:pt x="9551" y="12116"/>
                  </a:cubicBezTo>
                  <a:lnTo>
                    <a:pt x="5954" y="12116"/>
                  </a:lnTo>
                  <a:lnTo>
                    <a:pt x="5954" y="18260"/>
                  </a:lnTo>
                  <a:lnTo>
                    <a:pt x="10330" y="18260"/>
                  </a:lnTo>
                  <a:cubicBezTo>
                    <a:pt x="11170" y="18260"/>
                    <a:pt x="11889" y="18202"/>
                    <a:pt x="12468" y="18072"/>
                  </a:cubicBezTo>
                  <a:cubicBezTo>
                    <a:pt x="13048" y="17942"/>
                    <a:pt x="13547" y="17754"/>
                    <a:pt x="13967" y="17508"/>
                  </a:cubicBezTo>
                  <a:cubicBezTo>
                    <a:pt x="14387" y="17263"/>
                    <a:pt x="14726" y="16945"/>
                    <a:pt x="14966" y="16569"/>
                  </a:cubicBezTo>
                  <a:cubicBezTo>
                    <a:pt x="15206" y="16193"/>
                    <a:pt x="15306" y="15774"/>
                    <a:pt x="15306" y="152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4" name="Shape">
              <a:extLst>
                <a:ext uri="{FF2B5EF4-FFF2-40B4-BE49-F238E27FC236}">
                  <a16:creationId xmlns:a16="http://schemas.microsoft.com/office/drawing/2014/main" id="{8FA5868C-1670-4A35-9845-95D7792E81A3}"/>
                </a:ext>
              </a:extLst>
            </p:cNvPr>
            <p:cNvSpPr/>
            <p:nvPr/>
          </p:nvSpPr>
          <p:spPr>
            <a:xfrm>
              <a:off x="1816099" y="47244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5" name="Shape">
              <a:extLst>
                <a:ext uri="{FF2B5EF4-FFF2-40B4-BE49-F238E27FC236}">
                  <a16:creationId xmlns:a16="http://schemas.microsoft.com/office/drawing/2014/main" id="{0A2F2485-E8EE-4F4C-97CF-EE15DA97A12F}"/>
                </a:ext>
              </a:extLst>
            </p:cNvPr>
            <p:cNvSpPr/>
            <p:nvPr/>
          </p:nvSpPr>
          <p:spPr>
            <a:xfrm>
              <a:off x="19811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6" name="Shape">
              <a:extLst>
                <a:ext uri="{FF2B5EF4-FFF2-40B4-BE49-F238E27FC236}">
                  <a16:creationId xmlns:a16="http://schemas.microsoft.com/office/drawing/2014/main" id="{E89C201B-AA81-4153-A0F3-AFFE359F9FF5}"/>
                </a:ext>
              </a:extLst>
            </p:cNvPr>
            <p:cNvSpPr/>
            <p:nvPr/>
          </p:nvSpPr>
          <p:spPr>
            <a:xfrm>
              <a:off x="2209800" y="4724400"/>
              <a:ext cx="14998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8"/>
                  </a:moveTo>
                  <a:cubicBezTo>
                    <a:pt x="21600" y="15896"/>
                    <a:pt x="21454" y="16597"/>
                    <a:pt x="21161" y="17219"/>
                  </a:cubicBezTo>
                  <a:cubicBezTo>
                    <a:pt x="20868" y="17841"/>
                    <a:pt x="20466" y="18397"/>
                    <a:pt x="19954" y="18874"/>
                  </a:cubicBezTo>
                  <a:cubicBezTo>
                    <a:pt x="19442" y="19350"/>
                    <a:pt x="18820" y="19760"/>
                    <a:pt x="18107" y="20104"/>
                  </a:cubicBezTo>
                  <a:cubicBezTo>
                    <a:pt x="17393" y="20449"/>
                    <a:pt x="16607" y="20726"/>
                    <a:pt x="15747" y="20951"/>
                  </a:cubicBezTo>
                  <a:cubicBezTo>
                    <a:pt x="14888" y="21176"/>
                    <a:pt x="13973" y="21335"/>
                    <a:pt x="12986" y="21441"/>
                  </a:cubicBezTo>
                  <a:cubicBezTo>
                    <a:pt x="12016" y="21547"/>
                    <a:pt x="10919" y="21600"/>
                    <a:pt x="9730" y="21600"/>
                  </a:cubicBezTo>
                  <a:lnTo>
                    <a:pt x="1792" y="21600"/>
                  </a:lnTo>
                  <a:cubicBezTo>
                    <a:pt x="1280" y="21600"/>
                    <a:pt x="860" y="21494"/>
                    <a:pt x="512" y="21269"/>
                  </a:cubicBezTo>
                  <a:cubicBezTo>
                    <a:pt x="165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165" y="543"/>
                    <a:pt x="512" y="331"/>
                  </a:cubicBezTo>
                  <a:cubicBezTo>
                    <a:pt x="860" y="119"/>
                    <a:pt x="1280" y="0"/>
                    <a:pt x="1792" y="0"/>
                  </a:cubicBezTo>
                  <a:lnTo>
                    <a:pt x="9291" y="0"/>
                  </a:lnTo>
                  <a:cubicBezTo>
                    <a:pt x="11120" y="0"/>
                    <a:pt x="12675" y="106"/>
                    <a:pt x="13937" y="331"/>
                  </a:cubicBezTo>
                  <a:cubicBezTo>
                    <a:pt x="15199" y="556"/>
                    <a:pt x="16278" y="887"/>
                    <a:pt x="17137" y="1337"/>
                  </a:cubicBezTo>
                  <a:cubicBezTo>
                    <a:pt x="18015" y="1787"/>
                    <a:pt x="18674" y="2356"/>
                    <a:pt x="19131" y="3044"/>
                  </a:cubicBezTo>
                  <a:cubicBezTo>
                    <a:pt x="19588" y="3732"/>
                    <a:pt x="19826" y="4540"/>
                    <a:pt x="19826" y="5479"/>
                  </a:cubicBezTo>
                  <a:cubicBezTo>
                    <a:pt x="19826" y="6009"/>
                    <a:pt x="19734" y="6499"/>
                    <a:pt x="19552" y="6962"/>
                  </a:cubicBezTo>
                  <a:cubicBezTo>
                    <a:pt x="19369" y="7425"/>
                    <a:pt x="19094" y="7849"/>
                    <a:pt x="18747" y="8219"/>
                  </a:cubicBezTo>
                  <a:cubicBezTo>
                    <a:pt x="18399" y="8603"/>
                    <a:pt x="17960" y="8934"/>
                    <a:pt x="17448" y="9225"/>
                  </a:cubicBezTo>
                  <a:cubicBezTo>
                    <a:pt x="16936" y="9516"/>
                    <a:pt x="16351" y="9754"/>
                    <a:pt x="15692" y="9927"/>
                  </a:cubicBezTo>
                  <a:cubicBezTo>
                    <a:pt x="16534" y="10032"/>
                    <a:pt x="17320" y="10231"/>
                    <a:pt x="18034" y="10509"/>
                  </a:cubicBezTo>
                  <a:cubicBezTo>
                    <a:pt x="18747" y="10787"/>
                    <a:pt x="19369" y="11144"/>
                    <a:pt x="19899" y="11581"/>
                  </a:cubicBezTo>
                  <a:cubicBezTo>
                    <a:pt x="20429" y="12018"/>
                    <a:pt x="20850" y="12534"/>
                    <a:pt x="21161" y="13129"/>
                  </a:cubicBezTo>
                  <a:cubicBezTo>
                    <a:pt x="21454" y="13725"/>
                    <a:pt x="21600" y="14387"/>
                    <a:pt x="21600" y="15128"/>
                  </a:cubicBezTo>
                  <a:close/>
                  <a:moveTo>
                    <a:pt x="13754" y="6022"/>
                  </a:moveTo>
                  <a:cubicBezTo>
                    <a:pt x="13754" y="5585"/>
                    <a:pt x="13662" y="5201"/>
                    <a:pt x="13479" y="4857"/>
                  </a:cubicBezTo>
                  <a:cubicBezTo>
                    <a:pt x="13297" y="4513"/>
                    <a:pt x="13022" y="4222"/>
                    <a:pt x="12656" y="3997"/>
                  </a:cubicBezTo>
                  <a:cubicBezTo>
                    <a:pt x="12291" y="3772"/>
                    <a:pt x="11815" y="3600"/>
                    <a:pt x="11266" y="3468"/>
                  </a:cubicBezTo>
                  <a:cubicBezTo>
                    <a:pt x="10718" y="3335"/>
                    <a:pt x="9950" y="3282"/>
                    <a:pt x="9017" y="3282"/>
                  </a:cubicBezTo>
                  <a:lnTo>
                    <a:pt x="5944" y="3282"/>
                  </a:lnTo>
                  <a:lnTo>
                    <a:pt x="5944" y="8894"/>
                  </a:lnTo>
                  <a:lnTo>
                    <a:pt x="9328" y="8894"/>
                  </a:lnTo>
                  <a:cubicBezTo>
                    <a:pt x="10206" y="8894"/>
                    <a:pt x="10901" y="8815"/>
                    <a:pt x="11431" y="8669"/>
                  </a:cubicBezTo>
                  <a:cubicBezTo>
                    <a:pt x="11961" y="8524"/>
                    <a:pt x="12382" y="8312"/>
                    <a:pt x="12730" y="8047"/>
                  </a:cubicBezTo>
                  <a:cubicBezTo>
                    <a:pt x="13077" y="7782"/>
                    <a:pt x="13333" y="7478"/>
                    <a:pt x="13498" y="7134"/>
                  </a:cubicBezTo>
                  <a:cubicBezTo>
                    <a:pt x="13681" y="6790"/>
                    <a:pt x="13754" y="6419"/>
                    <a:pt x="13754" y="6022"/>
                  </a:cubicBezTo>
                  <a:close/>
                  <a:moveTo>
                    <a:pt x="15308" y="15274"/>
                  </a:moveTo>
                  <a:cubicBezTo>
                    <a:pt x="15308" y="14771"/>
                    <a:pt x="15199" y="14321"/>
                    <a:pt x="14961" y="13937"/>
                  </a:cubicBezTo>
                  <a:cubicBezTo>
                    <a:pt x="14723" y="13540"/>
                    <a:pt x="14394" y="13209"/>
                    <a:pt x="13955" y="12944"/>
                  </a:cubicBezTo>
                  <a:cubicBezTo>
                    <a:pt x="13516" y="12679"/>
                    <a:pt x="12949" y="12468"/>
                    <a:pt x="12254" y="12322"/>
                  </a:cubicBezTo>
                  <a:cubicBezTo>
                    <a:pt x="11559" y="12176"/>
                    <a:pt x="10663" y="12110"/>
                    <a:pt x="9547" y="12110"/>
                  </a:cubicBezTo>
                  <a:lnTo>
                    <a:pt x="5944" y="12110"/>
                  </a:lnTo>
                  <a:lnTo>
                    <a:pt x="5944" y="18251"/>
                  </a:lnTo>
                  <a:lnTo>
                    <a:pt x="10334" y="18251"/>
                  </a:lnTo>
                  <a:cubicBezTo>
                    <a:pt x="11175" y="18251"/>
                    <a:pt x="11888" y="18185"/>
                    <a:pt x="12473" y="18053"/>
                  </a:cubicBezTo>
                  <a:cubicBezTo>
                    <a:pt x="13059" y="17921"/>
                    <a:pt x="13553" y="17735"/>
                    <a:pt x="13973" y="17484"/>
                  </a:cubicBezTo>
                  <a:cubicBezTo>
                    <a:pt x="14394" y="17232"/>
                    <a:pt x="14723" y="16928"/>
                    <a:pt x="14961" y="16544"/>
                  </a:cubicBezTo>
                  <a:cubicBezTo>
                    <a:pt x="15180" y="16174"/>
                    <a:pt x="15308" y="15750"/>
                    <a:pt x="15308" y="1527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7" name="Shape">
              <a:extLst>
                <a:ext uri="{FF2B5EF4-FFF2-40B4-BE49-F238E27FC236}">
                  <a16:creationId xmlns:a16="http://schemas.microsoft.com/office/drawing/2014/main" id="{49298560-463A-40CE-BC4A-8F95B077790F}"/>
                </a:ext>
              </a:extLst>
            </p:cNvPr>
            <p:cNvSpPr/>
            <p:nvPr/>
          </p:nvSpPr>
          <p:spPr>
            <a:xfrm>
              <a:off x="2387599" y="4724399"/>
              <a:ext cx="195963" cy="21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1"/>
                  </a:moveTo>
                  <a:cubicBezTo>
                    <a:pt x="21600" y="12277"/>
                    <a:pt x="21362" y="13824"/>
                    <a:pt x="20900" y="15193"/>
                  </a:cubicBezTo>
                  <a:cubicBezTo>
                    <a:pt x="20424" y="16561"/>
                    <a:pt x="19724" y="17712"/>
                    <a:pt x="18800" y="18671"/>
                  </a:cubicBezTo>
                  <a:cubicBezTo>
                    <a:pt x="17876" y="19618"/>
                    <a:pt x="16714" y="20347"/>
                    <a:pt x="15357" y="20845"/>
                  </a:cubicBezTo>
                  <a:cubicBezTo>
                    <a:pt x="13985" y="21344"/>
                    <a:pt x="12403" y="21600"/>
                    <a:pt x="10597" y="21600"/>
                  </a:cubicBezTo>
                  <a:cubicBezTo>
                    <a:pt x="8819" y="21600"/>
                    <a:pt x="7265" y="21383"/>
                    <a:pt x="5949" y="20961"/>
                  </a:cubicBezTo>
                  <a:cubicBezTo>
                    <a:pt x="4620" y="20539"/>
                    <a:pt x="3528" y="19886"/>
                    <a:pt x="2646" y="19017"/>
                  </a:cubicBezTo>
                  <a:cubicBezTo>
                    <a:pt x="1764" y="18147"/>
                    <a:pt x="1106" y="17034"/>
                    <a:pt x="658" y="15692"/>
                  </a:cubicBezTo>
                  <a:cubicBezTo>
                    <a:pt x="210" y="14349"/>
                    <a:pt x="0" y="12763"/>
                    <a:pt x="0" y="10921"/>
                  </a:cubicBezTo>
                  <a:cubicBezTo>
                    <a:pt x="0" y="9233"/>
                    <a:pt x="238" y="7712"/>
                    <a:pt x="700" y="6369"/>
                  </a:cubicBezTo>
                  <a:cubicBezTo>
                    <a:pt x="1176" y="5026"/>
                    <a:pt x="1876" y="3875"/>
                    <a:pt x="2800" y="2929"/>
                  </a:cubicBezTo>
                  <a:cubicBezTo>
                    <a:pt x="3724" y="1982"/>
                    <a:pt x="4886" y="1253"/>
                    <a:pt x="6243" y="755"/>
                  </a:cubicBezTo>
                  <a:cubicBezTo>
                    <a:pt x="7615" y="256"/>
                    <a:pt x="9211" y="0"/>
                    <a:pt x="11017" y="0"/>
                  </a:cubicBezTo>
                  <a:cubicBezTo>
                    <a:pt x="12753" y="0"/>
                    <a:pt x="14279" y="205"/>
                    <a:pt x="15595" y="627"/>
                  </a:cubicBezTo>
                  <a:cubicBezTo>
                    <a:pt x="16924" y="1049"/>
                    <a:pt x="18030" y="1688"/>
                    <a:pt x="18912" y="2558"/>
                  </a:cubicBezTo>
                  <a:cubicBezTo>
                    <a:pt x="19794" y="3427"/>
                    <a:pt x="20466" y="4527"/>
                    <a:pt x="20928" y="5857"/>
                  </a:cubicBezTo>
                  <a:cubicBezTo>
                    <a:pt x="21376" y="7174"/>
                    <a:pt x="21600" y="8747"/>
                    <a:pt x="21600" y="10551"/>
                  </a:cubicBezTo>
                  <a:close/>
                  <a:moveTo>
                    <a:pt x="16728" y="10781"/>
                  </a:moveTo>
                  <a:cubicBezTo>
                    <a:pt x="16728" y="9681"/>
                    <a:pt x="16630" y="8683"/>
                    <a:pt x="16448" y="7788"/>
                  </a:cubicBezTo>
                  <a:cubicBezTo>
                    <a:pt x="16267" y="6893"/>
                    <a:pt x="15945" y="6126"/>
                    <a:pt x="15483" y="5486"/>
                  </a:cubicBezTo>
                  <a:cubicBezTo>
                    <a:pt x="15035" y="4847"/>
                    <a:pt x="14433" y="4348"/>
                    <a:pt x="13677" y="4003"/>
                  </a:cubicBezTo>
                  <a:cubicBezTo>
                    <a:pt x="12921" y="3658"/>
                    <a:pt x="11983" y="3479"/>
                    <a:pt x="10849" y="3479"/>
                  </a:cubicBezTo>
                  <a:cubicBezTo>
                    <a:pt x="9701" y="3479"/>
                    <a:pt x="8749" y="3670"/>
                    <a:pt x="7993" y="4067"/>
                  </a:cubicBezTo>
                  <a:cubicBezTo>
                    <a:pt x="7223" y="4463"/>
                    <a:pt x="6607" y="4988"/>
                    <a:pt x="6145" y="5640"/>
                  </a:cubicBezTo>
                  <a:cubicBezTo>
                    <a:pt x="5683" y="6292"/>
                    <a:pt x="5348" y="7059"/>
                    <a:pt x="5152" y="7942"/>
                  </a:cubicBezTo>
                  <a:cubicBezTo>
                    <a:pt x="4956" y="8824"/>
                    <a:pt x="4858" y="9745"/>
                    <a:pt x="4858" y="10730"/>
                  </a:cubicBezTo>
                  <a:cubicBezTo>
                    <a:pt x="4858" y="11868"/>
                    <a:pt x="4956" y="12891"/>
                    <a:pt x="5138" y="13799"/>
                  </a:cubicBezTo>
                  <a:cubicBezTo>
                    <a:pt x="5320" y="14707"/>
                    <a:pt x="5641" y="15487"/>
                    <a:pt x="6089" y="16126"/>
                  </a:cubicBezTo>
                  <a:cubicBezTo>
                    <a:pt x="6537" y="16766"/>
                    <a:pt x="7139" y="17265"/>
                    <a:pt x="7895" y="17597"/>
                  </a:cubicBezTo>
                  <a:cubicBezTo>
                    <a:pt x="8651" y="17942"/>
                    <a:pt x="9589" y="18109"/>
                    <a:pt x="10737" y="18109"/>
                  </a:cubicBezTo>
                  <a:cubicBezTo>
                    <a:pt x="11885" y="18109"/>
                    <a:pt x="12837" y="17917"/>
                    <a:pt x="13593" y="17533"/>
                  </a:cubicBezTo>
                  <a:cubicBezTo>
                    <a:pt x="14363" y="17150"/>
                    <a:pt x="14979" y="16625"/>
                    <a:pt x="15441" y="15947"/>
                  </a:cubicBezTo>
                  <a:cubicBezTo>
                    <a:pt x="15916" y="15282"/>
                    <a:pt x="16238" y="14502"/>
                    <a:pt x="16434" y="13620"/>
                  </a:cubicBezTo>
                  <a:cubicBezTo>
                    <a:pt x="16630" y="12737"/>
                    <a:pt x="16728" y="11778"/>
                    <a:pt x="16728" y="1078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8" name="Shape">
              <a:extLst>
                <a:ext uri="{FF2B5EF4-FFF2-40B4-BE49-F238E27FC236}">
                  <a16:creationId xmlns:a16="http://schemas.microsoft.com/office/drawing/2014/main" id="{1FB1ADCE-9F35-4300-B6F3-59AFFE6B5466}"/>
                </a:ext>
              </a:extLst>
            </p:cNvPr>
            <p:cNvSpPr/>
            <p:nvPr/>
          </p:nvSpPr>
          <p:spPr>
            <a:xfrm>
              <a:off x="2590799" y="47244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9" name="Shape">
              <a:extLst>
                <a:ext uri="{FF2B5EF4-FFF2-40B4-BE49-F238E27FC236}">
                  <a16:creationId xmlns:a16="http://schemas.microsoft.com/office/drawing/2014/main" id="{6FF3B735-AC8C-4728-92C4-DC40104EC7B2}"/>
                </a:ext>
              </a:extLst>
            </p:cNvPr>
            <p:cNvSpPr/>
            <p:nvPr/>
          </p:nvSpPr>
          <p:spPr>
            <a:xfrm>
              <a:off x="2070099" y="38734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9"/>
                  </a:cubicBezTo>
                  <a:cubicBezTo>
                    <a:pt x="8811" y="16645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2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3"/>
                    <a:pt x="14489" y="5361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0" name="Shape">
              <a:extLst>
                <a:ext uri="{FF2B5EF4-FFF2-40B4-BE49-F238E27FC236}">
                  <a16:creationId xmlns:a16="http://schemas.microsoft.com/office/drawing/2014/main" id="{70CE05E9-70AB-40C5-8780-C740A3A70747}"/>
                </a:ext>
              </a:extLst>
            </p:cNvPr>
            <p:cNvSpPr/>
            <p:nvPr/>
          </p:nvSpPr>
          <p:spPr>
            <a:xfrm>
              <a:off x="2070100" y="3695700"/>
              <a:ext cx="208280" cy="14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46" y="0"/>
                  </a:moveTo>
                  <a:cubicBezTo>
                    <a:pt x="7758" y="0"/>
                    <a:pt x="8824" y="271"/>
                    <a:pt x="9746" y="832"/>
                  </a:cubicBezTo>
                  <a:cubicBezTo>
                    <a:pt x="10681" y="1392"/>
                    <a:pt x="11459" y="2185"/>
                    <a:pt x="12091" y="3249"/>
                  </a:cubicBezTo>
                  <a:cubicBezTo>
                    <a:pt x="12723" y="4312"/>
                    <a:pt x="13210" y="5608"/>
                    <a:pt x="13539" y="7136"/>
                  </a:cubicBezTo>
                  <a:cubicBezTo>
                    <a:pt x="13869" y="8663"/>
                    <a:pt x="14040" y="10481"/>
                    <a:pt x="14040" y="12569"/>
                  </a:cubicBezTo>
                  <a:lnTo>
                    <a:pt x="14040" y="15199"/>
                  </a:lnTo>
                  <a:lnTo>
                    <a:pt x="20902" y="15199"/>
                  </a:lnTo>
                  <a:cubicBezTo>
                    <a:pt x="21007" y="15199"/>
                    <a:pt x="21113" y="15257"/>
                    <a:pt x="21205" y="15354"/>
                  </a:cubicBezTo>
                  <a:cubicBezTo>
                    <a:pt x="21297" y="15451"/>
                    <a:pt x="21363" y="15625"/>
                    <a:pt x="21416" y="15876"/>
                  </a:cubicBezTo>
                  <a:cubicBezTo>
                    <a:pt x="21468" y="16127"/>
                    <a:pt x="21521" y="16437"/>
                    <a:pt x="21547" y="16843"/>
                  </a:cubicBezTo>
                  <a:cubicBezTo>
                    <a:pt x="21574" y="17249"/>
                    <a:pt x="21600" y="17771"/>
                    <a:pt x="21600" y="18409"/>
                  </a:cubicBezTo>
                  <a:cubicBezTo>
                    <a:pt x="21600" y="19028"/>
                    <a:pt x="21587" y="19550"/>
                    <a:pt x="21547" y="19956"/>
                  </a:cubicBezTo>
                  <a:cubicBezTo>
                    <a:pt x="21508" y="20362"/>
                    <a:pt x="21468" y="20691"/>
                    <a:pt x="21416" y="20943"/>
                  </a:cubicBezTo>
                  <a:cubicBezTo>
                    <a:pt x="21363" y="21194"/>
                    <a:pt x="21284" y="21349"/>
                    <a:pt x="21205" y="21445"/>
                  </a:cubicBezTo>
                  <a:cubicBezTo>
                    <a:pt x="21126" y="21542"/>
                    <a:pt x="21020" y="21600"/>
                    <a:pt x="20902" y="21600"/>
                  </a:cubicBezTo>
                  <a:lnTo>
                    <a:pt x="1567" y="21600"/>
                  </a:lnTo>
                  <a:cubicBezTo>
                    <a:pt x="1040" y="21600"/>
                    <a:pt x="659" y="21407"/>
                    <a:pt x="395" y="21001"/>
                  </a:cubicBezTo>
                  <a:cubicBezTo>
                    <a:pt x="132" y="20594"/>
                    <a:pt x="0" y="20072"/>
                    <a:pt x="0" y="19434"/>
                  </a:cubicBezTo>
                  <a:lnTo>
                    <a:pt x="0" y="11989"/>
                  </a:lnTo>
                  <a:cubicBezTo>
                    <a:pt x="0" y="11235"/>
                    <a:pt x="13" y="10539"/>
                    <a:pt x="53" y="9862"/>
                  </a:cubicBezTo>
                  <a:cubicBezTo>
                    <a:pt x="92" y="9185"/>
                    <a:pt x="171" y="8373"/>
                    <a:pt x="303" y="7445"/>
                  </a:cubicBezTo>
                  <a:cubicBezTo>
                    <a:pt x="435" y="6517"/>
                    <a:pt x="672" y="5550"/>
                    <a:pt x="1014" y="4583"/>
                  </a:cubicBezTo>
                  <a:cubicBezTo>
                    <a:pt x="1357" y="3616"/>
                    <a:pt x="1791" y="2785"/>
                    <a:pt x="2318" y="2108"/>
                  </a:cubicBezTo>
                  <a:cubicBezTo>
                    <a:pt x="2845" y="1431"/>
                    <a:pt x="3464" y="909"/>
                    <a:pt x="4162" y="541"/>
                  </a:cubicBezTo>
                  <a:cubicBezTo>
                    <a:pt x="4886" y="174"/>
                    <a:pt x="5677" y="0"/>
                    <a:pt x="6546" y="0"/>
                  </a:cubicBezTo>
                  <a:close/>
                  <a:moveTo>
                    <a:pt x="6862" y="6710"/>
                  </a:moveTo>
                  <a:cubicBezTo>
                    <a:pt x="6111" y="6710"/>
                    <a:pt x="5492" y="6904"/>
                    <a:pt x="5005" y="7290"/>
                  </a:cubicBezTo>
                  <a:cubicBezTo>
                    <a:pt x="4518" y="7677"/>
                    <a:pt x="4162" y="8160"/>
                    <a:pt x="3925" y="8721"/>
                  </a:cubicBezTo>
                  <a:cubicBezTo>
                    <a:pt x="3688" y="9282"/>
                    <a:pt x="3543" y="9881"/>
                    <a:pt x="3490" y="10520"/>
                  </a:cubicBezTo>
                  <a:cubicBezTo>
                    <a:pt x="3424" y="11138"/>
                    <a:pt x="3398" y="11796"/>
                    <a:pt x="3398" y="12453"/>
                  </a:cubicBezTo>
                  <a:lnTo>
                    <a:pt x="3398" y="15180"/>
                  </a:lnTo>
                  <a:lnTo>
                    <a:pt x="10695" y="15180"/>
                  </a:lnTo>
                  <a:lnTo>
                    <a:pt x="10695" y="12299"/>
                  </a:lnTo>
                  <a:cubicBezTo>
                    <a:pt x="10695" y="11274"/>
                    <a:pt x="10602" y="10423"/>
                    <a:pt x="10418" y="9727"/>
                  </a:cubicBezTo>
                  <a:cubicBezTo>
                    <a:pt x="10234" y="9031"/>
                    <a:pt x="9970" y="8470"/>
                    <a:pt x="9628" y="8025"/>
                  </a:cubicBezTo>
                  <a:cubicBezTo>
                    <a:pt x="9285" y="7580"/>
                    <a:pt x="8890" y="7252"/>
                    <a:pt x="8416" y="7020"/>
                  </a:cubicBezTo>
                  <a:cubicBezTo>
                    <a:pt x="7929" y="6826"/>
                    <a:pt x="7415" y="6710"/>
                    <a:pt x="6862" y="671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1" name="Shape">
              <a:extLst>
                <a:ext uri="{FF2B5EF4-FFF2-40B4-BE49-F238E27FC236}">
                  <a16:creationId xmlns:a16="http://schemas.microsoft.com/office/drawing/2014/main" id="{A01135D6-0722-44CB-82F7-6C95BE0CB904}"/>
                </a:ext>
              </a:extLst>
            </p:cNvPr>
            <p:cNvSpPr/>
            <p:nvPr/>
          </p:nvSpPr>
          <p:spPr>
            <a:xfrm>
              <a:off x="2070100" y="3543300"/>
              <a:ext cx="207264" cy="12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9" y="0"/>
                  </a:moveTo>
                  <a:cubicBezTo>
                    <a:pt x="20197" y="0"/>
                    <a:pt x="20475" y="22"/>
                    <a:pt x="20687" y="67"/>
                  </a:cubicBezTo>
                  <a:cubicBezTo>
                    <a:pt x="20899" y="112"/>
                    <a:pt x="21084" y="179"/>
                    <a:pt x="21216" y="268"/>
                  </a:cubicBezTo>
                  <a:cubicBezTo>
                    <a:pt x="21349" y="357"/>
                    <a:pt x="21441" y="469"/>
                    <a:pt x="21507" y="625"/>
                  </a:cubicBezTo>
                  <a:cubicBezTo>
                    <a:pt x="21574" y="759"/>
                    <a:pt x="21600" y="916"/>
                    <a:pt x="21600" y="1094"/>
                  </a:cubicBezTo>
                  <a:lnTo>
                    <a:pt x="21600" y="19411"/>
                  </a:lnTo>
                  <a:cubicBezTo>
                    <a:pt x="21600" y="20036"/>
                    <a:pt x="21494" y="20550"/>
                    <a:pt x="21269" y="20975"/>
                  </a:cubicBezTo>
                  <a:cubicBezTo>
                    <a:pt x="21044" y="21399"/>
                    <a:pt x="20700" y="21600"/>
                    <a:pt x="20210" y="21600"/>
                  </a:cubicBezTo>
                  <a:lnTo>
                    <a:pt x="1390" y="21600"/>
                  </a:lnTo>
                  <a:cubicBezTo>
                    <a:pt x="900" y="21600"/>
                    <a:pt x="543" y="21399"/>
                    <a:pt x="331" y="20975"/>
                  </a:cubicBezTo>
                  <a:cubicBezTo>
                    <a:pt x="119" y="20550"/>
                    <a:pt x="0" y="20036"/>
                    <a:pt x="0" y="19411"/>
                  </a:cubicBezTo>
                  <a:lnTo>
                    <a:pt x="0" y="1206"/>
                  </a:lnTo>
                  <a:cubicBezTo>
                    <a:pt x="0" y="1028"/>
                    <a:pt x="26" y="893"/>
                    <a:pt x="79" y="759"/>
                  </a:cubicBezTo>
                  <a:cubicBezTo>
                    <a:pt x="132" y="625"/>
                    <a:pt x="238" y="514"/>
                    <a:pt x="371" y="424"/>
                  </a:cubicBezTo>
                  <a:cubicBezTo>
                    <a:pt x="503" y="335"/>
                    <a:pt x="688" y="268"/>
                    <a:pt x="900" y="223"/>
                  </a:cubicBezTo>
                  <a:cubicBezTo>
                    <a:pt x="1112" y="179"/>
                    <a:pt x="1390" y="156"/>
                    <a:pt x="1721" y="156"/>
                  </a:cubicBezTo>
                  <a:cubicBezTo>
                    <a:pt x="2038" y="156"/>
                    <a:pt x="2290" y="179"/>
                    <a:pt x="2515" y="223"/>
                  </a:cubicBezTo>
                  <a:cubicBezTo>
                    <a:pt x="2726" y="268"/>
                    <a:pt x="2912" y="335"/>
                    <a:pt x="3044" y="424"/>
                  </a:cubicBezTo>
                  <a:cubicBezTo>
                    <a:pt x="3176" y="514"/>
                    <a:pt x="3269" y="625"/>
                    <a:pt x="3335" y="759"/>
                  </a:cubicBezTo>
                  <a:cubicBezTo>
                    <a:pt x="3401" y="893"/>
                    <a:pt x="3428" y="1050"/>
                    <a:pt x="3428" y="1206"/>
                  </a:cubicBezTo>
                  <a:lnTo>
                    <a:pt x="3428" y="14229"/>
                  </a:lnTo>
                  <a:lnTo>
                    <a:pt x="8696" y="14229"/>
                  </a:lnTo>
                  <a:lnTo>
                    <a:pt x="8696" y="3217"/>
                  </a:lnTo>
                  <a:cubicBezTo>
                    <a:pt x="8696" y="3038"/>
                    <a:pt x="8722" y="2904"/>
                    <a:pt x="8788" y="2747"/>
                  </a:cubicBezTo>
                  <a:cubicBezTo>
                    <a:pt x="8854" y="2613"/>
                    <a:pt x="8947" y="2479"/>
                    <a:pt x="9066" y="2390"/>
                  </a:cubicBezTo>
                  <a:cubicBezTo>
                    <a:pt x="9185" y="2301"/>
                    <a:pt x="9371" y="2234"/>
                    <a:pt x="9582" y="2189"/>
                  </a:cubicBezTo>
                  <a:cubicBezTo>
                    <a:pt x="9794" y="2144"/>
                    <a:pt x="10059" y="2122"/>
                    <a:pt x="10376" y="2122"/>
                  </a:cubicBezTo>
                  <a:cubicBezTo>
                    <a:pt x="10694" y="2122"/>
                    <a:pt x="10972" y="2144"/>
                    <a:pt x="11184" y="2189"/>
                  </a:cubicBezTo>
                  <a:cubicBezTo>
                    <a:pt x="11396" y="2234"/>
                    <a:pt x="11568" y="2301"/>
                    <a:pt x="11687" y="2390"/>
                  </a:cubicBezTo>
                  <a:cubicBezTo>
                    <a:pt x="11806" y="2479"/>
                    <a:pt x="11912" y="2591"/>
                    <a:pt x="11965" y="2747"/>
                  </a:cubicBezTo>
                  <a:cubicBezTo>
                    <a:pt x="12018" y="2904"/>
                    <a:pt x="12044" y="3038"/>
                    <a:pt x="12044" y="3217"/>
                  </a:cubicBezTo>
                  <a:lnTo>
                    <a:pt x="12044" y="14229"/>
                  </a:lnTo>
                  <a:lnTo>
                    <a:pt x="18132" y="14229"/>
                  </a:lnTo>
                  <a:lnTo>
                    <a:pt x="18132" y="1094"/>
                  </a:lnTo>
                  <a:cubicBezTo>
                    <a:pt x="18132" y="916"/>
                    <a:pt x="18159" y="759"/>
                    <a:pt x="18225" y="625"/>
                  </a:cubicBezTo>
                  <a:cubicBezTo>
                    <a:pt x="18291" y="491"/>
                    <a:pt x="18384" y="357"/>
                    <a:pt x="18516" y="268"/>
                  </a:cubicBezTo>
                  <a:cubicBezTo>
                    <a:pt x="18649" y="179"/>
                    <a:pt x="18821" y="112"/>
                    <a:pt x="19046" y="67"/>
                  </a:cubicBezTo>
                  <a:cubicBezTo>
                    <a:pt x="19284" y="22"/>
                    <a:pt x="19549" y="0"/>
                    <a:pt x="19879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2" name="Shape">
              <a:extLst>
                <a:ext uri="{FF2B5EF4-FFF2-40B4-BE49-F238E27FC236}">
                  <a16:creationId xmlns:a16="http://schemas.microsoft.com/office/drawing/2014/main" id="{BEB65565-2AF4-4F4D-BB65-38E2AB1D2F20}"/>
                </a:ext>
              </a:extLst>
            </p:cNvPr>
            <p:cNvSpPr/>
            <p:nvPr/>
          </p:nvSpPr>
          <p:spPr>
            <a:xfrm>
              <a:off x="2070100" y="3352800"/>
              <a:ext cx="208280" cy="153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28" y="0"/>
                  </a:moveTo>
                  <a:cubicBezTo>
                    <a:pt x="21047" y="0"/>
                    <a:pt x="21152" y="36"/>
                    <a:pt x="21231" y="89"/>
                  </a:cubicBezTo>
                  <a:cubicBezTo>
                    <a:pt x="21310" y="143"/>
                    <a:pt x="21389" y="286"/>
                    <a:pt x="21442" y="518"/>
                  </a:cubicBezTo>
                  <a:cubicBezTo>
                    <a:pt x="21495" y="750"/>
                    <a:pt x="21534" y="1072"/>
                    <a:pt x="21560" y="1501"/>
                  </a:cubicBezTo>
                  <a:cubicBezTo>
                    <a:pt x="21587" y="1929"/>
                    <a:pt x="21587" y="2537"/>
                    <a:pt x="21587" y="3287"/>
                  </a:cubicBezTo>
                  <a:cubicBezTo>
                    <a:pt x="21587" y="3913"/>
                    <a:pt x="21574" y="4413"/>
                    <a:pt x="21560" y="4788"/>
                  </a:cubicBezTo>
                  <a:cubicBezTo>
                    <a:pt x="21534" y="5163"/>
                    <a:pt x="21495" y="5467"/>
                    <a:pt x="21442" y="5681"/>
                  </a:cubicBezTo>
                  <a:cubicBezTo>
                    <a:pt x="21376" y="5896"/>
                    <a:pt x="21297" y="6057"/>
                    <a:pt x="21205" y="6146"/>
                  </a:cubicBezTo>
                  <a:cubicBezTo>
                    <a:pt x="21113" y="6235"/>
                    <a:pt x="20994" y="6307"/>
                    <a:pt x="20862" y="6378"/>
                  </a:cubicBezTo>
                  <a:lnTo>
                    <a:pt x="16068" y="8987"/>
                  </a:lnTo>
                  <a:cubicBezTo>
                    <a:pt x="15528" y="9308"/>
                    <a:pt x="15041" y="9612"/>
                    <a:pt x="14620" y="9916"/>
                  </a:cubicBezTo>
                  <a:cubicBezTo>
                    <a:pt x="14198" y="10219"/>
                    <a:pt x="13842" y="10559"/>
                    <a:pt x="13566" y="10916"/>
                  </a:cubicBezTo>
                  <a:cubicBezTo>
                    <a:pt x="13289" y="11291"/>
                    <a:pt x="13065" y="11702"/>
                    <a:pt x="12920" y="12185"/>
                  </a:cubicBezTo>
                  <a:cubicBezTo>
                    <a:pt x="12776" y="12667"/>
                    <a:pt x="12710" y="13221"/>
                    <a:pt x="12710" y="13846"/>
                  </a:cubicBezTo>
                  <a:lnTo>
                    <a:pt x="12710" y="15686"/>
                  </a:lnTo>
                  <a:lnTo>
                    <a:pt x="20902" y="15686"/>
                  </a:lnTo>
                  <a:cubicBezTo>
                    <a:pt x="21007" y="15686"/>
                    <a:pt x="21113" y="15740"/>
                    <a:pt x="21205" y="15829"/>
                  </a:cubicBezTo>
                  <a:cubicBezTo>
                    <a:pt x="21297" y="15919"/>
                    <a:pt x="21363" y="16079"/>
                    <a:pt x="21416" y="16312"/>
                  </a:cubicBezTo>
                  <a:cubicBezTo>
                    <a:pt x="21468" y="16544"/>
                    <a:pt x="21521" y="16830"/>
                    <a:pt x="21547" y="17205"/>
                  </a:cubicBezTo>
                  <a:cubicBezTo>
                    <a:pt x="21574" y="17580"/>
                    <a:pt x="21600" y="18063"/>
                    <a:pt x="21600" y="18652"/>
                  </a:cubicBezTo>
                  <a:cubicBezTo>
                    <a:pt x="21600" y="19224"/>
                    <a:pt x="21587" y="19706"/>
                    <a:pt x="21547" y="20081"/>
                  </a:cubicBezTo>
                  <a:cubicBezTo>
                    <a:pt x="21508" y="20457"/>
                    <a:pt x="21468" y="20760"/>
                    <a:pt x="21416" y="20993"/>
                  </a:cubicBezTo>
                  <a:cubicBezTo>
                    <a:pt x="21363" y="21225"/>
                    <a:pt x="21284" y="21368"/>
                    <a:pt x="21205" y="21457"/>
                  </a:cubicBezTo>
                  <a:cubicBezTo>
                    <a:pt x="21126" y="21546"/>
                    <a:pt x="21020" y="21600"/>
                    <a:pt x="20902" y="21600"/>
                  </a:cubicBezTo>
                  <a:lnTo>
                    <a:pt x="1383" y="21600"/>
                  </a:lnTo>
                  <a:cubicBezTo>
                    <a:pt x="896" y="21600"/>
                    <a:pt x="540" y="21439"/>
                    <a:pt x="329" y="21100"/>
                  </a:cubicBezTo>
                  <a:cubicBezTo>
                    <a:pt x="119" y="20760"/>
                    <a:pt x="0" y="20349"/>
                    <a:pt x="0" y="19849"/>
                  </a:cubicBezTo>
                  <a:lnTo>
                    <a:pt x="0" y="12310"/>
                  </a:lnTo>
                  <a:cubicBezTo>
                    <a:pt x="0" y="11541"/>
                    <a:pt x="13" y="10916"/>
                    <a:pt x="40" y="10416"/>
                  </a:cubicBezTo>
                  <a:cubicBezTo>
                    <a:pt x="66" y="9916"/>
                    <a:pt x="92" y="9469"/>
                    <a:pt x="119" y="9058"/>
                  </a:cubicBezTo>
                  <a:cubicBezTo>
                    <a:pt x="237" y="7879"/>
                    <a:pt x="448" y="6825"/>
                    <a:pt x="751" y="5896"/>
                  </a:cubicBezTo>
                  <a:cubicBezTo>
                    <a:pt x="1054" y="4967"/>
                    <a:pt x="1436" y="4163"/>
                    <a:pt x="1923" y="3502"/>
                  </a:cubicBezTo>
                  <a:cubicBezTo>
                    <a:pt x="2410" y="2841"/>
                    <a:pt x="2977" y="2340"/>
                    <a:pt x="3635" y="2001"/>
                  </a:cubicBezTo>
                  <a:cubicBezTo>
                    <a:pt x="4294" y="1661"/>
                    <a:pt x="5044" y="1483"/>
                    <a:pt x="5900" y="1483"/>
                  </a:cubicBezTo>
                  <a:cubicBezTo>
                    <a:pt x="6625" y="1483"/>
                    <a:pt x="7270" y="1608"/>
                    <a:pt x="7863" y="1858"/>
                  </a:cubicBezTo>
                  <a:cubicBezTo>
                    <a:pt x="8456" y="2108"/>
                    <a:pt x="8982" y="2465"/>
                    <a:pt x="9443" y="2948"/>
                  </a:cubicBezTo>
                  <a:cubicBezTo>
                    <a:pt x="9904" y="3430"/>
                    <a:pt x="10313" y="4020"/>
                    <a:pt x="10655" y="4734"/>
                  </a:cubicBezTo>
                  <a:cubicBezTo>
                    <a:pt x="10998" y="5431"/>
                    <a:pt x="11274" y="6235"/>
                    <a:pt x="11485" y="7146"/>
                  </a:cubicBezTo>
                  <a:cubicBezTo>
                    <a:pt x="11643" y="6717"/>
                    <a:pt x="11827" y="6307"/>
                    <a:pt x="12051" y="5913"/>
                  </a:cubicBezTo>
                  <a:cubicBezTo>
                    <a:pt x="12275" y="5538"/>
                    <a:pt x="12539" y="5163"/>
                    <a:pt x="12855" y="4841"/>
                  </a:cubicBezTo>
                  <a:cubicBezTo>
                    <a:pt x="13171" y="4502"/>
                    <a:pt x="13526" y="4180"/>
                    <a:pt x="13935" y="3877"/>
                  </a:cubicBezTo>
                  <a:cubicBezTo>
                    <a:pt x="14343" y="3573"/>
                    <a:pt x="14791" y="3287"/>
                    <a:pt x="15304" y="3001"/>
                  </a:cubicBezTo>
                  <a:lnTo>
                    <a:pt x="19532" y="554"/>
                  </a:lnTo>
                  <a:cubicBezTo>
                    <a:pt x="19954" y="321"/>
                    <a:pt x="20257" y="178"/>
                    <a:pt x="20454" y="107"/>
                  </a:cubicBezTo>
                  <a:cubicBezTo>
                    <a:pt x="20652" y="35"/>
                    <a:pt x="20810" y="0"/>
                    <a:pt x="20928" y="0"/>
                  </a:cubicBezTo>
                  <a:close/>
                  <a:moveTo>
                    <a:pt x="6335" y="7629"/>
                  </a:moveTo>
                  <a:cubicBezTo>
                    <a:pt x="5624" y="7629"/>
                    <a:pt x="5031" y="7843"/>
                    <a:pt x="4544" y="8290"/>
                  </a:cubicBezTo>
                  <a:cubicBezTo>
                    <a:pt x="4057" y="8719"/>
                    <a:pt x="3714" y="9433"/>
                    <a:pt x="3517" y="10434"/>
                  </a:cubicBezTo>
                  <a:cubicBezTo>
                    <a:pt x="3464" y="10738"/>
                    <a:pt x="3411" y="11077"/>
                    <a:pt x="3385" y="11452"/>
                  </a:cubicBezTo>
                  <a:cubicBezTo>
                    <a:pt x="3345" y="11827"/>
                    <a:pt x="3332" y="12363"/>
                    <a:pt x="3332" y="13042"/>
                  </a:cubicBezTo>
                  <a:lnTo>
                    <a:pt x="3332" y="15704"/>
                  </a:lnTo>
                  <a:lnTo>
                    <a:pt x="9430" y="15704"/>
                  </a:lnTo>
                  <a:lnTo>
                    <a:pt x="9430" y="12685"/>
                  </a:lnTo>
                  <a:cubicBezTo>
                    <a:pt x="9430" y="11845"/>
                    <a:pt x="9351" y="11113"/>
                    <a:pt x="9206" y="10470"/>
                  </a:cubicBezTo>
                  <a:cubicBezTo>
                    <a:pt x="9061" y="9844"/>
                    <a:pt x="8851" y="9308"/>
                    <a:pt x="8574" y="8897"/>
                  </a:cubicBezTo>
                  <a:cubicBezTo>
                    <a:pt x="8298" y="8486"/>
                    <a:pt x="7982" y="8165"/>
                    <a:pt x="7600" y="7950"/>
                  </a:cubicBezTo>
                  <a:cubicBezTo>
                    <a:pt x="7231" y="7736"/>
                    <a:pt x="6809" y="7629"/>
                    <a:pt x="6335" y="762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3" name="Shape">
              <a:extLst>
                <a:ext uri="{FF2B5EF4-FFF2-40B4-BE49-F238E27FC236}">
                  <a16:creationId xmlns:a16="http://schemas.microsoft.com/office/drawing/2014/main" id="{A9A60374-BE82-46FA-9DB6-14F35C478E03}"/>
                </a:ext>
              </a:extLst>
            </p:cNvPr>
            <p:cNvSpPr/>
            <p:nvPr/>
          </p:nvSpPr>
          <p:spPr>
            <a:xfrm>
              <a:off x="2070099" y="3149600"/>
              <a:ext cx="209424" cy="19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84" y="287"/>
                  </a:moveTo>
                  <a:cubicBezTo>
                    <a:pt x="20277" y="143"/>
                    <a:pt x="20591" y="57"/>
                    <a:pt x="20827" y="14"/>
                  </a:cubicBezTo>
                  <a:cubicBezTo>
                    <a:pt x="21063" y="-29"/>
                    <a:pt x="21233" y="28"/>
                    <a:pt x="21351" y="158"/>
                  </a:cubicBezTo>
                  <a:cubicBezTo>
                    <a:pt x="21469" y="287"/>
                    <a:pt x="21535" y="531"/>
                    <a:pt x="21561" y="861"/>
                  </a:cubicBezTo>
                  <a:cubicBezTo>
                    <a:pt x="21587" y="1205"/>
                    <a:pt x="21600" y="1665"/>
                    <a:pt x="21600" y="2253"/>
                  </a:cubicBezTo>
                  <a:cubicBezTo>
                    <a:pt x="21600" y="2870"/>
                    <a:pt x="21587" y="3344"/>
                    <a:pt x="21574" y="3688"/>
                  </a:cubicBezTo>
                  <a:cubicBezTo>
                    <a:pt x="21561" y="4033"/>
                    <a:pt x="21521" y="4291"/>
                    <a:pt x="21469" y="4478"/>
                  </a:cubicBezTo>
                  <a:cubicBezTo>
                    <a:pt x="21417" y="4664"/>
                    <a:pt x="21351" y="4779"/>
                    <a:pt x="21259" y="4851"/>
                  </a:cubicBezTo>
                  <a:cubicBezTo>
                    <a:pt x="21168" y="4923"/>
                    <a:pt x="21050" y="4980"/>
                    <a:pt x="20919" y="5037"/>
                  </a:cubicBezTo>
                  <a:lnTo>
                    <a:pt x="16622" y="6616"/>
                  </a:lnTo>
                  <a:lnTo>
                    <a:pt x="16622" y="15414"/>
                  </a:lnTo>
                  <a:lnTo>
                    <a:pt x="20801" y="16892"/>
                  </a:lnTo>
                  <a:cubicBezTo>
                    <a:pt x="20958" y="16935"/>
                    <a:pt x="21089" y="17007"/>
                    <a:pt x="21194" y="17079"/>
                  </a:cubicBezTo>
                  <a:cubicBezTo>
                    <a:pt x="21299" y="17151"/>
                    <a:pt x="21377" y="17280"/>
                    <a:pt x="21443" y="17452"/>
                  </a:cubicBezTo>
                  <a:cubicBezTo>
                    <a:pt x="21508" y="17624"/>
                    <a:pt x="21548" y="17868"/>
                    <a:pt x="21561" y="18198"/>
                  </a:cubicBezTo>
                  <a:cubicBezTo>
                    <a:pt x="21587" y="18514"/>
                    <a:pt x="21587" y="18930"/>
                    <a:pt x="21587" y="19461"/>
                  </a:cubicBezTo>
                  <a:cubicBezTo>
                    <a:pt x="21587" y="20021"/>
                    <a:pt x="21574" y="20452"/>
                    <a:pt x="21535" y="20767"/>
                  </a:cubicBezTo>
                  <a:cubicBezTo>
                    <a:pt x="21495" y="21083"/>
                    <a:pt x="21417" y="21298"/>
                    <a:pt x="21299" y="21413"/>
                  </a:cubicBezTo>
                  <a:cubicBezTo>
                    <a:pt x="21181" y="21528"/>
                    <a:pt x="20997" y="21571"/>
                    <a:pt x="20762" y="21542"/>
                  </a:cubicBezTo>
                  <a:cubicBezTo>
                    <a:pt x="20526" y="21514"/>
                    <a:pt x="20225" y="21413"/>
                    <a:pt x="19832" y="21270"/>
                  </a:cubicBezTo>
                  <a:lnTo>
                    <a:pt x="865" y="14050"/>
                  </a:lnTo>
                  <a:cubicBezTo>
                    <a:pt x="681" y="13979"/>
                    <a:pt x="524" y="13893"/>
                    <a:pt x="406" y="13792"/>
                  </a:cubicBezTo>
                  <a:cubicBezTo>
                    <a:pt x="288" y="13692"/>
                    <a:pt x="196" y="13548"/>
                    <a:pt x="144" y="13333"/>
                  </a:cubicBezTo>
                  <a:cubicBezTo>
                    <a:pt x="79" y="13118"/>
                    <a:pt x="39" y="12831"/>
                    <a:pt x="26" y="12457"/>
                  </a:cubicBezTo>
                  <a:cubicBezTo>
                    <a:pt x="13" y="12084"/>
                    <a:pt x="0" y="11582"/>
                    <a:pt x="0" y="10979"/>
                  </a:cubicBezTo>
                  <a:cubicBezTo>
                    <a:pt x="0" y="10262"/>
                    <a:pt x="13" y="9702"/>
                    <a:pt x="26" y="9271"/>
                  </a:cubicBezTo>
                  <a:cubicBezTo>
                    <a:pt x="39" y="8855"/>
                    <a:pt x="79" y="8525"/>
                    <a:pt x="144" y="8281"/>
                  </a:cubicBezTo>
                  <a:cubicBezTo>
                    <a:pt x="210" y="8051"/>
                    <a:pt x="301" y="7879"/>
                    <a:pt x="419" y="7779"/>
                  </a:cubicBezTo>
                  <a:cubicBezTo>
                    <a:pt x="537" y="7678"/>
                    <a:pt x="707" y="7592"/>
                    <a:pt x="917" y="7520"/>
                  </a:cubicBezTo>
                  <a:lnTo>
                    <a:pt x="19884" y="287"/>
                  </a:lnTo>
                  <a:close/>
                  <a:moveTo>
                    <a:pt x="4205" y="11037"/>
                  </a:moveTo>
                  <a:lnTo>
                    <a:pt x="4205" y="11051"/>
                  </a:lnTo>
                  <a:lnTo>
                    <a:pt x="13295" y="14366"/>
                  </a:lnTo>
                  <a:lnTo>
                    <a:pt x="13295" y="7721"/>
                  </a:lnTo>
                  <a:lnTo>
                    <a:pt x="4205" y="1103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4" name="Shape">
              <a:extLst>
                <a:ext uri="{FF2B5EF4-FFF2-40B4-BE49-F238E27FC236}">
                  <a16:creationId xmlns:a16="http://schemas.microsoft.com/office/drawing/2014/main" id="{BDD2F47A-EACE-4D0F-8CC5-EB0E017A2341}"/>
                </a:ext>
              </a:extLst>
            </p:cNvPr>
            <p:cNvSpPr/>
            <p:nvPr/>
          </p:nvSpPr>
          <p:spPr>
            <a:xfrm>
              <a:off x="2070100" y="3009899"/>
              <a:ext cx="208153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2" y="0"/>
                  </a:moveTo>
                  <a:cubicBezTo>
                    <a:pt x="2109" y="0"/>
                    <a:pt x="2385" y="17"/>
                    <a:pt x="2609" y="52"/>
                  </a:cubicBezTo>
                  <a:cubicBezTo>
                    <a:pt x="2833" y="87"/>
                    <a:pt x="3018" y="139"/>
                    <a:pt x="3163" y="208"/>
                  </a:cubicBezTo>
                  <a:cubicBezTo>
                    <a:pt x="3308" y="277"/>
                    <a:pt x="3400" y="364"/>
                    <a:pt x="3466" y="485"/>
                  </a:cubicBezTo>
                  <a:cubicBezTo>
                    <a:pt x="3532" y="589"/>
                    <a:pt x="3571" y="711"/>
                    <a:pt x="3571" y="849"/>
                  </a:cubicBezTo>
                  <a:lnTo>
                    <a:pt x="3571" y="7922"/>
                  </a:lnTo>
                  <a:lnTo>
                    <a:pt x="20902" y="7922"/>
                  </a:lnTo>
                  <a:cubicBezTo>
                    <a:pt x="21007" y="7922"/>
                    <a:pt x="21112" y="7974"/>
                    <a:pt x="21205" y="8061"/>
                  </a:cubicBezTo>
                  <a:cubicBezTo>
                    <a:pt x="21297" y="8148"/>
                    <a:pt x="21363" y="8321"/>
                    <a:pt x="21415" y="8529"/>
                  </a:cubicBezTo>
                  <a:cubicBezTo>
                    <a:pt x="21468" y="8754"/>
                    <a:pt x="21521" y="9049"/>
                    <a:pt x="21547" y="9413"/>
                  </a:cubicBezTo>
                  <a:cubicBezTo>
                    <a:pt x="21587" y="9777"/>
                    <a:pt x="21600" y="10245"/>
                    <a:pt x="21600" y="10800"/>
                  </a:cubicBezTo>
                  <a:cubicBezTo>
                    <a:pt x="21600" y="11355"/>
                    <a:pt x="21587" y="11823"/>
                    <a:pt x="21547" y="12187"/>
                  </a:cubicBezTo>
                  <a:cubicBezTo>
                    <a:pt x="21508" y="12551"/>
                    <a:pt x="21468" y="12846"/>
                    <a:pt x="21415" y="13071"/>
                  </a:cubicBezTo>
                  <a:cubicBezTo>
                    <a:pt x="21363" y="13296"/>
                    <a:pt x="21284" y="13452"/>
                    <a:pt x="21205" y="13539"/>
                  </a:cubicBezTo>
                  <a:cubicBezTo>
                    <a:pt x="21126" y="13626"/>
                    <a:pt x="21020" y="13678"/>
                    <a:pt x="20902" y="13678"/>
                  </a:cubicBezTo>
                  <a:lnTo>
                    <a:pt x="3571" y="13678"/>
                  </a:lnTo>
                  <a:lnTo>
                    <a:pt x="3571" y="20768"/>
                  </a:lnTo>
                  <a:cubicBezTo>
                    <a:pt x="3571" y="20907"/>
                    <a:pt x="3532" y="21045"/>
                    <a:pt x="3466" y="21132"/>
                  </a:cubicBezTo>
                  <a:cubicBezTo>
                    <a:pt x="3400" y="21236"/>
                    <a:pt x="3295" y="21323"/>
                    <a:pt x="3163" y="21392"/>
                  </a:cubicBezTo>
                  <a:cubicBezTo>
                    <a:pt x="3031" y="21461"/>
                    <a:pt x="2847" y="21513"/>
                    <a:pt x="2609" y="21548"/>
                  </a:cubicBezTo>
                  <a:cubicBezTo>
                    <a:pt x="2385" y="21583"/>
                    <a:pt x="2109" y="21600"/>
                    <a:pt x="1792" y="21600"/>
                  </a:cubicBezTo>
                  <a:cubicBezTo>
                    <a:pt x="1463" y="21600"/>
                    <a:pt x="1173" y="21583"/>
                    <a:pt x="949" y="21548"/>
                  </a:cubicBezTo>
                  <a:cubicBezTo>
                    <a:pt x="712" y="21513"/>
                    <a:pt x="527" y="21461"/>
                    <a:pt x="395" y="21392"/>
                  </a:cubicBezTo>
                  <a:cubicBezTo>
                    <a:pt x="250" y="21323"/>
                    <a:pt x="158" y="21236"/>
                    <a:pt x="92" y="21132"/>
                  </a:cubicBezTo>
                  <a:cubicBezTo>
                    <a:pt x="26" y="21028"/>
                    <a:pt x="0" y="20907"/>
                    <a:pt x="0" y="20768"/>
                  </a:cubicBezTo>
                  <a:lnTo>
                    <a:pt x="0" y="832"/>
                  </a:lnTo>
                  <a:cubicBezTo>
                    <a:pt x="0" y="693"/>
                    <a:pt x="26" y="572"/>
                    <a:pt x="92" y="468"/>
                  </a:cubicBezTo>
                  <a:cubicBezTo>
                    <a:pt x="158" y="364"/>
                    <a:pt x="250" y="260"/>
                    <a:pt x="395" y="191"/>
                  </a:cubicBezTo>
                  <a:cubicBezTo>
                    <a:pt x="527" y="121"/>
                    <a:pt x="725" y="69"/>
                    <a:pt x="949" y="35"/>
                  </a:cubicBezTo>
                  <a:cubicBezTo>
                    <a:pt x="1173" y="17"/>
                    <a:pt x="1463" y="0"/>
                    <a:pt x="1792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5" name="Shape">
              <a:extLst>
                <a:ext uri="{FF2B5EF4-FFF2-40B4-BE49-F238E27FC236}">
                  <a16:creationId xmlns:a16="http://schemas.microsoft.com/office/drawing/2014/main" id="{363B75A4-DAF8-49FC-A53A-6DE1D86821E8}"/>
                </a:ext>
              </a:extLst>
            </p:cNvPr>
            <p:cNvSpPr/>
            <p:nvPr/>
          </p:nvSpPr>
          <p:spPr>
            <a:xfrm>
              <a:off x="2070100" y="2946399"/>
              <a:ext cx="209169" cy="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5" y="0"/>
                  </a:moveTo>
                  <a:cubicBezTo>
                    <a:pt x="21010" y="0"/>
                    <a:pt x="21115" y="195"/>
                    <a:pt x="21207" y="520"/>
                  </a:cubicBezTo>
                  <a:cubicBezTo>
                    <a:pt x="21298" y="846"/>
                    <a:pt x="21364" y="1431"/>
                    <a:pt x="21416" y="2277"/>
                  </a:cubicBezTo>
                  <a:cubicBezTo>
                    <a:pt x="21469" y="3123"/>
                    <a:pt x="21521" y="4164"/>
                    <a:pt x="21548" y="5530"/>
                  </a:cubicBezTo>
                  <a:cubicBezTo>
                    <a:pt x="21574" y="6896"/>
                    <a:pt x="21600" y="8653"/>
                    <a:pt x="21600" y="10800"/>
                  </a:cubicBezTo>
                  <a:cubicBezTo>
                    <a:pt x="21600" y="12882"/>
                    <a:pt x="21587" y="14639"/>
                    <a:pt x="21548" y="16005"/>
                  </a:cubicBezTo>
                  <a:cubicBezTo>
                    <a:pt x="21508" y="17371"/>
                    <a:pt x="21469" y="18477"/>
                    <a:pt x="21416" y="19323"/>
                  </a:cubicBezTo>
                  <a:cubicBezTo>
                    <a:pt x="21364" y="20169"/>
                    <a:pt x="21285" y="20754"/>
                    <a:pt x="21207" y="21080"/>
                  </a:cubicBezTo>
                  <a:cubicBezTo>
                    <a:pt x="21128" y="21405"/>
                    <a:pt x="21023" y="21600"/>
                    <a:pt x="20905" y="21600"/>
                  </a:cubicBezTo>
                  <a:lnTo>
                    <a:pt x="695" y="21600"/>
                  </a:lnTo>
                  <a:cubicBezTo>
                    <a:pt x="590" y="21600"/>
                    <a:pt x="485" y="21405"/>
                    <a:pt x="393" y="21080"/>
                  </a:cubicBezTo>
                  <a:cubicBezTo>
                    <a:pt x="302" y="20754"/>
                    <a:pt x="236" y="20104"/>
                    <a:pt x="184" y="19258"/>
                  </a:cubicBezTo>
                  <a:cubicBezTo>
                    <a:pt x="131" y="18412"/>
                    <a:pt x="79" y="17306"/>
                    <a:pt x="52" y="15940"/>
                  </a:cubicBezTo>
                  <a:cubicBezTo>
                    <a:pt x="26" y="14573"/>
                    <a:pt x="0" y="12817"/>
                    <a:pt x="0" y="10800"/>
                  </a:cubicBezTo>
                  <a:cubicBezTo>
                    <a:pt x="0" y="8653"/>
                    <a:pt x="13" y="6896"/>
                    <a:pt x="52" y="5530"/>
                  </a:cubicBezTo>
                  <a:cubicBezTo>
                    <a:pt x="92" y="4164"/>
                    <a:pt x="131" y="3058"/>
                    <a:pt x="184" y="2277"/>
                  </a:cubicBezTo>
                  <a:cubicBezTo>
                    <a:pt x="236" y="1497"/>
                    <a:pt x="315" y="846"/>
                    <a:pt x="393" y="521"/>
                  </a:cubicBezTo>
                  <a:cubicBezTo>
                    <a:pt x="472" y="195"/>
                    <a:pt x="577" y="0"/>
                    <a:pt x="695" y="0"/>
                  </a:cubicBezTo>
                  <a:lnTo>
                    <a:pt x="20905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6" name="Shape">
              <a:extLst>
                <a:ext uri="{FF2B5EF4-FFF2-40B4-BE49-F238E27FC236}">
                  <a16:creationId xmlns:a16="http://schemas.microsoft.com/office/drawing/2014/main" id="{69D48BF5-9D82-4BEA-900D-6BC4100BA1BC}"/>
                </a:ext>
              </a:extLst>
            </p:cNvPr>
            <p:cNvSpPr/>
            <p:nvPr/>
          </p:nvSpPr>
          <p:spPr>
            <a:xfrm>
              <a:off x="2070099" y="2717799"/>
              <a:ext cx="214504" cy="195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25" y="238"/>
                    <a:pt x="15193" y="700"/>
                  </a:cubicBezTo>
                  <a:cubicBezTo>
                    <a:pt x="16561" y="1176"/>
                    <a:pt x="17712" y="1876"/>
                    <a:pt x="18671" y="2800"/>
                  </a:cubicBezTo>
                  <a:cubicBezTo>
                    <a:pt x="19618" y="3724"/>
                    <a:pt x="20347" y="4886"/>
                    <a:pt x="20845" y="6243"/>
                  </a:cubicBezTo>
                  <a:cubicBezTo>
                    <a:pt x="21344" y="7615"/>
                    <a:pt x="21600" y="9197"/>
                    <a:pt x="21600" y="11003"/>
                  </a:cubicBezTo>
                  <a:cubicBezTo>
                    <a:pt x="21600" y="12781"/>
                    <a:pt x="21383" y="14335"/>
                    <a:pt x="20961" y="15651"/>
                  </a:cubicBezTo>
                  <a:cubicBezTo>
                    <a:pt x="20539" y="16980"/>
                    <a:pt x="19886" y="18072"/>
                    <a:pt x="19017" y="18954"/>
                  </a:cubicBezTo>
                  <a:cubicBezTo>
                    <a:pt x="18147" y="19836"/>
                    <a:pt x="17034" y="20494"/>
                    <a:pt x="15692" y="20942"/>
                  </a:cubicBezTo>
                  <a:cubicBezTo>
                    <a:pt x="14349" y="21390"/>
                    <a:pt x="12763" y="21600"/>
                    <a:pt x="10921" y="21600"/>
                  </a:cubicBezTo>
                  <a:cubicBezTo>
                    <a:pt x="9233" y="21600"/>
                    <a:pt x="7712" y="21362"/>
                    <a:pt x="6369" y="20900"/>
                  </a:cubicBezTo>
                  <a:cubicBezTo>
                    <a:pt x="5026" y="20424"/>
                    <a:pt x="3875" y="19724"/>
                    <a:pt x="2929" y="18800"/>
                  </a:cubicBezTo>
                  <a:cubicBezTo>
                    <a:pt x="1982" y="17876"/>
                    <a:pt x="1253" y="16714"/>
                    <a:pt x="755" y="15357"/>
                  </a:cubicBezTo>
                  <a:cubicBezTo>
                    <a:pt x="256" y="13985"/>
                    <a:pt x="0" y="12389"/>
                    <a:pt x="0" y="10583"/>
                  </a:cubicBezTo>
                  <a:cubicBezTo>
                    <a:pt x="0" y="8847"/>
                    <a:pt x="205" y="7321"/>
                    <a:pt x="627" y="6005"/>
                  </a:cubicBezTo>
                  <a:cubicBezTo>
                    <a:pt x="1049" y="4676"/>
                    <a:pt x="1688" y="3570"/>
                    <a:pt x="2558" y="2688"/>
                  </a:cubicBezTo>
                  <a:cubicBezTo>
                    <a:pt x="3427" y="1806"/>
                    <a:pt x="4527" y="1134"/>
                    <a:pt x="5857" y="672"/>
                  </a:cubicBezTo>
                  <a:cubicBezTo>
                    <a:pt x="7174" y="224"/>
                    <a:pt x="8735" y="0"/>
                    <a:pt x="10551" y="0"/>
                  </a:cubicBezTo>
                  <a:close/>
                  <a:moveTo>
                    <a:pt x="10768" y="4872"/>
                  </a:moveTo>
                  <a:cubicBezTo>
                    <a:pt x="9668" y="4872"/>
                    <a:pt x="8671" y="4970"/>
                    <a:pt x="7775" y="5152"/>
                  </a:cubicBezTo>
                  <a:cubicBezTo>
                    <a:pt x="6880" y="5334"/>
                    <a:pt x="6113" y="5655"/>
                    <a:pt x="5474" y="6117"/>
                  </a:cubicBezTo>
                  <a:cubicBezTo>
                    <a:pt x="4834" y="6565"/>
                    <a:pt x="4335" y="7167"/>
                    <a:pt x="3990" y="7923"/>
                  </a:cubicBezTo>
                  <a:cubicBezTo>
                    <a:pt x="3645" y="8679"/>
                    <a:pt x="3466" y="9617"/>
                    <a:pt x="3466" y="10751"/>
                  </a:cubicBezTo>
                  <a:cubicBezTo>
                    <a:pt x="3466" y="11899"/>
                    <a:pt x="3658" y="12851"/>
                    <a:pt x="4054" y="13607"/>
                  </a:cubicBezTo>
                  <a:cubicBezTo>
                    <a:pt x="4450" y="14377"/>
                    <a:pt x="4975" y="14993"/>
                    <a:pt x="5627" y="15455"/>
                  </a:cubicBezTo>
                  <a:cubicBezTo>
                    <a:pt x="6279" y="15917"/>
                    <a:pt x="7047" y="16253"/>
                    <a:pt x="7929" y="16448"/>
                  </a:cubicBezTo>
                  <a:cubicBezTo>
                    <a:pt x="8811" y="16644"/>
                    <a:pt x="9732" y="16742"/>
                    <a:pt x="10717" y="16742"/>
                  </a:cubicBezTo>
                  <a:cubicBezTo>
                    <a:pt x="11855" y="16742"/>
                    <a:pt x="12878" y="16644"/>
                    <a:pt x="13786" y="16463"/>
                  </a:cubicBezTo>
                  <a:cubicBezTo>
                    <a:pt x="14694" y="16281"/>
                    <a:pt x="15474" y="15959"/>
                    <a:pt x="16114" y="15511"/>
                  </a:cubicBezTo>
                  <a:cubicBezTo>
                    <a:pt x="16753" y="15063"/>
                    <a:pt x="17252" y="14461"/>
                    <a:pt x="17584" y="13705"/>
                  </a:cubicBezTo>
                  <a:cubicBezTo>
                    <a:pt x="17930" y="12949"/>
                    <a:pt x="18096" y="12011"/>
                    <a:pt x="18096" y="10863"/>
                  </a:cubicBezTo>
                  <a:cubicBezTo>
                    <a:pt x="18096" y="9715"/>
                    <a:pt x="17904" y="8763"/>
                    <a:pt x="17520" y="8007"/>
                  </a:cubicBezTo>
                  <a:cubicBezTo>
                    <a:pt x="17137" y="7237"/>
                    <a:pt x="16612" y="6621"/>
                    <a:pt x="15935" y="6159"/>
                  </a:cubicBezTo>
                  <a:cubicBezTo>
                    <a:pt x="15270" y="5684"/>
                    <a:pt x="14489" y="5362"/>
                    <a:pt x="13607" y="5166"/>
                  </a:cubicBezTo>
                  <a:cubicBezTo>
                    <a:pt x="12725" y="4970"/>
                    <a:pt x="11778" y="4872"/>
                    <a:pt x="10768" y="4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7" name="Shape">
              <a:extLst>
                <a:ext uri="{FF2B5EF4-FFF2-40B4-BE49-F238E27FC236}">
                  <a16:creationId xmlns:a16="http://schemas.microsoft.com/office/drawing/2014/main" id="{C70669C0-FED7-421B-BEDD-9583E559CF28}"/>
                </a:ext>
              </a:extLst>
            </p:cNvPr>
            <p:cNvSpPr/>
            <p:nvPr/>
          </p:nvSpPr>
          <p:spPr>
            <a:xfrm>
              <a:off x="2070099" y="2501900"/>
              <a:ext cx="208917" cy="171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9" y="64"/>
                  </a:moveTo>
                  <a:cubicBezTo>
                    <a:pt x="20208" y="64"/>
                    <a:pt x="20445" y="112"/>
                    <a:pt x="20641" y="224"/>
                  </a:cubicBezTo>
                  <a:cubicBezTo>
                    <a:pt x="20838" y="337"/>
                    <a:pt x="21009" y="481"/>
                    <a:pt x="21140" y="657"/>
                  </a:cubicBezTo>
                  <a:cubicBezTo>
                    <a:pt x="21272" y="834"/>
                    <a:pt x="21364" y="1058"/>
                    <a:pt x="21429" y="1299"/>
                  </a:cubicBezTo>
                  <a:cubicBezTo>
                    <a:pt x="21495" y="1539"/>
                    <a:pt x="21521" y="1796"/>
                    <a:pt x="21521" y="2053"/>
                  </a:cubicBezTo>
                  <a:lnTo>
                    <a:pt x="21521" y="4314"/>
                  </a:lnTo>
                  <a:cubicBezTo>
                    <a:pt x="21521" y="4779"/>
                    <a:pt x="21482" y="5196"/>
                    <a:pt x="21403" y="5532"/>
                  </a:cubicBezTo>
                  <a:cubicBezTo>
                    <a:pt x="21324" y="5869"/>
                    <a:pt x="21180" y="6190"/>
                    <a:pt x="20983" y="6478"/>
                  </a:cubicBezTo>
                  <a:cubicBezTo>
                    <a:pt x="20773" y="6767"/>
                    <a:pt x="20497" y="7056"/>
                    <a:pt x="20156" y="7312"/>
                  </a:cubicBezTo>
                  <a:cubicBezTo>
                    <a:pt x="19801" y="7585"/>
                    <a:pt x="19355" y="7890"/>
                    <a:pt x="18803" y="8226"/>
                  </a:cubicBezTo>
                  <a:lnTo>
                    <a:pt x="8784" y="14737"/>
                  </a:lnTo>
                  <a:cubicBezTo>
                    <a:pt x="8194" y="15122"/>
                    <a:pt x="7550" y="15506"/>
                    <a:pt x="6854" y="15891"/>
                  </a:cubicBezTo>
                  <a:cubicBezTo>
                    <a:pt x="6171" y="16276"/>
                    <a:pt x="5489" y="16629"/>
                    <a:pt x="4845" y="16950"/>
                  </a:cubicBezTo>
                  <a:lnTo>
                    <a:pt x="4845" y="16998"/>
                  </a:lnTo>
                  <a:cubicBezTo>
                    <a:pt x="5633" y="16950"/>
                    <a:pt x="6434" y="16902"/>
                    <a:pt x="7222" y="16869"/>
                  </a:cubicBezTo>
                  <a:cubicBezTo>
                    <a:pt x="8010" y="16837"/>
                    <a:pt x="8824" y="16821"/>
                    <a:pt x="9664" y="16821"/>
                  </a:cubicBezTo>
                  <a:lnTo>
                    <a:pt x="20878" y="16821"/>
                  </a:lnTo>
                  <a:cubicBezTo>
                    <a:pt x="20983" y="16821"/>
                    <a:pt x="21088" y="16853"/>
                    <a:pt x="21180" y="16934"/>
                  </a:cubicBezTo>
                  <a:cubicBezTo>
                    <a:pt x="21272" y="17014"/>
                    <a:pt x="21337" y="17142"/>
                    <a:pt x="21403" y="17318"/>
                  </a:cubicBezTo>
                  <a:cubicBezTo>
                    <a:pt x="21469" y="17495"/>
                    <a:pt x="21508" y="17751"/>
                    <a:pt x="21547" y="18056"/>
                  </a:cubicBezTo>
                  <a:cubicBezTo>
                    <a:pt x="21587" y="18361"/>
                    <a:pt x="21600" y="18762"/>
                    <a:pt x="21600" y="19243"/>
                  </a:cubicBezTo>
                  <a:cubicBezTo>
                    <a:pt x="21600" y="19708"/>
                    <a:pt x="21587" y="20109"/>
                    <a:pt x="21547" y="20413"/>
                  </a:cubicBezTo>
                  <a:cubicBezTo>
                    <a:pt x="21508" y="20718"/>
                    <a:pt x="21469" y="20959"/>
                    <a:pt x="21403" y="21135"/>
                  </a:cubicBezTo>
                  <a:cubicBezTo>
                    <a:pt x="21337" y="21311"/>
                    <a:pt x="21272" y="21440"/>
                    <a:pt x="21180" y="21504"/>
                  </a:cubicBezTo>
                  <a:cubicBezTo>
                    <a:pt x="21088" y="21568"/>
                    <a:pt x="20996" y="21600"/>
                    <a:pt x="20878" y="21600"/>
                  </a:cubicBezTo>
                  <a:lnTo>
                    <a:pt x="1628" y="21600"/>
                  </a:lnTo>
                  <a:cubicBezTo>
                    <a:pt x="1103" y="21600"/>
                    <a:pt x="722" y="21408"/>
                    <a:pt x="460" y="21039"/>
                  </a:cubicBezTo>
                  <a:cubicBezTo>
                    <a:pt x="197" y="20670"/>
                    <a:pt x="66" y="20221"/>
                    <a:pt x="66" y="19676"/>
                  </a:cubicBezTo>
                  <a:lnTo>
                    <a:pt x="66" y="16821"/>
                  </a:lnTo>
                  <a:cubicBezTo>
                    <a:pt x="66" y="16308"/>
                    <a:pt x="105" y="15875"/>
                    <a:pt x="171" y="15522"/>
                  </a:cubicBezTo>
                  <a:cubicBezTo>
                    <a:pt x="236" y="15170"/>
                    <a:pt x="368" y="14865"/>
                    <a:pt x="525" y="14576"/>
                  </a:cubicBezTo>
                  <a:cubicBezTo>
                    <a:pt x="696" y="14304"/>
                    <a:pt x="919" y="14047"/>
                    <a:pt x="1208" y="13791"/>
                  </a:cubicBezTo>
                  <a:cubicBezTo>
                    <a:pt x="1497" y="13534"/>
                    <a:pt x="1865" y="13294"/>
                    <a:pt x="2298" y="13037"/>
                  </a:cubicBezTo>
                  <a:lnTo>
                    <a:pt x="10124" y="7938"/>
                  </a:lnTo>
                  <a:cubicBezTo>
                    <a:pt x="10596" y="7649"/>
                    <a:pt x="11069" y="7344"/>
                    <a:pt x="11529" y="7056"/>
                  </a:cubicBezTo>
                  <a:cubicBezTo>
                    <a:pt x="11988" y="6767"/>
                    <a:pt x="12448" y="6494"/>
                    <a:pt x="12907" y="6222"/>
                  </a:cubicBezTo>
                  <a:cubicBezTo>
                    <a:pt x="13367" y="5949"/>
                    <a:pt x="13814" y="5693"/>
                    <a:pt x="14260" y="5436"/>
                  </a:cubicBezTo>
                  <a:cubicBezTo>
                    <a:pt x="14706" y="5179"/>
                    <a:pt x="15140" y="4923"/>
                    <a:pt x="15586" y="4682"/>
                  </a:cubicBezTo>
                  <a:lnTo>
                    <a:pt x="15586" y="4666"/>
                  </a:lnTo>
                  <a:cubicBezTo>
                    <a:pt x="14811" y="4714"/>
                    <a:pt x="14010" y="4731"/>
                    <a:pt x="13170" y="4763"/>
                  </a:cubicBezTo>
                  <a:cubicBezTo>
                    <a:pt x="12330" y="4779"/>
                    <a:pt x="11529" y="4795"/>
                    <a:pt x="10767" y="4795"/>
                  </a:cubicBezTo>
                  <a:lnTo>
                    <a:pt x="722" y="4795"/>
                  </a:lnTo>
                  <a:cubicBezTo>
                    <a:pt x="617" y="4795"/>
                    <a:pt x="512" y="4747"/>
                    <a:pt x="420" y="4666"/>
                  </a:cubicBezTo>
                  <a:cubicBezTo>
                    <a:pt x="328" y="4586"/>
                    <a:pt x="249" y="4458"/>
                    <a:pt x="184" y="4265"/>
                  </a:cubicBezTo>
                  <a:cubicBezTo>
                    <a:pt x="118" y="4073"/>
                    <a:pt x="66" y="3833"/>
                    <a:pt x="39" y="3512"/>
                  </a:cubicBezTo>
                  <a:cubicBezTo>
                    <a:pt x="13" y="3207"/>
                    <a:pt x="0" y="2806"/>
                    <a:pt x="0" y="2325"/>
                  </a:cubicBezTo>
                  <a:cubicBezTo>
                    <a:pt x="0" y="1860"/>
                    <a:pt x="13" y="1491"/>
                    <a:pt x="39" y="1171"/>
                  </a:cubicBezTo>
                  <a:cubicBezTo>
                    <a:pt x="66" y="866"/>
                    <a:pt x="118" y="625"/>
                    <a:pt x="184" y="449"/>
                  </a:cubicBezTo>
                  <a:cubicBezTo>
                    <a:pt x="249" y="289"/>
                    <a:pt x="328" y="160"/>
                    <a:pt x="420" y="96"/>
                  </a:cubicBezTo>
                  <a:cubicBezTo>
                    <a:pt x="512" y="32"/>
                    <a:pt x="604" y="0"/>
                    <a:pt x="722" y="0"/>
                  </a:cubicBezTo>
                  <a:lnTo>
                    <a:pt x="1995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8" name="Shape">
              <a:extLst>
                <a:ext uri="{FF2B5EF4-FFF2-40B4-BE49-F238E27FC236}">
                  <a16:creationId xmlns:a16="http://schemas.microsoft.com/office/drawing/2014/main" id="{011BF982-3243-4859-B387-ED8591A7CAE8}"/>
                </a:ext>
              </a:extLst>
            </p:cNvPr>
            <p:cNvSpPr/>
            <p:nvPr/>
          </p:nvSpPr>
          <p:spPr>
            <a:xfrm>
              <a:off x="1803399" y="4419599"/>
              <a:ext cx="135511" cy="214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7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5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4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5" y="18098"/>
                    <a:pt x="8138" y="18187"/>
                    <a:pt x="9373" y="18187"/>
                  </a:cubicBezTo>
                  <a:cubicBezTo>
                    <a:pt x="10183" y="18187"/>
                    <a:pt x="10911" y="18123"/>
                    <a:pt x="11559" y="17996"/>
                  </a:cubicBezTo>
                  <a:cubicBezTo>
                    <a:pt x="12207" y="17868"/>
                    <a:pt x="12753" y="17702"/>
                    <a:pt x="13199" y="17472"/>
                  </a:cubicBezTo>
                  <a:cubicBezTo>
                    <a:pt x="13644" y="17242"/>
                    <a:pt x="13988" y="16960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1" y="11669"/>
                    <a:pt x="5850" y="11375"/>
                    <a:pt x="5020" y="11043"/>
                  </a:cubicBezTo>
                  <a:cubicBezTo>
                    <a:pt x="4190" y="10710"/>
                    <a:pt x="3441" y="10327"/>
                    <a:pt x="2794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1" y="4128"/>
                    <a:pt x="1478" y="3374"/>
                  </a:cubicBezTo>
                  <a:cubicBezTo>
                    <a:pt x="2065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9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50" y="0"/>
                    <a:pt x="13219" y="38"/>
                    <a:pt x="14009" y="115"/>
                  </a:cubicBezTo>
                  <a:cubicBezTo>
                    <a:pt x="14798" y="192"/>
                    <a:pt x="15527" y="294"/>
                    <a:pt x="16195" y="422"/>
                  </a:cubicBezTo>
                  <a:cubicBezTo>
                    <a:pt x="16883" y="550"/>
                    <a:pt x="17470" y="690"/>
                    <a:pt x="18017" y="856"/>
                  </a:cubicBezTo>
                  <a:cubicBezTo>
                    <a:pt x="18543" y="1022"/>
                    <a:pt x="18887" y="1150"/>
                    <a:pt x="19069" y="1253"/>
                  </a:cubicBezTo>
                  <a:cubicBezTo>
                    <a:pt x="19231" y="1355"/>
                    <a:pt x="19353" y="1457"/>
                    <a:pt x="19414" y="1521"/>
                  </a:cubicBezTo>
                  <a:cubicBezTo>
                    <a:pt x="19474" y="1585"/>
                    <a:pt x="19515" y="1700"/>
                    <a:pt x="19576" y="1815"/>
                  </a:cubicBezTo>
                  <a:cubicBezTo>
                    <a:pt x="19616" y="1943"/>
                    <a:pt x="19657" y="2096"/>
                    <a:pt x="19657" y="2288"/>
                  </a:cubicBezTo>
                  <a:cubicBezTo>
                    <a:pt x="19677" y="2479"/>
                    <a:pt x="19677" y="2710"/>
                    <a:pt x="19677" y="2991"/>
                  </a:cubicBezTo>
                  <a:cubicBezTo>
                    <a:pt x="19677" y="3297"/>
                    <a:pt x="19657" y="3566"/>
                    <a:pt x="19636" y="3783"/>
                  </a:cubicBezTo>
                  <a:cubicBezTo>
                    <a:pt x="19616" y="4000"/>
                    <a:pt x="19576" y="4179"/>
                    <a:pt x="19515" y="4320"/>
                  </a:cubicBezTo>
                  <a:cubicBezTo>
                    <a:pt x="19454" y="4461"/>
                    <a:pt x="19373" y="4563"/>
                    <a:pt x="19252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6" y="4499"/>
                  </a:cubicBezTo>
                  <a:cubicBezTo>
                    <a:pt x="17511" y="4345"/>
                    <a:pt x="17005" y="4179"/>
                    <a:pt x="16417" y="4013"/>
                  </a:cubicBezTo>
                  <a:cubicBezTo>
                    <a:pt x="15830" y="3834"/>
                    <a:pt x="15142" y="3681"/>
                    <a:pt x="14353" y="3527"/>
                  </a:cubicBezTo>
                  <a:cubicBezTo>
                    <a:pt x="13563" y="3387"/>
                    <a:pt x="12713" y="3310"/>
                    <a:pt x="11782" y="3310"/>
                  </a:cubicBezTo>
                  <a:cubicBezTo>
                    <a:pt x="11053" y="3310"/>
                    <a:pt x="10405" y="3361"/>
                    <a:pt x="9859" y="3476"/>
                  </a:cubicBezTo>
                  <a:cubicBezTo>
                    <a:pt x="9312" y="3591"/>
                    <a:pt x="8867" y="3745"/>
                    <a:pt x="8502" y="3949"/>
                  </a:cubicBezTo>
                  <a:cubicBezTo>
                    <a:pt x="8138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2" y="6403"/>
                    <a:pt x="8037" y="6748"/>
                  </a:cubicBezTo>
                  <a:cubicBezTo>
                    <a:pt x="8441" y="7081"/>
                    <a:pt x="8968" y="7387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6" y="9381"/>
                    <a:pt x="16296" y="9675"/>
                    <a:pt x="17146" y="10007"/>
                  </a:cubicBezTo>
                  <a:cubicBezTo>
                    <a:pt x="17996" y="10340"/>
                    <a:pt x="18745" y="10723"/>
                    <a:pt x="19414" y="11183"/>
                  </a:cubicBezTo>
                  <a:cubicBezTo>
                    <a:pt x="20082" y="11643"/>
                    <a:pt x="20608" y="12180"/>
                    <a:pt x="21013" y="12794"/>
                  </a:cubicBezTo>
                  <a:cubicBezTo>
                    <a:pt x="21418" y="13407"/>
                    <a:pt x="21600" y="14136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9" name="Shape">
              <a:extLst>
                <a:ext uri="{FF2B5EF4-FFF2-40B4-BE49-F238E27FC236}">
                  <a16:creationId xmlns:a16="http://schemas.microsoft.com/office/drawing/2014/main" id="{EB5387FC-C1A8-4ECF-B625-BCA0ADB90AFC}"/>
                </a:ext>
              </a:extLst>
            </p:cNvPr>
            <p:cNvSpPr/>
            <p:nvPr/>
          </p:nvSpPr>
          <p:spPr>
            <a:xfrm>
              <a:off x="1968500" y="4419600"/>
              <a:ext cx="241555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1"/>
                  </a:moveTo>
                  <a:cubicBezTo>
                    <a:pt x="21600" y="21007"/>
                    <a:pt x="21577" y="21112"/>
                    <a:pt x="21520" y="21205"/>
                  </a:cubicBezTo>
                  <a:cubicBezTo>
                    <a:pt x="21464" y="21297"/>
                    <a:pt x="21373" y="21363"/>
                    <a:pt x="21237" y="21415"/>
                  </a:cubicBezTo>
                  <a:cubicBezTo>
                    <a:pt x="21100" y="21468"/>
                    <a:pt x="20919" y="21521"/>
                    <a:pt x="20680" y="21547"/>
                  </a:cubicBezTo>
                  <a:cubicBezTo>
                    <a:pt x="20453" y="21587"/>
                    <a:pt x="20158" y="21600"/>
                    <a:pt x="19806" y="21600"/>
                  </a:cubicBezTo>
                  <a:cubicBezTo>
                    <a:pt x="19465" y="21600"/>
                    <a:pt x="19170" y="21587"/>
                    <a:pt x="18943" y="21547"/>
                  </a:cubicBezTo>
                  <a:cubicBezTo>
                    <a:pt x="18715" y="21508"/>
                    <a:pt x="18534" y="21468"/>
                    <a:pt x="18397" y="21415"/>
                  </a:cubicBezTo>
                  <a:cubicBezTo>
                    <a:pt x="18261" y="21363"/>
                    <a:pt x="18170" y="21284"/>
                    <a:pt x="18114" y="21205"/>
                  </a:cubicBezTo>
                  <a:cubicBezTo>
                    <a:pt x="18057" y="21126"/>
                    <a:pt x="18023" y="21020"/>
                    <a:pt x="18023" y="20901"/>
                  </a:cubicBezTo>
                  <a:lnTo>
                    <a:pt x="18023" y="3400"/>
                  </a:lnTo>
                  <a:lnTo>
                    <a:pt x="18000" y="3400"/>
                  </a:lnTo>
                  <a:lnTo>
                    <a:pt x="12628" y="20875"/>
                  </a:lnTo>
                  <a:cubicBezTo>
                    <a:pt x="12594" y="21020"/>
                    <a:pt x="12526" y="21139"/>
                    <a:pt x="12447" y="21231"/>
                  </a:cubicBezTo>
                  <a:cubicBezTo>
                    <a:pt x="12356" y="21323"/>
                    <a:pt x="12242" y="21402"/>
                    <a:pt x="12095" y="21455"/>
                  </a:cubicBezTo>
                  <a:cubicBezTo>
                    <a:pt x="11947" y="21508"/>
                    <a:pt x="11754" y="21547"/>
                    <a:pt x="11527" y="21560"/>
                  </a:cubicBezTo>
                  <a:cubicBezTo>
                    <a:pt x="11300" y="21574"/>
                    <a:pt x="11016" y="21587"/>
                    <a:pt x="10698" y="21587"/>
                  </a:cubicBezTo>
                  <a:cubicBezTo>
                    <a:pt x="10368" y="21587"/>
                    <a:pt x="10096" y="21574"/>
                    <a:pt x="9869" y="21547"/>
                  </a:cubicBezTo>
                  <a:cubicBezTo>
                    <a:pt x="9642" y="21521"/>
                    <a:pt x="9449" y="21481"/>
                    <a:pt x="9301" y="21415"/>
                  </a:cubicBezTo>
                  <a:cubicBezTo>
                    <a:pt x="9153" y="21350"/>
                    <a:pt x="9040" y="21284"/>
                    <a:pt x="8949" y="21191"/>
                  </a:cubicBezTo>
                  <a:cubicBezTo>
                    <a:pt x="8858" y="21099"/>
                    <a:pt x="8801" y="20994"/>
                    <a:pt x="8779" y="20875"/>
                  </a:cubicBezTo>
                  <a:lnTo>
                    <a:pt x="3600" y="3400"/>
                  </a:lnTo>
                  <a:lnTo>
                    <a:pt x="3577" y="3400"/>
                  </a:lnTo>
                  <a:lnTo>
                    <a:pt x="3577" y="20901"/>
                  </a:lnTo>
                  <a:cubicBezTo>
                    <a:pt x="3577" y="21007"/>
                    <a:pt x="3555" y="21112"/>
                    <a:pt x="3498" y="21205"/>
                  </a:cubicBezTo>
                  <a:cubicBezTo>
                    <a:pt x="3441" y="21297"/>
                    <a:pt x="3350" y="21363"/>
                    <a:pt x="3203" y="21415"/>
                  </a:cubicBezTo>
                  <a:cubicBezTo>
                    <a:pt x="3055" y="21468"/>
                    <a:pt x="2873" y="21521"/>
                    <a:pt x="2646" y="21547"/>
                  </a:cubicBezTo>
                  <a:cubicBezTo>
                    <a:pt x="2419" y="21587"/>
                    <a:pt x="2135" y="21600"/>
                    <a:pt x="1783" y="21600"/>
                  </a:cubicBezTo>
                  <a:cubicBezTo>
                    <a:pt x="1442" y="21600"/>
                    <a:pt x="1147" y="21587"/>
                    <a:pt x="920" y="21547"/>
                  </a:cubicBezTo>
                  <a:cubicBezTo>
                    <a:pt x="693" y="21508"/>
                    <a:pt x="511" y="21468"/>
                    <a:pt x="363" y="21415"/>
                  </a:cubicBezTo>
                  <a:cubicBezTo>
                    <a:pt x="227" y="21363"/>
                    <a:pt x="125" y="21284"/>
                    <a:pt x="80" y="21205"/>
                  </a:cubicBezTo>
                  <a:cubicBezTo>
                    <a:pt x="23" y="21112"/>
                    <a:pt x="0" y="21020"/>
                    <a:pt x="0" y="20901"/>
                  </a:cubicBezTo>
                  <a:lnTo>
                    <a:pt x="0" y="1740"/>
                  </a:lnTo>
                  <a:cubicBezTo>
                    <a:pt x="0" y="1173"/>
                    <a:pt x="125" y="738"/>
                    <a:pt x="386" y="448"/>
                  </a:cubicBezTo>
                  <a:cubicBezTo>
                    <a:pt x="647" y="145"/>
                    <a:pt x="988" y="0"/>
                    <a:pt x="1420" y="0"/>
                  </a:cubicBezTo>
                  <a:lnTo>
                    <a:pt x="3884" y="0"/>
                  </a:lnTo>
                  <a:cubicBezTo>
                    <a:pt x="4327" y="0"/>
                    <a:pt x="4702" y="40"/>
                    <a:pt x="5020" y="119"/>
                  </a:cubicBezTo>
                  <a:cubicBezTo>
                    <a:pt x="5338" y="198"/>
                    <a:pt x="5610" y="343"/>
                    <a:pt x="5837" y="540"/>
                  </a:cubicBezTo>
                  <a:cubicBezTo>
                    <a:pt x="6064" y="738"/>
                    <a:pt x="6257" y="988"/>
                    <a:pt x="6405" y="1305"/>
                  </a:cubicBezTo>
                  <a:cubicBezTo>
                    <a:pt x="6553" y="1621"/>
                    <a:pt x="6689" y="2016"/>
                    <a:pt x="6803" y="2478"/>
                  </a:cubicBezTo>
                  <a:lnTo>
                    <a:pt x="10811" y="15287"/>
                  </a:lnTo>
                  <a:lnTo>
                    <a:pt x="10868" y="15287"/>
                  </a:lnTo>
                  <a:lnTo>
                    <a:pt x="15025" y="2504"/>
                  </a:lnTo>
                  <a:cubicBezTo>
                    <a:pt x="15150" y="2043"/>
                    <a:pt x="15286" y="1647"/>
                    <a:pt x="15433" y="1318"/>
                  </a:cubicBezTo>
                  <a:cubicBezTo>
                    <a:pt x="15581" y="1002"/>
                    <a:pt x="15751" y="738"/>
                    <a:pt x="15944" y="540"/>
                  </a:cubicBezTo>
                  <a:cubicBezTo>
                    <a:pt x="16138" y="343"/>
                    <a:pt x="16376" y="198"/>
                    <a:pt x="16637" y="119"/>
                  </a:cubicBezTo>
                  <a:cubicBezTo>
                    <a:pt x="16898" y="40"/>
                    <a:pt x="17216" y="0"/>
                    <a:pt x="17568" y="0"/>
                  </a:cubicBezTo>
                  <a:lnTo>
                    <a:pt x="20101" y="0"/>
                  </a:lnTo>
                  <a:cubicBezTo>
                    <a:pt x="20362" y="0"/>
                    <a:pt x="20578" y="40"/>
                    <a:pt x="20771" y="119"/>
                  </a:cubicBezTo>
                  <a:cubicBezTo>
                    <a:pt x="20953" y="198"/>
                    <a:pt x="21112" y="303"/>
                    <a:pt x="21225" y="461"/>
                  </a:cubicBezTo>
                  <a:cubicBezTo>
                    <a:pt x="21339" y="619"/>
                    <a:pt x="21430" y="791"/>
                    <a:pt x="21498" y="1015"/>
                  </a:cubicBezTo>
                  <a:cubicBezTo>
                    <a:pt x="21555" y="1226"/>
                    <a:pt x="21589" y="1476"/>
                    <a:pt x="21589" y="1753"/>
                  </a:cubicBezTo>
                  <a:lnTo>
                    <a:pt x="21589" y="2090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0" name="Shape">
              <a:extLst>
                <a:ext uri="{FF2B5EF4-FFF2-40B4-BE49-F238E27FC236}">
                  <a16:creationId xmlns:a16="http://schemas.microsoft.com/office/drawing/2014/main" id="{BDCC89DA-C207-4BED-988F-C4208FEDE304}"/>
                </a:ext>
              </a:extLst>
            </p:cNvPr>
            <p:cNvSpPr/>
            <p:nvPr/>
          </p:nvSpPr>
          <p:spPr>
            <a:xfrm>
              <a:off x="2235199" y="4419599"/>
              <a:ext cx="190703" cy="209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21264" y="19884"/>
                  </a:moveTo>
                  <a:cubicBezTo>
                    <a:pt x="21408" y="20277"/>
                    <a:pt x="21494" y="20591"/>
                    <a:pt x="21537" y="20827"/>
                  </a:cubicBezTo>
                  <a:cubicBezTo>
                    <a:pt x="21580" y="21063"/>
                    <a:pt x="21523" y="21233"/>
                    <a:pt x="21393" y="21351"/>
                  </a:cubicBezTo>
                  <a:cubicBezTo>
                    <a:pt x="21264" y="21469"/>
                    <a:pt x="21020" y="21535"/>
                    <a:pt x="20690" y="21561"/>
                  </a:cubicBezTo>
                  <a:cubicBezTo>
                    <a:pt x="20346" y="21587"/>
                    <a:pt x="19886" y="21600"/>
                    <a:pt x="19298" y="21600"/>
                  </a:cubicBezTo>
                  <a:cubicBezTo>
                    <a:pt x="18681" y="21600"/>
                    <a:pt x="18207" y="21587"/>
                    <a:pt x="17863" y="21574"/>
                  </a:cubicBezTo>
                  <a:cubicBezTo>
                    <a:pt x="17518" y="21561"/>
                    <a:pt x="17260" y="21521"/>
                    <a:pt x="17073" y="21469"/>
                  </a:cubicBezTo>
                  <a:cubicBezTo>
                    <a:pt x="16887" y="21417"/>
                    <a:pt x="16772" y="21351"/>
                    <a:pt x="16700" y="21259"/>
                  </a:cubicBezTo>
                  <a:cubicBezTo>
                    <a:pt x="16628" y="21168"/>
                    <a:pt x="16571" y="21050"/>
                    <a:pt x="16514" y="20919"/>
                  </a:cubicBezTo>
                  <a:lnTo>
                    <a:pt x="14935" y="16622"/>
                  </a:lnTo>
                  <a:lnTo>
                    <a:pt x="6137" y="16622"/>
                  </a:lnTo>
                  <a:lnTo>
                    <a:pt x="4659" y="20801"/>
                  </a:lnTo>
                  <a:cubicBezTo>
                    <a:pt x="4616" y="20958"/>
                    <a:pt x="4544" y="21089"/>
                    <a:pt x="4472" y="21194"/>
                  </a:cubicBezTo>
                  <a:cubicBezTo>
                    <a:pt x="4400" y="21299"/>
                    <a:pt x="4271" y="21377"/>
                    <a:pt x="4099" y="21443"/>
                  </a:cubicBezTo>
                  <a:cubicBezTo>
                    <a:pt x="3927" y="21508"/>
                    <a:pt x="3683" y="21548"/>
                    <a:pt x="3353" y="21561"/>
                  </a:cubicBezTo>
                  <a:cubicBezTo>
                    <a:pt x="3037" y="21587"/>
                    <a:pt x="2621" y="21587"/>
                    <a:pt x="2090" y="21587"/>
                  </a:cubicBezTo>
                  <a:cubicBezTo>
                    <a:pt x="1530" y="21587"/>
                    <a:pt x="1099" y="21574"/>
                    <a:pt x="784" y="21534"/>
                  </a:cubicBezTo>
                  <a:cubicBezTo>
                    <a:pt x="468" y="21495"/>
                    <a:pt x="253" y="21417"/>
                    <a:pt x="138" y="21299"/>
                  </a:cubicBezTo>
                  <a:cubicBezTo>
                    <a:pt x="23" y="21181"/>
                    <a:pt x="-20" y="20997"/>
                    <a:pt x="9" y="20762"/>
                  </a:cubicBezTo>
                  <a:cubicBezTo>
                    <a:pt x="37" y="20526"/>
                    <a:pt x="138" y="20225"/>
                    <a:pt x="281" y="19832"/>
                  </a:cubicBezTo>
                  <a:lnTo>
                    <a:pt x="7501" y="865"/>
                  </a:lnTo>
                  <a:cubicBezTo>
                    <a:pt x="7572" y="681"/>
                    <a:pt x="7658" y="524"/>
                    <a:pt x="7759" y="406"/>
                  </a:cubicBezTo>
                  <a:cubicBezTo>
                    <a:pt x="7859" y="288"/>
                    <a:pt x="8003" y="196"/>
                    <a:pt x="8218" y="144"/>
                  </a:cubicBezTo>
                  <a:cubicBezTo>
                    <a:pt x="8433" y="79"/>
                    <a:pt x="8720" y="39"/>
                    <a:pt x="9094" y="26"/>
                  </a:cubicBezTo>
                  <a:cubicBezTo>
                    <a:pt x="9467" y="13"/>
                    <a:pt x="9969" y="0"/>
                    <a:pt x="10572" y="0"/>
                  </a:cubicBezTo>
                  <a:cubicBezTo>
                    <a:pt x="11289" y="0"/>
                    <a:pt x="11849" y="13"/>
                    <a:pt x="12280" y="26"/>
                  </a:cubicBezTo>
                  <a:cubicBezTo>
                    <a:pt x="12696" y="39"/>
                    <a:pt x="13026" y="79"/>
                    <a:pt x="13270" y="144"/>
                  </a:cubicBezTo>
                  <a:cubicBezTo>
                    <a:pt x="13500" y="210"/>
                    <a:pt x="13672" y="301"/>
                    <a:pt x="13772" y="419"/>
                  </a:cubicBezTo>
                  <a:cubicBezTo>
                    <a:pt x="13873" y="537"/>
                    <a:pt x="13959" y="707"/>
                    <a:pt x="14031" y="917"/>
                  </a:cubicBezTo>
                  <a:lnTo>
                    <a:pt x="21264" y="19884"/>
                  </a:lnTo>
                  <a:close/>
                  <a:moveTo>
                    <a:pt x="10515" y="4205"/>
                  </a:moveTo>
                  <a:lnTo>
                    <a:pt x="10500" y="4205"/>
                  </a:lnTo>
                  <a:lnTo>
                    <a:pt x="7185" y="13295"/>
                  </a:lnTo>
                  <a:lnTo>
                    <a:pt x="13830" y="13295"/>
                  </a:lnTo>
                  <a:lnTo>
                    <a:pt x="10515" y="42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1" name="Shape">
              <a:extLst>
                <a:ext uri="{FF2B5EF4-FFF2-40B4-BE49-F238E27FC236}">
                  <a16:creationId xmlns:a16="http://schemas.microsoft.com/office/drawing/2014/main" id="{91C3D4C4-7ED4-46FF-8A00-FFA7C24E73C9}"/>
                </a:ext>
              </a:extLst>
            </p:cNvPr>
            <p:cNvSpPr/>
            <p:nvPr/>
          </p:nvSpPr>
          <p:spPr>
            <a:xfrm>
              <a:off x="2451099" y="4419600"/>
              <a:ext cx="153545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0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0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3" y="21297"/>
                    <a:pt x="15454" y="21205"/>
                  </a:cubicBezTo>
                  <a:cubicBezTo>
                    <a:pt x="15365" y="21113"/>
                    <a:pt x="15293" y="20994"/>
                    <a:pt x="15222" y="20862"/>
                  </a:cubicBezTo>
                  <a:lnTo>
                    <a:pt x="12613" y="16068"/>
                  </a:lnTo>
                  <a:cubicBezTo>
                    <a:pt x="12292" y="15528"/>
                    <a:pt x="11988" y="15041"/>
                    <a:pt x="11684" y="14619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0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1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7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4" y="21126"/>
                    <a:pt x="0" y="21020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9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60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70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8" y="13171"/>
                    <a:pt x="17419" y="13526"/>
                    <a:pt x="17723" y="13935"/>
                  </a:cubicBezTo>
                  <a:cubicBezTo>
                    <a:pt x="18027" y="14343"/>
                    <a:pt x="18313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3" y="20454"/>
                  </a:cubicBezTo>
                  <a:cubicBezTo>
                    <a:pt x="21564" y="20652"/>
                    <a:pt x="21600" y="20810"/>
                    <a:pt x="21600" y="20928"/>
                  </a:cubicBezTo>
                  <a:close/>
                  <a:moveTo>
                    <a:pt x="13971" y="6348"/>
                  </a:moveTo>
                  <a:cubicBezTo>
                    <a:pt x="13971" y="5637"/>
                    <a:pt x="13757" y="5044"/>
                    <a:pt x="13310" y="4557"/>
                  </a:cubicBezTo>
                  <a:cubicBezTo>
                    <a:pt x="12881" y="4070"/>
                    <a:pt x="12167" y="3727"/>
                    <a:pt x="11166" y="3530"/>
                  </a:cubicBezTo>
                  <a:cubicBezTo>
                    <a:pt x="10863" y="3477"/>
                    <a:pt x="10523" y="3424"/>
                    <a:pt x="10148" y="3398"/>
                  </a:cubicBezTo>
                  <a:cubicBezTo>
                    <a:pt x="9773" y="3359"/>
                    <a:pt x="9237" y="3345"/>
                    <a:pt x="8558" y="3345"/>
                  </a:cubicBezTo>
                  <a:lnTo>
                    <a:pt x="5896" y="3345"/>
                  </a:lnTo>
                  <a:lnTo>
                    <a:pt x="5896" y="9443"/>
                  </a:lnTo>
                  <a:lnTo>
                    <a:pt x="8915" y="9443"/>
                  </a:lnTo>
                  <a:cubicBezTo>
                    <a:pt x="9755" y="9443"/>
                    <a:pt x="10487" y="9364"/>
                    <a:pt x="11131" y="9219"/>
                  </a:cubicBezTo>
                  <a:cubicBezTo>
                    <a:pt x="11756" y="9075"/>
                    <a:pt x="12292" y="8864"/>
                    <a:pt x="12703" y="8587"/>
                  </a:cubicBezTo>
                  <a:cubicBezTo>
                    <a:pt x="13114" y="8311"/>
                    <a:pt x="13435" y="7995"/>
                    <a:pt x="13650" y="7613"/>
                  </a:cubicBezTo>
                  <a:cubicBezTo>
                    <a:pt x="13864" y="7231"/>
                    <a:pt x="13971" y="6809"/>
                    <a:pt x="13971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2" name="Shape">
              <a:extLst>
                <a:ext uri="{FF2B5EF4-FFF2-40B4-BE49-F238E27FC236}">
                  <a16:creationId xmlns:a16="http://schemas.microsoft.com/office/drawing/2014/main" id="{D56613B5-A260-4874-87A4-C077397D2F2C}"/>
                </a:ext>
              </a:extLst>
            </p:cNvPr>
            <p:cNvSpPr/>
            <p:nvPr/>
          </p:nvSpPr>
          <p:spPr>
            <a:xfrm>
              <a:off x="2616199" y="4419600"/>
              <a:ext cx="158244" cy="20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1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1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2" y="21297"/>
                    <a:pt x="13279" y="21363"/>
                    <a:pt x="13071" y="21415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5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1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86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3" name="Shape">
              <a:extLst>
                <a:ext uri="{FF2B5EF4-FFF2-40B4-BE49-F238E27FC236}">
                  <a16:creationId xmlns:a16="http://schemas.microsoft.com/office/drawing/2014/main" id="{27BC538C-0E7E-4A4F-8037-7F0D65BFF8CF}"/>
                </a:ext>
              </a:extLst>
            </p:cNvPr>
            <p:cNvSpPr/>
            <p:nvPr/>
          </p:nvSpPr>
          <p:spPr>
            <a:xfrm>
              <a:off x="2374899" y="3479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2" y="21600"/>
                    <a:pt x="17174" y="21582"/>
                    <a:pt x="16811" y="21564"/>
                  </a:cubicBezTo>
                  <a:cubicBezTo>
                    <a:pt x="16448" y="21546"/>
                    <a:pt x="16134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30" y="125"/>
                  </a:cubicBezTo>
                  <a:cubicBezTo>
                    <a:pt x="13691" y="250"/>
                    <a:pt x="14755" y="464"/>
                    <a:pt x="15698" y="750"/>
                  </a:cubicBezTo>
                  <a:cubicBezTo>
                    <a:pt x="16642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80" y="7271"/>
                    <a:pt x="19738" y="7861"/>
                  </a:cubicBezTo>
                  <a:cubicBezTo>
                    <a:pt x="19496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4" y="11291"/>
                    <a:pt x="14489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5" y="14793"/>
                    <a:pt x="18625" y="15311"/>
                  </a:cubicBezTo>
                  <a:lnTo>
                    <a:pt x="21068" y="19545"/>
                  </a:lnTo>
                  <a:cubicBezTo>
                    <a:pt x="21286" y="19974"/>
                    <a:pt x="21455" y="20278"/>
                    <a:pt x="21528" y="20474"/>
                  </a:cubicBezTo>
                  <a:cubicBezTo>
                    <a:pt x="21552" y="20689"/>
                    <a:pt x="21600" y="20832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4" name="Shape">
              <a:extLst>
                <a:ext uri="{FF2B5EF4-FFF2-40B4-BE49-F238E27FC236}">
                  <a16:creationId xmlns:a16="http://schemas.microsoft.com/office/drawing/2014/main" id="{F0BD7794-F608-4098-AB60-B9A175C8E7AD}"/>
                </a:ext>
              </a:extLst>
            </p:cNvPr>
            <p:cNvSpPr/>
            <p:nvPr/>
          </p:nvSpPr>
          <p:spPr>
            <a:xfrm>
              <a:off x="25019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2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2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9" y="1132"/>
                    <a:pt x="21449" y="1402"/>
                    <a:pt x="21449" y="1743"/>
                  </a:cubicBezTo>
                  <a:cubicBezTo>
                    <a:pt x="21449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6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8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5" name="Shape">
              <a:extLst>
                <a:ext uri="{FF2B5EF4-FFF2-40B4-BE49-F238E27FC236}">
                  <a16:creationId xmlns:a16="http://schemas.microsoft.com/office/drawing/2014/main" id="{258FDA11-0546-44CD-8B55-7C871AB4B68A}"/>
                </a:ext>
              </a:extLst>
            </p:cNvPr>
            <p:cNvSpPr/>
            <p:nvPr/>
          </p:nvSpPr>
          <p:spPr>
            <a:xfrm>
              <a:off x="2603499" y="3479800"/>
              <a:ext cx="140700" cy="154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extrusionOk="0">
                  <a:moveTo>
                    <a:pt x="21274" y="19892"/>
                  </a:moveTo>
                  <a:cubicBezTo>
                    <a:pt x="21410" y="20283"/>
                    <a:pt x="21507" y="20604"/>
                    <a:pt x="21546" y="20835"/>
                  </a:cubicBezTo>
                  <a:cubicBezTo>
                    <a:pt x="21585" y="21066"/>
                    <a:pt x="21527" y="21244"/>
                    <a:pt x="21410" y="21351"/>
                  </a:cubicBezTo>
                  <a:cubicBezTo>
                    <a:pt x="21293" y="21458"/>
                    <a:pt x="21040" y="21547"/>
                    <a:pt x="20709" y="21564"/>
                  </a:cubicBezTo>
                  <a:cubicBezTo>
                    <a:pt x="20378" y="21600"/>
                    <a:pt x="19911" y="21600"/>
                    <a:pt x="19308" y="21600"/>
                  </a:cubicBezTo>
                  <a:cubicBezTo>
                    <a:pt x="18685" y="21600"/>
                    <a:pt x="18218" y="21600"/>
                    <a:pt x="17868" y="21582"/>
                  </a:cubicBezTo>
                  <a:cubicBezTo>
                    <a:pt x="17518" y="21564"/>
                    <a:pt x="17265" y="21529"/>
                    <a:pt x="17090" y="21475"/>
                  </a:cubicBezTo>
                  <a:cubicBezTo>
                    <a:pt x="16915" y="21422"/>
                    <a:pt x="16778" y="21351"/>
                    <a:pt x="16701" y="21262"/>
                  </a:cubicBezTo>
                  <a:cubicBezTo>
                    <a:pt x="16623" y="21173"/>
                    <a:pt x="16564" y="21066"/>
                    <a:pt x="16526" y="20906"/>
                  </a:cubicBezTo>
                  <a:lnTo>
                    <a:pt x="14949" y="16600"/>
                  </a:lnTo>
                  <a:lnTo>
                    <a:pt x="6154" y="16600"/>
                  </a:lnTo>
                  <a:lnTo>
                    <a:pt x="4675" y="20782"/>
                  </a:lnTo>
                  <a:cubicBezTo>
                    <a:pt x="4616" y="20942"/>
                    <a:pt x="4558" y="21066"/>
                    <a:pt x="4480" y="21173"/>
                  </a:cubicBezTo>
                  <a:cubicBezTo>
                    <a:pt x="4402" y="21280"/>
                    <a:pt x="4266" y="21369"/>
                    <a:pt x="4091" y="21422"/>
                  </a:cubicBezTo>
                  <a:cubicBezTo>
                    <a:pt x="3916" y="21475"/>
                    <a:pt x="3663" y="21529"/>
                    <a:pt x="3351" y="21547"/>
                  </a:cubicBezTo>
                  <a:cubicBezTo>
                    <a:pt x="3040" y="21564"/>
                    <a:pt x="2612" y="21582"/>
                    <a:pt x="2087" y="21582"/>
                  </a:cubicBezTo>
                  <a:cubicBezTo>
                    <a:pt x="1522" y="21582"/>
                    <a:pt x="1094" y="21564"/>
                    <a:pt x="783" y="21529"/>
                  </a:cubicBezTo>
                  <a:cubicBezTo>
                    <a:pt x="471" y="21493"/>
                    <a:pt x="257" y="21422"/>
                    <a:pt x="141" y="21298"/>
                  </a:cubicBezTo>
                  <a:cubicBezTo>
                    <a:pt x="24" y="21173"/>
                    <a:pt x="-15" y="20995"/>
                    <a:pt x="4" y="20764"/>
                  </a:cubicBezTo>
                  <a:cubicBezTo>
                    <a:pt x="43" y="20532"/>
                    <a:pt x="141" y="20230"/>
                    <a:pt x="277" y="19839"/>
                  </a:cubicBezTo>
                  <a:lnTo>
                    <a:pt x="7496" y="854"/>
                  </a:lnTo>
                  <a:cubicBezTo>
                    <a:pt x="7574" y="658"/>
                    <a:pt x="7652" y="516"/>
                    <a:pt x="7749" y="391"/>
                  </a:cubicBezTo>
                  <a:cubicBezTo>
                    <a:pt x="7847" y="267"/>
                    <a:pt x="8002" y="196"/>
                    <a:pt x="8216" y="125"/>
                  </a:cubicBezTo>
                  <a:cubicBezTo>
                    <a:pt x="8430" y="53"/>
                    <a:pt x="8722" y="18"/>
                    <a:pt x="9092" y="18"/>
                  </a:cubicBezTo>
                  <a:cubicBezTo>
                    <a:pt x="9462" y="0"/>
                    <a:pt x="9968" y="0"/>
                    <a:pt x="10571" y="0"/>
                  </a:cubicBezTo>
                  <a:cubicBezTo>
                    <a:pt x="11291" y="0"/>
                    <a:pt x="11855" y="0"/>
                    <a:pt x="12264" y="18"/>
                  </a:cubicBezTo>
                  <a:cubicBezTo>
                    <a:pt x="12692" y="36"/>
                    <a:pt x="13003" y="71"/>
                    <a:pt x="13256" y="125"/>
                  </a:cubicBezTo>
                  <a:cubicBezTo>
                    <a:pt x="13509" y="178"/>
                    <a:pt x="13665" y="267"/>
                    <a:pt x="13762" y="391"/>
                  </a:cubicBezTo>
                  <a:cubicBezTo>
                    <a:pt x="13860" y="516"/>
                    <a:pt x="13957" y="676"/>
                    <a:pt x="14015" y="890"/>
                  </a:cubicBezTo>
                  <a:lnTo>
                    <a:pt x="21274" y="19892"/>
                  </a:lnTo>
                  <a:close/>
                  <a:moveTo>
                    <a:pt x="10532" y="4199"/>
                  </a:moveTo>
                  <a:lnTo>
                    <a:pt x="10532" y="4199"/>
                  </a:lnTo>
                  <a:lnTo>
                    <a:pt x="7204" y="13291"/>
                  </a:lnTo>
                  <a:lnTo>
                    <a:pt x="13840" y="13291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6" name="Shape">
              <a:extLst>
                <a:ext uri="{FF2B5EF4-FFF2-40B4-BE49-F238E27FC236}">
                  <a16:creationId xmlns:a16="http://schemas.microsoft.com/office/drawing/2014/main" id="{F1DD5AD6-226A-448C-9D45-2C976315208F}"/>
                </a:ext>
              </a:extLst>
            </p:cNvPr>
            <p:cNvSpPr/>
            <p:nvPr/>
          </p:nvSpPr>
          <p:spPr>
            <a:xfrm>
              <a:off x="2768600" y="3479800"/>
              <a:ext cx="83948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8"/>
                  </a:moveTo>
                  <a:cubicBezTo>
                    <a:pt x="21600" y="20098"/>
                    <a:pt x="21567" y="20366"/>
                    <a:pt x="21535" y="20599"/>
                  </a:cubicBezTo>
                  <a:cubicBezTo>
                    <a:pt x="21502" y="20831"/>
                    <a:pt x="21404" y="21010"/>
                    <a:pt x="21306" y="21171"/>
                  </a:cubicBezTo>
                  <a:cubicBezTo>
                    <a:pt x="21208" y="21314"/>
                    <a:pt x="21077" y="21421"/>
                    <a:pt x="20914" y="21493"/>
                  </a:cubicBezTo>
                  <a:cubicBezTo>
                    <a:pt x="20750" y="21564"/>
                    <a:pt x="20587" y="21600"/>
                    <a:pt x="20391" y="21600"/>
                  </a:cubicBezTo>
                  <a:lnTo>
                    <a:pt x="2386" y="21600"/>
                  </a:lnTo>
                  <a:cubicBezTo>
                    <a:pt x="1699" y="21600"/>
                    <a:pt x="1144" y="21493"/>
                    <a:pt x="686" y="21278"/>
                  </a:cubicBezTo>
                  <a:cubicBezTo>
                    <a:pt x="229" y="21064"/>
                    <a:pt x="0" y="20706"/>
                    <a:pt x="0" y="20223"/>
                  </a:cubicBezTo>
                  <a:lnTo>
                    <a:pt x="0" y="697"/>
                  </a:lnTo>
                  <a:cubicBezTo>
                    <a:pt x="0" y="590"/>
                    <a:pt x="65" y="483"/>
                    <a:pt x="196" y="393"/>
                  </a:cubicBezTo>
                  <a:cubicBezTo>
                    <a:pt x="327" y="304"/>
                    <a:pt x="556" y="232"/>
                    <a:pt x="850" y="179"/>
                  </a:cubicBezTo>
                  <a:cubicBezTo>
                    <a:pt x="1144" y="125"/>
                    <a:pt x="1569" y="72"/>
                    <a:pt x="2091" y="54"/>
                  </a:cubicBezTo>
                  <a:cubicBezTo>
                    <a:pt x="2614" y="18"/>
                    <a:pt x="3235" y="0"/>
                    <a:pt x="4019" y="0"/>
                  </a:cubicBezTo>
                  <a:cubicBezTo>
                    <a:pt x="4804" y="0"/>
                    <a:pt x="5457" y="18"/>
                    <a:pt x="5947" y="54"/>
                  </a:cubicBezTo>
                  <a:cubicBezTo>
                    <a:pt x="6437" y="89"/>
                    <a:pt x="6862" y="125"/>
                    <a:pt x="7156" y="179"/>
                  </a:cubicBezTo>
                  <a:cubicBezTo>
                    <a:pt x="7450" y="232"/>
                    <a:pt x="7679" y="304"/>
                    <a:pt x="7810" y="393"/>
                  </a:cubicBezTo>
                  <a:cubicBezTo>
                    <a:pt x="7941" y="483"/>
                    <a:pt x="8006" y="590"/>
                    <a:pt x="8006" y="697"/>
                  </a:cubicBezTo>
                  <a:lnTo>
                    <a:pt x="8006" y="17988"/>
                  </a:lnTo>
                  <a:lnTo>
                    <a:pt x="20358" y="17988"/>
                  </a:lnTo>
                  <a:cubicBezTo>
                    <a:pt x="20554" y="17988"/>
                    <a:pt x="20750" y="18024"/>
                    <a:pt x="20881" y="18077"/>
                  </a:cubicBezTo>
                  <a:cubicBezTo>
                    <a:pt x="21044" y="18131"/>
                    <a:pt x="21142" y="18238"/>
                    <a:pt x="21273" y="18381"/>
                  </a:cubicBezTo>
                  <a:cubicBezTo>
                    <a:pt x="21371" y="18525"/>
                    <a:pt x="21437" y="18703"/>
                    <a:pt x="21502" y="18936"/>
                  </a:cubicBezTo>
                  <a:cubicBezTo>
                    <a:pt x="21567" y="19168"/>
                    <a:pt x="21600" y="19419"/>
                    <a:pt x="21600" y="1975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7" name="Shape">
              <a:extLst>
                <a:ext uri="{FF2B5EF4-FFF2-40B4-BE49-F238E27FC236}">
                  <a16:creationId xmlns:a16="http://schemas.microsoft.com/office/drawing/2014/main" id="{2AE872C0-70B5-4506-B957-54F5923D3D14}"/>
                </a:ext>
              </a:extLst>
            </p:cNvPr>
            <p:cNvSpPr/>
            <p:nvPr/>
          </p:nvSpPr>
          <p:spPr>
            <a:xfrm>
              <a:off x="2857500" y="3543300"/>
              <a:ext cx="60072" cy="2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cubicBezTo>
                    <a:pt x="21600" y="14815"/>
                    <a:pt x="21463" y="17642"/>
                    <a:pt x="21143" y="19225"/>
                  </a:cubicBezTo>
                  <a:cubicBezTo>
                    <a:pt x="20824" y="20809"/>
                    <a:pt x="20321" y="21600"/>
                    <a:pt x="19636" y="21600"/>
                  </a:cubicBezTo>
                  <a:lnTo>
                    <a:pt x="1964" y="21600"/>
                  </a:lnTo>
                  <a:cubicBezTo>
                    <a:pt x="1233" y="21600"/>
                    <a:pt x="731" y="20808"/>
                    <a:pt x="457" y="19112"/>
                  </a:cubicBezTo>
                  <a:cubicBezTo>
                    <a:pt x="137" y="17416"/>
                    <a:pt x="0" y="14701"/>
                    <a:pt x="0" y="10630"/>
                  </a:cubicBezTo>
                  <a:cubicBezTo>
                    <a:pt x="0" y="6672"/>
                    <a:pt x="137" y="3958"/>
                    <a:pt x="457" y="2375"/>
                  </a:cubicBezTo>
                  <a:cubicBezTo>
                    <a:pt x="776" y="791"/>
                    <a:pt x="1279" y="0"/>
                    <a:pt x="1964" y="0"/>
                  </a:cubicBezTo>
                  <a:lnTo>
                    <a:pt x="19636" y="0"/>
                  </a:lnTo>
                  <a:cubicBezTo>
                    <a:pt x="19956" y="0"/>
                    <a:pt x="20276" y="226"/>
                    <a:pt x="20504" y="565"/>
                  </a:cubicBezTo>
                  <a:cubicBezTo>
                    <a:pt x="20732" y="905"/>
                    <a:pt x="20961" y="1470"/>
                    <a:pt x="21098" y="2375"/>
                  </a:cubicBezTo>
                  <a:cubicBezTo>
                    <a:pt x="21235" y="3280"/>
                    <a:pt x="21372" y="4297"/>
                    <a:pt x="21463" y="5767"/>
                  </a:cubicBezTo>
                  <a:cubicBezTo>
                    <a:pt x="21554" y="7011"/>
                    <a:pt x="21600" y="8708"/>
                    <a:pt x="21600" y="1074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8" name="Shape">
              <a:extLst>
                <a:ext uri="{FF2B5EF4-FFF2-40B4-BE49-F238E27FC236}">
                  <a16:creationId xmlns:a16="http://schemas.microsoft.com/office/drawing/2014/main" id="{F43B4D6F-2460-4509-835B-B9089F8A743B}"/>
                </a:ext>
              </a:extLst>
            </p:cNvPr>
            <p:cNvSpPr/>
            <p:nvPr/>
          </p:nvSpPr>
          <p:spPr>
            <a:xfrm>
              <a:off x="2920999" y="3479800"/>
              <a:ext cx="116841" cy="153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8"/>
                  </a:moveTo>
                  <a:cubicBezTo>
                    <a:pt x="21600" y="2110"/>
                    <a:pt x="21577" y="2378"/>
                    <a:pt x="21553" y="2611"/>
                  </a:cubicBezTo>
                  <a:cubicBezTo>
                    <a:pt x="21506" y="2843"/>
                    <a:pt x="21459" y="3022"/>
                    <a:pt x="21389" y="3165"/>
                  </a:cubicBezTo>
                  <a:cubicBezTo>
                    <a:pt x="21318" y="3308"/>
                    <a:pt x="21224" y="3397"/>
                    <a:pt x="21107" y="3469"/>
                  </a:cubicBezTo>
                  <a:cubicBezTo>
                    <a:pt x="20990" y="3540"/>
                    <a:pt x="20872" y="3576"/>
                    <a:pt x="20755" y="3576"/>
                  </a:cubicBezTo>
                  <a:lnTo>
                    <a:pt x="13688" y="3576"/>
                  </a:lnTo>
                  <a:lnTo>
                    <a:pt x="13688" y="20903"/>
                  </a:lnTo>
                  <a:cubicBezTo>
                    <a:pt x="13688" y="21010"/>
                    <a:pt x="13641" y="21117"/>
                    <a:pt x="13547" y="21207"/>
                  </a:cubicBezTo>
                  <a:cubicBezTo>
                    <a:pt x="13453" y="21296"/>
                    <a:pt x="13289" y="21368"/>
                    <a:pt x="13077" y="21421"/>
                  </a:cubicBezTo>
                  <a:cubicBezTo>
                    <a:pt x="12866" y="21475"/>
                    <a:pt x="12561" y="21528"/>
                    <a:pt x="12185" y="21546"/>
                  </a:cubicBezTo>
                  <a:cubicBezTo>
                    <a:pt x="11810" y="21582"/>
                    <a:pt x="11363" y="21600"/>
                    <a:pt x="10800" y="21600"/>
                  </a:cubicBezTo>
                  <a:cubicBezTo>
                    <a:pt x="10237" y="21600"/>
                    <a:pt x="9790" y="21582"/>
                    <a:pt x="9415" y="21546"/>
                  </a:cubicBezTo>
                  <a:cubicBezTo>
                    <a:pt x="9039" y="21511"/>
                    <a:pt x="8757" y="21475"/>
                    <a:pt x="8523" y="21421"/>
                  </a:cubicBezTo>
                  <a:cubicBezTo>
                    <a:pt x="8311" y="21368"/>
                    <a:pt x="8147" y="21296"/>
                    <a:pt x="8053" y="21207"/>
                  </a:cubicBezTo>
                  <a:cubicBezTo>
                    <a:pt x="7959" y="21117"/>
                    <a:pt x="7912" y="21028"/>
                    <a:pt x="7912" y="20903"/>
                  </a:cubicBezTo>
                  <a:lnTo>
                    <a:pt x="7912" y="3576"/>
                  </a:lnTo>
                  <a:lnTo>
                    <a:pt x="845" y="3576"/>
                  </a:lnTo>
                  <a:cubicBezTo>
                    <a:pt x="704" y="3576"/>
                    <a:pt x="587" y="3540"/>
                    <a:pt x="470" y="3469"/>
                  </a:cubicBezTo>
                  <a:cubicBezTo>
                    <a:pt x="376" y="3397"/>
                    <a:pt x="282" y="3308"/>
                    <a:pt x="211" y="3165"/>
                  </a:cubicBezTo>
                  <a:cubicBezTo>
                    <a:pt x="141" y="3022"/>
                    <a:pt x="94" y="2843"/>
                    <a:pt x="47" y="2611"/>
                  </a:cubicBezTo>
                  <a:cubicBezTo>
                    <a:pt x="0" y="2378"/>
                    <a:pt x="0" y="2110"/>
                    <a:pt x="0" y="1788"/>
                  </a:cubicBezTo>
                  <a:cubicBezTo>
                    <a:pt x="0" y="1448"/>
                    <a:pt x="23" y="1180"/>
                    <a:pt x="47" y="948"/>
                  </a:cubicBezTo>
                  <a:cubicBezTo>
                    <a:pt x="94" y="715"/>
                    <a:pt x="141" y="536"/>
                    <a:pt x="211" y="393"/>
                  </a:cubicBezTo>
                  <a:cubicBezTo>
                    <a:pt x="282" y="250"/>
                    <a:pt x="376" y="161"/>
                    <a:pt x="470" y="89"/>
                  </a:cubicBezTo>
                  <a:cubicBezTo>
                    <a:pt x="563" y="36"/>
                    <a:pt x="704" y="0"/>
                    <a:pt x="845" y="0"/>
                  </a:cubicBezTo>
                  <a:lnTo>
                    <a:pt x="20731" y="0"/>
                  </a:lnTo>
                  <a:cubicBezTo>
                    <a:pt x="20872" y="0"/>
                    <a:pt x="20990" y="36"/>
                    <a:pt x="21084" y="89"/>
                  </a:cubicBezTo>
                  <a:cubicBezTo>
                    <a:pt x="21177" y="143"/>
                    <a:pt x="21271" y="250"/>
                    <a:pt x="21365" y="393"/>
                  </a:cubicBezTo>
                  <a:cubicBezTo>
                    <a:pt x="21436" y="536"/>
                    <a:pt x="21483" y="715"/>
                    <a:pt x="21530" y="948"/>
                  </a:cubicBezTo>
                  <a:cubicBezTo>
                    <a:pt x="21577" y="1162"/>
                    <a:pt x="21600" y="1448"/>
                    <a:pt x="21600" y="17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9" name="Shape">
              <a:extLst>
                <a:ext uri="{FF2B5EF4-FFF2-40B4-BE49-F238E27FC236}">
                  <a16:creationId xmlns:a16="http://schemas.microsoft.com/office/drawing/2014/main" id="{237A1A95-0B5F-4598-BF72-A827569D18EB}"/>
                </a:ext>
              </a:extLst>
            </p:cNvPr>
            <p:cNvSpPr/>
            <p:nvPr/>
          </p:nvSpPr>
          <p:spPr>
            <a:xfrm>
              <a:off x="3060699" y="3479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6" y="21119"/>
                    <a:pt x="20985" y="21208"/>
                  </a:cubicBezTo>
                  <a:cubicBezTo>
                    <a:pt x="20634" y="21297"/>
                    <a:pt x="20019" y="21368"/>
                    <a:pt x="19229" y="21422"/>
                  </a:cubicBezTo>
                  <a:cubicBezTo>
                    <a:pt x="18439" y="21475"/>
                    <a:pt x="17297" y="21529"/>
                    <a:pt x="15980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4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3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0" name="Shape">
              <a:extLst>
                <a:ext uri="{FF2B5EF4-FFF2-40B4-BE49-F238E27FC236}">
                  <a16:creationId xmlns:a16="http://schemas.microsoft.com/office/drawing/2014/main" id="{3B44ABA9-D767-4B78-93C7-B081BAAA4EDC}"/>
                </a:ext>
              </a:extLst>
            </p:cNvPr>
            <p:cNvSpPr/>
            <p:nvPr/>
          </p:nvSpPr>
          <p:spPr>
            <a:xfrm>
              <a:off x="3124200" y="3479799"/>
              <a:ext cx="178307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5"/>
                  </a:moveTo>
                  <a:cubicBezTo>
                    <a:pt x="21600" y="20993"/>
                    <a:pt x="21569" y="21100"/>
                    <a:pt x="21523" y="21189"/>
                  </a:cubicBezTo>
                  <a:cubicBezTo>
                    <a:pt x="21477" y="21278"/>
                    <a:pt x="21369" y="21350"/>
                    <a:pt x="21231" y="21403"/>
                  </a:cubicBezTo>
                  <a:cubicBezTo>
                    <a:pt x="21092" y="21457"/>
                    <a:pt x="20908" y="21511"/>
                    <a:pt x="20677" y="21529"/>
                  </a:cubicBezTo>
                  <a:cubicBezTo>
                    <a:pt x="20446" y="21564"/>
                    <a:pt x="20154" y="21582"/>
                    <a:pt x="19800" y="21582"/>
                  </a:cubicBezTo>
                  <a:cubicBezTo>
                    <a:pt x="19462" y="21582"/>
                    <a:pt x="19169" y="21564"/>
                    <a:pt x="18938" y="21529"/>
                  </a:cubicBezTo>
                  <a:cubicBezTo>
                    <a:pt x="18708" y="21493"/>
                    <a:pt x="18523" y="21457"/>
                    <a:pt x="18400" y="21403"/>
                  </a:cubicBezTo>
                  <a:cubicBezTo>
                    <a:pt x="18277" y="21350"/>
                    <a:pt x="18169" y="21278"/>
                    <a:pt x="18108" y="21189"/>
                  </a:cubicBezTo>
                  <a:cubicBezTo>
                    <a:pt x="18046" y="21100"/>
                    <a:pt x="18015" y="21010"/>
                    <a:pt x="18015" y="20885"/>
                  </a:cubicBezTo>
                  <a:lnTo>
                    <a:pt x="18015" y="3412"/>
                  </a:lnTo>
                  <a:lnTo>
                    <a:pt x="17985" y="3412"/>
                  </a:lnTo>
                  <a:lnTo>
                    <a:pt x="12631" y="20885"/>
                  </a:lnTo>
                  <a:cubicBezTo>
                    <a:pt x="12585" y="21028"/>
                    <a:pt x="12523" y="21153"/>
                    <a:pt x="12446" y="21243"/>
                  </a:cubicBezTo>
                  <a:cubicBezTo>
                    <a:pt x="12369" y="21332"/>
                    <a:pt x="12246" y="21403"/>
                    <a:pt x="12092" y="21475"/>
                  </a:cubicBezTo>
                  <a:cubicBezTo>
                    <a:pt x="11938" y="21546"/>
                    <a:pt x="11754" y="21564"/>
                    <a:pt x="11523" y="21582"/>
                  </a:cubicBezTo>
                  <a:cubicBezTo>
                    <a:pt x="11292" y="21600"/>
                    <a:pt x="11015" y="21600"/>
                    <a:pt x="10692" y="21600"/>
                  </a:cubicBezTo>
                  <a:cubicBezTo>
                    <a:pt x="10369" y="21600"/>
                    <a:pt x="10092" y="21582"/>
                    <a:pt x="9862" y="21564"/>
                  </a:cubicBezTo>
                  <a:cubicBezTo>
                    <a:pt x="9631" y="21529"/>
                    <a:pt x="9446" y="21493"/>
                    <a:pt x="9292" y="21439"/>
                  </a:cubicBezTo>
                  <a:cubicBezTo>
                    <a:pt x="9138" y="21386"/>
                    <a:pt x="9031" y="21296"/>
                    <a:pt x="8939" y="21207"/>
                  </a:cubicBezTo>
                  <a:cubicBezTo>
                    <a:pt x="8846" y="21118"/>
                    <a:pt x="8800" y="21010"/>
                    <a:pt x="8769" y="20885"/>
                  </a:cubicBezTo>
                  <a:lnTo>
                    <a:pt x="3600" y="3412"/>
                  </a:lnTo>
                  <a:lnTo>
                    <a:pt x="3569" y="3412"/>
                  </a:lnTo>
                  <a:lnTo>
                    <a:pt x="3569" y="20885"/>
                  </a:lnTo>
                  <a:cubicBezTo>
                    <a:pt x="3569" y="20993"/>
                    <a:pt x="3538" y="21100"/>
                    <a:pt x="3492" y="21189"/>
                  </a:cubicBezTo>
                  <a:cubicBezTo>
                    <a:pt x="3446" y="21278"/>
                    <a:pt x="3338" y="21350"/>
                    <a:pt x="3200" y="21404"/>
                  </a:cubicBezTo>
                  <a:cubicBezTo>
                    <a:pt x="3062" y="21457"/>
                    <a:pt x="2877" y="21511"/>
                    <a:pt x="2646" y="21529"/>
                  </a:cubicBezTo>
                  <a:cubicBezTo>
                    <a:pt x="2415" y="21546"/>
                    <a:pt x="2138" y="21582"/>
                    <a:pt x="1785" y="21582"/>
                  </a:cubicBezTo>
                  <a:cubicBezTo>
                    <a:pt x="1446" y="21582"/>
                    <a:pt x="1154" y="21564"/>
                    <a:pt x="923" y="21529"/>
                  </a:cubicBezTo>
                  <a:cubicBezTo>
                    <a:pt x="692" y="21493"/>
                    <a:pt x="508" y="21457"/>
                    <a:pt x="369" y="21404"/>
                  </a:cubicBezTo>
                  <a:cubicBezTo>
                    <a:pt x="231" y="21350"/>
                    <a:pt x="138" y="21278"/>
                    <a:pt x="77" y="21189"/>
                  </a:cubicBezTo>
                  <a:cubicBezTo>
                    <a:pt x="31" y="21100"/>
                    <a:pt x="0" y="21010"/>
                    <a:pt x="0" y="20885"/>
                  </a:cubicBezTo>
                  <a:lnTo>
                    <a:pt x="0" y="1751"/>
                  </a:lnTo>
                  <a:cubicBezTo>
                    <a:pt x="0" y="1179"/>
                    <a:pt x="123" y="750"/>
                    <a:pt x="385" y="464"/>
                  </a:cubicBezTo>
                  <a:cubicBezTo>
                    <a:pt x="646" y="161"/>
                    <a:pt x="985" y="18"/>
                    <a:pt x="1415" y="18"/>
                  </a:cubicBezTo>
                  <a:lnTo>
                    <a:pt x="3877" y="18"/>
                  </a:lnTo>
                  <a:cubicBezTo>
                    <a:pt x="4323" y="18"/>
                    <a:pt x="4692" y="54"/>
                    <a:pt x="5000" y="143"/>
                  </a:cubicBezTo>
                  <a:cubicBezTo>
                    <a:pt x="5308" y="232"/>
                    <a:pt x="5585" y="357"/>
                    <a:pt x="5815" y="554"/>
                  </a:cubicBezTo>
                  <a:cubicBezTo>
                    <a:pt x="6046" y="750"/>
                    <a:pt x="6231" y="1000"/>
                    <a:pt x="6385" y="1322"/>
                  </a:cubicBezTo>
                  <a:cubicBezTo>
                    <a:pt x="6538" y="1644"/>
                    <a:pt x="6677" y="2037"/>
                    <a:pt x="6785" y="2501"/>
                  </a:cubicBezTo>
                  <a:lnTo>
                    <a:pt x="10785" y="15293"/>
                  </a:lnTo>
                  <a:lnTo>
                    <a:pt x="10846" y="15293"/>
                  </a:lnTo>
                  <a:lnTo>
                    <a:pt x="14985" y="2519"/>
                  </a:lnTo>
                  <a:cubicBezTo>
                    <a:pt x="15108" y="2055"/>
                    <a:pt x="15246" y="1662"/>
                    <a:pt x="15385" y="1340"/>
                  </a:cubicBezTo>
                  <a:cubicBezTo>
                    <a:pt x="15523" y="1018"/>
                    <a:pt x="15708" y="750"/>
                    <a:pt x="15892" y="554"/>
                  </a:cubicBezTo>
                  <a:cubicBezTo>
                    <a:pt x="16092" y="357"/>
                    <a:pt x="16323" y="214"/>
                    <a:pt x="16585" y="125"/>
                  </a:cubicBezTo>
                  <a:cubicBezTo>
                    <a:pt x="16846" y="36"/>
                    <a:pt x="17169" y="0"/>
                    <a:pt x="17508" y="0"/>
                  </a:cubicBezTo>
                  <a:lnTo>
                    <a:pt x="20031" y="0"/>
                  </a:lnTo>
                  <a:cubicBezTo>
                    <a:pt x="20292" y="0"/>
                    <a:pt x="20508" y="36"/>
                    <a:pt x="20692" y="107"/>
                  </a:cubicBezTo>
                  <a:cubicBezTo>
                    <a:pt x="20877" y="179"/>
                    <a:pt x="21031" y="304"/>
                    <a:pt x="21154" y="447"/>
                  </a:cubicBezTo>
                  <a:cubicBezTo>
                    <a:pt x="21277" y="590"/>
                    <a:pt x="21369" y="786"/>
                    <a:pt x="21431" y="1000"/>
                  </a:cubicBezTo>
                  <a:cubicBezTo>
                    <a:pt x="21492" y="1215"/>
                    <a:pt x="21523" y="1465"/>
                    <a:pt x="21523" y="1733"/>
                  </a:cubicBezTo>
                  <a:lnTo>
                    <a:pt x="21523" y="2088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1" name="Shape">
              <a:extLst>
                <a:ext uri="{FF2B5EF4-FFF2-40B4-BE49-F238E27FC236}">
                  <a16:creationId xmlns:a16="http://schemas.microsoft.com/office/drawing/2014/main" id="{5144A573-4893-464A-9153-C4365327C235}"/>
                </a:ext>
              </a:extLst>
            </p:cNvPr>
            <p:cNvSpPr/>
            <p:nvPr/>
          </p:nvSpPr>
          <p:spPr>
            <a:xfrm>
              <a:off x="3340100" y="3479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2" name="Shape">
              <a:extLst>
                <a:ext uri="{FF2B5EF4-FFF2-40B4-BE49-F238E27FC236}">
                  <a16:creationId xmlns:a16="http://schemas.microsoft.com/office/drawing/2014/main" id="{8DC88B55-221F-4F0B-A333-06CE334A3497}"/>
                </a:ext>
              </a:extLst>
            </p:cNvPr>
            <p:cNvSpPr/>
            <p:nvPr/>
          </p:nvSpPr>
          <p:spPr>
            <a:xfrm>
              <a:off x="50673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3" name="Shape">
              <a:extLst>
                <a:ext uri="{FF2B5EF4-FFF2-40B4-BE49-F238E27FC236}">
                  <a16:creationId xmlns:a16="http://schemas.microsoft.com/office/drawing/2014/main" id="{83373557-6FD1-4378-A143-E07E799E71A6}"/>
                </a:ext>
              </a:extLst>
            </p:cNvPr>
            <p:cNvSpPr/>
            <p:nvPr/>
          </p:nvSpPr>
          <p:spPr>
            <a:xfrm>
              <a:off x="51943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4" name="Shape">
              <a:extLst>
                <a:ext uri="{FF2B5EF4-FFF2-40B4-BE49-F238E27FC236}">
                  <a16:creationId xmlns:a16="http://schemas.microsoft.com/office/drawing/2014/main" id="{0DD89E4C-B727-439D-A503-34468010640D}"/>
                </a:ext>
              </a:extLst>
            </p:cNvPr>
            <p:cNvSpPr/>
            <p:nvPr/>
          </p:nvSpPr>
          <p:spPr>
            <a:xfrm>
              <a:off x="5308599" y="3733799"/>
              <a:ext cx="113413" cy="153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9"/>
                  </a:moveTo>
                  <a:cubicBezTo>
                    <a:pt x="21600" y="21064"/>
                    <a:pt x="21576" y="21171"/>
                    <a:pt x="21503" y="21243"/>
                  </a:cubicBezTo>
                  <a:cubicBezTo>
                    <a:pt x="21431" y="21314"/>
                    <a:pt x="21310" y="21404"/>
                    <a:pt x="21068" y="21457"/>
                  </a:cubicBezTo>
                  <a:cubicBezTo>
                    <a:pt x="20826" y="21511"/>
                    <a:pt x="20512" y="21546"/>
                    <a:pt x="20076" y="21564"/>
                  </a:cubicBezTo>
                  <a:cubicBezTo>
                    <a:pt x="19641" y="21582"/>
                    <a:pt x="19060" y="21600"/>
                    <a:pt x="18310" y="21600"/>
                  </a:cubicBezTo>
                  <a:cubicBezTo>
                    <a:pt x="17681" y="21600"/>
                    <a:pt x="17174" y="21582"/>
                    <a:pt x="16811" y="21564"/>
                  </a:cubicBezTo>
                  <a:cubicBezTo>
                    <a:pt x="16448" y="21546"/>
                    <a:pt x="16133" y="21493"/>
                    <a:pt x="15916" y="21439"/>
                  </a:cubicBezTo>
                  <a:cubicBezTo>
                    <a:pt x="15698" y="21386"/>
                    <a:pt x="15553" y="21296"/>
                    <a:pt x="15456" y="21207"/>
                  </a:cubicBezTo>
                  <a:cubicBezTo>
                    <a:pt x="15359" y="21118"/>
                    <a:pt x="15287" y="20993"/>
                    <a:pt x="15239" y="20867"/>
                  </a:cubicBezTo>
                  <a:lnTo>
                    <a:pt x="12626" y="16062"/>
                  </a:lnTo>
                  <a:cubicBezTo>
                    <a:pt x="12312" y="15526"/>
                    <a:pt x="11997" y="15043"/>
                    <a:pt x="11707" y="14614"/>
                  </a:cubicBezTo>
                  <a:cubicBezTo>
                    <a:pt x="11417" y="14186"/>
                    <a:pt x="11078" y="13846"/>
                    <a:pt x="10715" y="13560"/>
                  </a:cubicBezTo>
                  <a:cubicBezTo>
                    <a:pt x="10353" y="13274"/>
                    <a:pt x="9917" y="13060"/>
                    <a:pt x="9433" y="12917"/>
                  </a:cubicBezTo>
                  <a:cubicBezTo>
                    <a:pt x="8950" y="12774"/>
                    <a:pt x="8393" y="12703"/>
                    <a:pt x="7764" y="12703"/>
                  </a:cubicBezTo>
                  <a:lnTo>
                    <a:pt x="5926" y="12703"/>
                  </a:lnTo>
                  <a:lnTo>
                    <a:pt x="5926" y="20885"/>
                  </a:lnTo>
                  <a:cubicBezTo>
                    <a:pt x="5926" y="20993"/>
                    <a:pt x="5878" y="21100"/>
                    <a:pt x="5781" y="21189"/>
                  </a:cubicBezTo>
                  <a:cubicBezTo>
                    <a:pt x="5684" y="21278"/>
                    <a:pt x="5515" y="21350"/>
                    <a:pt x="5297" y="21404"/>
                  </a:cubicBezTo>
                  <a:cubicBezTo>
                    <a:pt x="5080" y="21457"/>
                    <a:pt x="4765" y="21511"/>
                    <a:pt x="4402" y="21529"/>
                  </a:cubicBezTo>
                  <a:cubicBezTo>
                    <a:pt x="4039" y="21546"/>
                    <a:pt x="3556" y="21582"/>
                    <a:pt x="2975" y="21582"/>
                  </a:cubicBezTo>
                  <a:cubicBezTo>
                    <a:pt x="2395" y="21582"/>
                    <a:pt x="1935" y="21564"/>
                    <a:pt x="1548" y="21529"/>
                  </a:cubicBezTo>
                  <a:cubicBezTo>
                    <a:pt x="1161" y="21493"/>
                    <a:pt x="871" y="21457"/>
                    <a:pt x="629" y="21404"/>
                  </a:cubicBezTo>
                  <a:cubicBezTo>
                    <a:pt x="411" y="21350"/>
                    <a:pt x="242" y="21278"/>
                    <a:pt x="145" y="21189"/>
                  </a:cubicBezTo>
                  <a:cubicBezTo>
                    <a:pt x="48" y="21100"/>
                    <a:pt x="0" y="21010"/>
                    <a:pt x="0" y="20885"/>
                  </a:cubicBezTo>
                  <a:lnTo>
                    <a:pt x="0" y="1376"/>
                  </a:lnTo>
                  <a:cubicBezTo>
                    <a:pt x="0" y="893"/>
                    <a:pt x="169" y="536"/>
                    <a:pt x="508" y="322"/>
                  </a:cubicBezTo>
                  <a:cubicBezTo>
                    <a:pt x="847" y="107"/>
                    <a:pt x="1258" y="0"/>
                    <a:pt x="1766" y="0"/>
                  </a:cubicBezTo>
                  <a:lnTo>
                    <a:pt x="9288" y="0"/>
                  </a:lnTo>
                  <a:cubicBezTo>
                    <a:pt x="10062" y="0"/>
                    <a:pt x="10691" y="18"/>
                    <a:pt x="11175" y="36"/>
                  </a:cubicBezTo>
                  <a:cubicBezTo>
                    <a:pt x="11659" y="54"/>
                    <a:pt x="12118" y="89"/>
                    <a:pt x="12529" y="125"/>
                  </a:cubicBezTo>
                  <a:cubicBezTo>
                    <a:pt x="13690" y="250"/>
                    <a:pt x="14755" y="464"/>
                    <a:pt x="15698" y="750"/>
                  </a:cubicBezTo>
                  <a:cubicBezTo>
                    <a:pt x="16641" y="1054"/>
                    <a:pt x="17440" y="1447"/>
                    <a:pt x="18093" y="1912"/>
                  </a:cubicBezTo>
                  <a:cubicBezTo>
                    <a:pt x="18746" y="2376"/>
                    <a:pt x="19254" y="2966"/>
                    <a:pt x="19592" y="3627"/>
                  </a:cubicBezTo>
                  <a:cubicBezTo>
                    <a:pt x="19931" y="4288"/>
                    <a:pt x="20100" y="5038"/>
                    <a:pt x="20100" y="5896"/>
                  </a:cubicBezTo>
                  <a:cubicBezTo>
                    <a:pt x="20100" y="6610"/>
                    <a:pt x="19979" y="7271"/>
                    <a:pt x="19737" y="7861"/>
                  </a:cubicBezTo>
                  <a:cubicBezTo>
                    <a:pt x="19495" y="8451"/>
                    <a:pt x="19133" y="8987"/>
                    <a:pt x="18649" y="9451"/>
                  </a:cubicBezTo>
                  <a:cubicBezTo>
                    <a:pt x="18165" y="9916"/>
                    <a:pt x="17585" y="10326"/>
                    <a:pt x="16883" y="10666"/>
                  </a:cubicBezTo>
                  <a:cubicBezTo>
                    <a:pt x="16182" y="11005"/>
                    <a:pt x="15383" y="11291"/>
                    <a:pt x="14488" y="11488"/>
                  </a:cubicBezTo>
                  <a:cubicBezTo>
                    <a:pt x="14924" y="11649"/>
                    <a:pt x="15335" y="11827"/>
                    <a:pt x="15722" y="12060"/>
                  </a:cubicBezTo>
                  <a:cubicBezTo>
                    <a:pt x="16109" y="12292"/>
                    <a:pt x="16472" y="12542"/>
                    <a:pt x="16811" y="12863"/>
                  </a:cubicBezTo>
                  <a:cubicBezTo>
                    <a:pt x="17149" y="13185"/>
                    <a:pt x="17464" y="13542"/>
                    <a:pt x="17754" y="13935"/>
                  </a:cubicBezTo>
                  <a:cubicBezTo>
                    <a:pt x="18044" y="14329"/>
                    <a:pt x="18334" y="14793"/>
                    <a:pt x="18625" y="15311"/>
                  </a:cubicBezTo>
                  <a:lnTo>
                    <a:pt x="21068" y="19545"/>
                  </a:lnTo>
                  <a:cubicBezTo>
                    <a:pt x="21285" y="19974"/>
                    <a:pt x="21455" y="20278"/>
                    <a:pt x="21527" y="20474"/>
                  </a:cubicBezTo>
                  <a:cubicBezTo>
                    <a:pt x="21552" y="20671"/>
                    <a:pt x="21600" y="20814"/>
                    <a:pt x="21600" y="20939"/>
                  </a:cubicBezTo>
                  <a:close/>
                  <a:moveTo>
                    <a:pt x="13981" y="6360"/>
                  </a:moveTo>
                  <a:cubicBezTo>
                    <a:pt x="13981" y="5646"/>
                    <a:pt x="13763" y="5056"/>
                    <a:pt x="13328" y="4574"/>
                  </a:cubicBezTo>
                  <a:cubicBezTo>
                    <a:pt x="12892" y="4091"/>
                    <a:pt x="12191" y="3752"/>
                    <a:pt x="11199" y="3537"/>
                  </a:cubicBezTo>
                  <a:cubicBezTo>
                    <a:pt x="10909" y="3484"/>
                    <a:pt x="10546" y="3430"/>
                    <a:pt x="10183" y="3412"/>
                  </a:cubicBezTo>
                  <a:cubicBezTo>
                    <a:pt x="9796" y="3377"/>
                    <a:pt x="9264" y="3359"/>
                    <a:pt x="8587" y="3359"/>
                  </a:cubicBezTo>
                  <a:lnTo>
                    <a:pt x="5926" y="3359"/>
                  </a:lnTo>
                  <a:lnTo>
                    <a:pt x="5926" y="9451"/>
                  </a:lnTo>
                  <a:lnTo>
                    <a:pt x="8950" y="9451"/>
                  </a:lnTo>
                  <a:cubicBezTo>
                    <a:pt x="9796" y="9451"/>
                    <a:pt x="10522" y="9380"/>
                    <a:pt x="11151" y="9219"/>
                  </a:cubicBezTo>
                  <a:cubicBezTo>
                    <a:pt x="11780" y="9076"/>
                    <a:pt x="12312" y="8862"/>
                    <a:pt x="12723" y="8594"/>
                  </a:cubicBezTo>
                  <a:cubicBezTo>
                    <a:pt x="13134" y="8326"/>
                    <a:pt x="13449" y="8004"/>
                    <a:pt x="13666" y="7629"/>
                  </a:cubicBezTo>
                  <a:cubicBezTo>
                    <a:pt x="13884" y="7254"/>
                    <a:pt x="13981" y="6825"/>
                    <a:pt x="13981" y="63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5" name="Shape">
              <a:extLst>
                <a:ext uri="{FF2B5EF4-FFF2-40B4-BE49-F238E27FC236}">
                  <a16:creationId xmlns:a16="http://schemas.microsoft.com/office/drawing/2014/main" id="{B4DD1E45-B1E0-40E8-AFC9-982D90F330A3}"/>
                </a:ext>
              </a:extLst>
            </p:cNvPr>
            <p:cNvSpPr/>
            <p:nvPr/>
          </p:nvSpPr>
          <p:spPr>
            <a:xfrm>
              <a:off x="5435599" y="3733799"/>
              <a:ext cx="137449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14085" y="20727"/>
                  </a:moveTo>
                  <a:cubicBezTo>
                    <a:pt x="14025" y="20905"/>
                    <a:pt x="13945" y="21066"/>
                    <a:pt x="13846" y="21190"/>
                  </a:cubicBezTo>
                  <a:cubicBezTo>
                    <a:pt x="13746" y="21297"/>
                    <a:pt x="13587" y="21386"/>
                    <a:pt x="13368" y="21458"/>
                  </a:cubicBezTo>
                  <a:cubicBezTo>
                    <a:pt x="13149" y="21511"/>
                    <a:pt x="12850" y="21564"/>
                    <a:pt x="12452" y="21582"/>
                  </a:cubicBezTo>
                  <a:cubicBezTo>
                    <a:pt x="12054" y="21600"/>
                    <a:pt x="11576" y="21600"/>
                    <a:pt x="10959" y="21600"/>
                  </a:cubicBezTo>
                  <a:cubicBezTo>
                    <a:pt x="10461" y="21600"/>
                    <a:pt x="10043" y="21600"/>
                    <a:pt x="9685" y="21600"/>
                  </a:cubicBezTo>
                  <a:cubicBezTo>
                    <a:pt x="9327" y="21600"/>
                    <a:pt x="9028" y="21582"/>
                    <a:pt x="8789" y="21564"/>
                  </a:cubicBezTo>
                  <a:cubicBezTo>
                    <a:pt x="8550" y="21547"/>
                    <a:pt x="8351" y="21511"/>
                    <a:pt x="8192" y="21458"/>
                  </a:cubicBezTo>
                  <a:cubicBezTo>
                    <a:pt x="8033" y="21422"/>
                    <a:pt x="7913" y="21351"/>
                    <a:pt x="7794" y="21297"/>
                  </a:cubicBezTo>
                  <a:cubicBezTo>
                    <a:pt x="7694" y="21226"/>
                    <a:pt x="7615" y="21155"/>
                    <a:pt x="7555" y="21066"/>
                  </a:cubicBezTo>
                  <a:cubicBezTo>
                    <a:pt x="7495" y="20977"/>
                    <a:pt x="7455" y="20852"/>
                    <a:pt x="7396" y="20710"/>
                  </a:cubicBezTo>
                  <a:lnTo>
                    <a:pt x="269" y="1727"/>
                  </a:lnTo>
                  <a:cubicBezTo>
                    <a:pt x="129" y="1336"/>
                    <a:pt x="30" y="1015"/>
                    <a:pt x="10" y="784"/>
                  </a:cubicBezTo>
                  <a:cubicBezTo>
                    <a:pt x="-30" y="552"/>
                    <a:pt x="50" y="374"/>
                    <a:pt x="189" y="267"/>
                  </a:cubicBezTo>
                  <a:cubicBezTo>
                    <a:pt x="348" y="160"/>
                    <a:pt x="607" y="71"/>
                    <a:pt x="985" y="53"/>
                  </a:cubicBezTo>
                  <a:cubicBezTo>
                    <a:pt x="1364" y="18"/>
                    <a:pt x="1881" y="18"/>
                    <a:pt x="2538" y="18"/>
                  </a:cubicBezTo>
                  <a:cubicBezTo>
                    <a:pt x="3115" y="18"/>
                    <a:pt x="3553" y="36"/>
                    <a:pt x="3872" y="53"/>
                  </a:cubicBezTo>
                  <a:cubicBezTo>
                    <a:pt x="4190" y="71"/>
                    <a:pt x="4449" y="107"/>
                    <a:pt x="4609" y="160"/>
                  </a:cubicBezTo>
                  <a:cubicBezTo>
                    <a:pt x="4788" y="214"/>
                    <a:pt x="4907" y="303"/>
                    <a:pt x="4967" y="410"/>
                  </a:cubicBezTo>
                  <a:cubicBezTo>
                    <a:pt x="5027" y="516"/>
                    <a:pt x="5106" y="659"/>
                    <a:pt x="5166" y="819"/>
                  </a:cubicBezTo>
                  <a:lnTo>
                    <a:pt x="10999" y="17326"/>
                  </a:lnTo>
                  <a:lnTo>
                    <a:pt x="11019" y="17326"/>
                  </a:lnTo>
                  <a:lnTo>
                    <a:pt x="16732" y="890"/>
                  </a:lnTo>
                  <a:cubicBezTo>
                    <a:pt x="16772" y="695"/>
                    <a:pt x="16852" y="552"/>
                    <a:pt x="16912" y="427"/>
                  </a:cubicBezTo>
                  <a:cubicBezTo>
                    <a:pt x="16971" y="303"/>
                    <a:pt x="17111" y="214"/>
                    <a:pt x="17290" y="160"/>
                  </a:cubicBezTo>
                  <a:cubicBezTo>
                    <a:pt x="17469" y="107"/>
                    <a:pt x="17728" y="53"/>
                    <a:pt x="18066" y="36"/>
                  </a:cubicBezTo>
                  <a:cubicBezTo>
                    <a:pt x="18405" y="18"/>
                    <a:pt x="18863" y="0"/>
                    <a:pt x="19440" y="0"/>
                  </a:cubicBezTo>
                  <a:cubicBezTo>
                    <a:pt x="20017" y="0"/>
                    <a:pt x="20455" y="18"/>
                    <a:pt x="20754" y="53"/>
                  </a:cubicBezTo>
                  <a:cubicBezTo>
                    <a:pt x="21072" y="89"/>
                    <a:pt x="21291" y="160"/>
                    <a:pt x="21411" y="285"/>
                  </a:cubicBezTo>
                  <a:cubicBezTo>
                    <a:pt x="21530" y="410"/>
                    <a:pt x="21570" y="588"/>
                    <a:pt x="21530" y="819"/>
                  </a:cubicBezTo>
                  <a:cubicBezTo>
                    <a:pt x="21490" y="1051"/>
                    <a:pt x="21391" y="1353"/>
                    <a:pt x="21251" y="1745"/>
                  </a:cubicBezTo>
                  <a:lnTo>
                    <a:pt x="14085" y="2072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6" name="Shape">
              <a:extLst>
                <a:ext uri="{FF2B5EF4-FFF2-40B4-BE49-F238E27FC236}">
                  <a16:creationId xmlns:a16="http://schemas.microsoft.com/office/drawing/2014/main" id="{8374ADF6-0DE5-4854-9060-05432965484F}"/>
                </a:ext>
              </a:extLst>
            </p:cNvPr>
            <p:cNvSpPr/>
            <p:nvPr/>
          </p:nvSpPr>
          <p:spPr>
            <a:xfrm>
              <a:off x="5587999" y="3733799"/>
              <a:ext cx="31244" cy="154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2" y="20906"/>
                  </a:moveTo>
                  <a:cubicBezTo>
                    <a:pt x="21512" y="21012"/>
                    <a:pt x="21337" y="21119"/>
                    <a:pt x="20986" y="21208"/>
                  </a:cubicBezTo>
                  <a:cubicBezTo>
                    <a:pt x="20634" y="21297"/>
                    <a:pt x="20020" y="21368"/>
                    <a:pt x="19229" y="21422"/>
                  </a:cubicBezTo>
                  <a:cubicBezTo>
                    <a:pt x="18439" y="21475"/>
                    <a:pt x="17298" y="21529"/>
                    <a:pt x="15981" y="21547"/>
                  </a:cubicBezTo>
                  <a:cubicBezTo>
                    <a:pt x="14576" y="21582"/>
                    <a:pt x="12907" y="21600"/>
                    <a:pt x="10800" y="21600"/>
                  </a:cubicBezTo>
                  <a:cubicBezTo>
                    <a:pt x="8693" y="21600"/>
                    <a:pt x="7025" y="21582"/>
                    <a:pt x="5620" y="21547"/>
                  </a:cubicBezTo>
                  <a:cubicBezTo>
                    <a:pt x="4215" y="21511"/>
                    <a:pt x="3161" y="21475"/>
                    <a:pt x="2283" y="21422"/>
                  </a:cubicBezTo>
                  <a:cubicBezTo>
                    <a:pt x="1405" y="21368"/>
                    <a:pt x="878" y="21297"/>
                    <a:pt x="527" y="21208"/>
                  </a:cubicBezTo>
                  <a:cubicBezTo>
                    <a:pt x="176" y="21119"/>
                    <a:pt x="0" y="21030"/>
                    <a:pt x="0" y="20906"/>
                  </a:cubicBezTo>
                  <a:lnTo>
                    <a:pt x="0" y="695"/>
                  </a:lnTo>
                  <a:cubicBezTo>
                    <a:pt x="0" y="588"/>
                    <a:pt x="176" y="481"/>
                    <a:pt x="527" y="392"/>
                  </a:cubicBezTo>
                  <a:cubicBezTo>
                    <a:pt x="878" y="303"/>
                    <a:pt x="1493" y="231"/>
                    <a:pt x="2371" y="178"/>
                  </a:cubicBezTo>
                  <a:cubicBezTo>
                    <a:pt x="3249" y="125"/>
                    <a:pt x="4302" y="71"/>
                    <a:pt x="5707" y="53"/>
                  </a:cubicBezTo>
                  <a:cubicBezTo>
                    <a:pt x="7112" y="18"/>
                    <a:pt x="8781" y="0"/>
                    <a:pt x="10888" y="0"/>
                  </a:cubicBezTo>
                  <a:cubicBezTo>
                    <a:pt x="12995" y="0"/>
                    <a:pt x="14751" y="18"/>
                    <a:pt x="16068" y="53"/>
                  </a:cubicBezTo>
                  <a:cubicBezTo>
                    <a:pt x="17385" y="89"/>
                    <a:pt x="18527" y="125"/>
                    <a:pt x="19317" y="178"/>
                  </a:cubicBezTo>
                  <a:cubicBezTo>
                    <a:pt x="20107" y="231"/>
                    <a:pt x="20722" y="303"/>
                    <a:pt x="21073" y="392"/>
                  </a:cubicBezTo>
                  <a:cubicBezTo>
                    <a:pt x="21424" y="481"/>
                    <a:pt x="21600" y="588"/>
                    <a:pt x="21600" y="695"/>
                  </a:cubicBezTo>
                  <a:lnTo>
                    <a:pt x="21600" y="2090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7" name="Shape">
              <a:extLst>
                <a:ext uri="{FF2B5EF4-FFF2-40B4-BE49-F238E27FC236}">
                  <a16:creationId xmlns:a16="http://schemas.microsoft.com/office/drawing/2014/main" id="{A734AB53-D878-49D3-98F0-070101B3016D}"/>
                </a:ext>
              </a:extLst>
            </p:cNvPr>
            <p:cNvSpPr/>
            <p:nvPr/>
          </p:nvSpPr>
          <p:spPr>
            <a:xfrm>
              <a:off x="5651499" y="3733800"/>
              <a:ext cx="112779" cy="157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7"/>
                  </a:moveTo>
                  <a:cubicBezTo>
                    <a:pt x="21600" y="18348"/>
                    <a:pt x="21600" y="18591"/>
                    <a:pt x="21576" y="18783"/>
                  </a:cubicBezTo>
                  <a:cubicBezTo>
                    <a:pt x="21551" y="18974"/>
                    <a:pt x="21527" y="19130"/>
                    <a:pt x="21478" y="19270"/>
                  </a:cubicBezTo>
                  <a:cubicBezTo>
                    <a:pt x="21430" y="19409"/>
                    <a:pt x="21381" y="19513"/>
                    <a:pt x="21308" y="19617"/>
                  </a:cubicBezTo>
                  <a:cubicBezTo>
                    <a:pt x="21235" y="19722"/>
                    <a:pt x="21113" y="19826"/>
                    <a:pt x="20943" y="19948"/>
                  </a:cubicBezTo>
                  <a:cubicBezTo>
                    <a:pt x="20773" y="20070"/>
                    <a:pt x="20457" y="20226"/>
                    <a:pt x="19995" y="20417"/>
                  </a:cubicBezTo>
                  <a:cubicBezTo>
                    <a:pt x="19508" y="20609"/>
                    <a:pt x="18949" y="20800"/>
                    <a:pt x="18243" y="20974"/>
                  </a:cubicBezTo>
                  <a:cubicBezTo>
                    <a:pt x="17538" y="21148"/>
                    <a:pt x="16784" y="21304"/>
                    <a:pt x="15884" y="21426"/>
                  </a:cubicBezTo>
                  <a:cubicBezTo>
                    <a:pt x="15008" y="21548"/>
                    <a:pt x="14059" y="21600"/>
                    <a:pt x="13038" y="21600"/>
                  </a:cubicBezTo>
                  <a:cubicBezTo>
                    <a:pt x="11043" y="21600"/>
                    <a:pt x="9219" y="21374"/>
                    <a:pt x="7613" y="20939"/>
                  </a:cubicBezTo>
                  <a:cubicBezTo>
                    <a:pt x="6008" y="20504"/>
                    <a:pt x="4622" y="19843"/>
                    <a:pt x="3503" y="18957"/>
                  </a:cubicBezTo>
                  <a:cubicBezTo>
                    <a:pt x="2384" y="18087"/>
                    <a:pt x="1508" y="16991"/>
                    <a:pt x="900" y="15670"/>
                  </a:cubicBezTo>
                  <a:cubicBezTo>
                    <a:pt x="292" y="14348"/>
                    <a:pt x="0" y="12817"/>
                    <a:pt x="0" y="11078"/>
                  </a:cubicBezTo>
                  <a:cubicBezTo>
                    <a:pt x="0" y="9304"/>
                    <a:pt x="341" y="7722"/>
                    <a:pt x="997" y="6348"/>
                  </a:cubicBezTo>
                  <a:cubicBezTo>
                    <a:pt x="1654" y="4974"/>
                    <a:pt x="2578" y="3809"/>
                    <a:pt x="3770" y="2870"/>
                  </a:cubicBezTo>
                  <a:cubicBezTo>
                    <a:pt x="4962" y="1930"/>
                    <a:pt x="6397" y="1217"/>
                    <a:pt x="8051" y="730"/>
                  </a:cubicBezTo>
                  <a:cubicBezTo>
                    <a:pt x="9705" y="244"/>
                    <a:pt x="11554" y="0"/>
                    <a:pt x="13549" y="0"/>
                  </a:cubicBezTo>
                  <a:cubicBezTo>
                    <a:pt x="14351" y="0"/>
                    <a:pt x="15154" y="52"/>
                    <a:pt x="15908" y="139"/>
                  </a:cubicBezTo>
                  <a:cubicBezTo>
                    <a:pt x="16662" y="226"/>
                    <a:pt x="17368" y="365"/>
                    <a:pt x="18000" y="522"/>
                  </a:cubicBezTo>
                  <a:cubicBezTo>
                    <a:pt x="18632" y="678"/>
                    <a:pt x="19216" y="852"/>
                    <a:pt x="19727" y="1061"/>
                  </a:cubicBezTo>
                  <a:cubicBezTo>
                    <a:pt x="20238" y="1270"/>
                    <a:pt x="20603" y="1443"/>
                    <a:pt x="20797" y="1583"/>
                  </a:cubicBezTo>
                  <a:cubicBezTo>
                    <a:pt x="20992" y="1722"/>
                    <a:pt x="21138" y="1843"/>
                    <a:pt x="21211" y="1948"/>
                  </a:cubicBezTo>
                  <a:cubicBezTo>
                    <a:pt x="21284" y="2052"/>
                    <a:pt x="21357" y="2174"/>
                    <a:pt x="21381" y="2313"/>
                  </a:cubicBezTo>
                  <a:cubicBezTo>
                    <a:pt x="21405" y="2452"/>
                    <a:pt x="21454" y="2643"/>
                    <a:pt x="21478" y="2852"/>
                  </a:cubicBezTo>
                  <a:cubicBezTo>
                    <a:pt x="21503" y="3061"/>
                    <a:pt x="21503" y="3304"/>
                    <a:pt x="21503" y="3617"/>
                  </a:cubicBezTo>
                  <a:cubicBezTo>
                    <a:pt x="21503" y="3948"/>
                    <a:pt x="21478" y="4209"/>
                    <a:pt x="21454" y="4435"/>
                  </a:cubicBezTo>
                  <a:cubicBezTo>
                    <a:pt x="21430" y="4661"/>
                    <a:pt x="21381" y="4852"/>
                    <a:pt x="21308" y="4991"/>
                  </a:cubicBezTo>
                  <a:cubicBezTo>
                    <a:pt x="21235" y="5130"/>
                    <a:pt x="21138" y="5235"/>
                    <a:pt x="21041" y="5304"/>
                  </a:cubicBezTo>
                  <a:cubicBezTo>
                    <a:pt x="20943" y="5374"/>
                    <a:pt x="20822" y="5409"/>
                    <a:pt x="20676" y="5409"/>
                  </a:cubicBezTo>
                  <a:cubicBezTo>
                    <a:pt x="20457" y="5409"/>
                    <a:pt x="20165" y="5322"/>
                    <a:pt x="19824" y="5130"/>
                  </a:cubicBezTo>
                  <a:cubicBezTo>
                    <a:pt x="19484" y="4939"/>
                    <a:pt x="19022" y="4730"/>
                    <a:pt x="18487" y="4504"/>
                  </a:cubicBezTo>
                  <a:cubicBezTo>
                    <a:pt x="17927" y="4278"/>
                    <a:pt x="17270" y="4069"/>
                    <a:pt x="16516" y="3878"/>
                  </a:cubicBezTo>
                  <a:cubicBezTo>
                    <a:pt x="15762" y="3687"/>
                    <a:pt x="14838" y="3600"/>
                    <a:pt x="13792" y="3600"/>
                  </a:cubicBezTo>
                  <a:cubicBezTo>
                    <a:pt x="12624" y="3600"/>
                    <a:pt x="11603" y="3774"/>
                    <a:pt x="10679" y="4104"/>
                  </a:cubicBezTo>
                  <a:cubicBezTo>
                    <a:pt x="9754" y="4435"/>
                    <a:pt x="9000" y="4922"/>
                    <a:pt x="8343" y="5565"/>
                  </a:cubicBezTo>
                  <a:cubicBezTo>
                    <a:pt x="7687" y="6209"/>
                    <a:pt x="7225" y="6956"/>
                    <a:pt x="6884" y="7843"/>
                  </a:cubicBezTo>
                  <a:cubicBezTo>
                    <a:pt x="6543" y="8730"/>
                    <a:pt x="6397" y="9739"/>
                    <a:pt x="6397" y="10869"/>
                  </a:cubicBezTo>
                  <a:cubicBezTo>
                    <a:pt x="6397" y="12104"/>
                    <a:pt x="6568" y="13165"/>
                    <a:pt x="6933" y="14052"/>
                  </a:cubicBezTo>
                  <a:cubicBezTo>
                    <a:pt x="7297" y="14956"/>
                    <a:pt x="7784" y="15687"/>
                    <a:pt x="8441" y="16278"/>
                  </a:cubicBezTo>
                  <a:cubicBezTo>
                    <a:pt x="9097" y="16869"/>
                    <a:pt x="9876" y="17287"/>
                    <a:pt x="10824" y="17582"/>
                  </a:cubicBezTo>
                  <a:cubicBezTo>
                    <a:pt x="11773" y="17878"/>
                    <a:pt x="12795" y="18017"/>
                    <a:pt x="13962" y="18017"/>
                  </a:cubicBezTo>
                  <a:cubicBezTo>
                    <a:pt x="15008" y="18017"/>
                    <a:pt x="15933" y="17930"/>
                    <a:pt x="16687" y="17756"/>
                  </a:cubicBezTo>
                  <a:cubicBezTo>
                    <a:pt x="17465" y="17582"/>
                    <a:pt x="18122" y="17374"/>
                    <a:pt x="18657" y="17165"/>
                  </a:cubicBezTo>
                  <a:cubicBezTo>
                    <a:pt x="19216" y="16956"/>
                    <a:pt x="19654" y="16748"/>
                    <a:pt x="20019" y="16591"/>
                  </a:cubicBezTo>
                  <a:cubicBezTo>
                    <a:pt x="20384" y="16435"/>
                    <a:pt x="20651" y="16330"/>
                    <a:pt x="20846" y="16330"/>
                  </a:cubicBezTo>
                  <a:cubicBezTo>
                    <a:pt x="20992" y="16330"/>
                    <a:pt x="21114" y="16348"/>
                    <a:pt x="21211" y="16400"/>
                  </a:cubicBezTo>
                  <a:cubicBezTo>
                    <a:pt x="21308" y="16452"/>
                    <a:pt x="21381" y="16522"/>
                    <a:pt x="21430" y="16661"/>
                  </a:cubicBezTo>
                  <a:cubicBezTo>
                    <a:pt x="21503" y="16782"/>
                    <a:pt x="21527" y="16974"/>
                    <a:pt x="21576" y="17200"/>
                  </a:cubicBezTo>
                  <a:cubicBezTo>
                    <a:pt x="21576" y="17391"/>
                    <a:pt x="21600" y="17704"/>
                    <a:pt x="21600" y="180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8" name="Shape">
              <a:extLst>
                <a:ext uri="{FF2B5EF4-FFF2-40B4-BE49-F238E27FC236}">
                  <a16:creationId xmlns:a16="http://schemas.microsoft.com/office/drawing/2014/main" id="{F6959B49-4969-4C4C-A388-C080DC5AEA5B}"/>
                </a:ext>
              </a:extLst>
            </p:cNvPr>
            <p:cNvSpPr/>
            <p:nvPr/>
          </p:nvSpPr>
          <p:spPr>
            <a:xfrm>
              <a:off x="5778500" y="3733799"/>
              <a:ext cx="90551" cy="152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3"/>
                  </a:moveTo>
                  <a:cubicBezTo>
                    <a:pt x="21600" y="20216"/>
                    <a:pt x="21570" y="20486"/>
                    <a:pt x="21539" y="20701"/>
                  </a:cubicBezTo>
                  <a:cubicBezTo>
                    <a:pt x="21479" y="20917"/>
                    <a:pt x="21418" y="21097"/>
                    <a:pt x="21327" y="21223"/>
                  </a:cubicBezTo>
                  <a:cubicBezTo>
                    <a:pt x="21236" y="21348"/>
                    <a:pt x="21115" y="21456"/>
                    <a:pt x="20964" y="21510"/>
                  </a:cubicBezTo>
                  <a:cubicBezTo>
                    <a:pt x="20812" y="21564"/>
                    <a:pt x="20661" y="21600"/>
                    <a:pt x="20509" y="21600"/>
                  </a:cubicBezTo>
                  <a:lnTo>
                    <a:pt x="2211" y="21600"/>
                  </a:lnTo>
                  <a:cubicBezTo>
                    <a:pt x="1575" y="21600"/>
                    <a:pt x="1060" y="21492"/>
                    <a:pt x="636" y="21277"/>
                  </a:cubicBezTo>
                  <a:cubicBezTo>
                    <a:pt x="212" y="21061"/>
                    <a:pt x="0" y="20701"/>
                    <a:pt x="0" y="20216"/>
                  </a:cubicBezTo>
                  <a:lnTo>
                    <a:pt x="0" y="1384"/>
                  </a:lnTo>
                  <a:cubicBezTo>
                    <a:pt x="0" y="899"/>
                    <a:pt x="212" y="539"/>
                    <a:pt x="636" y="323"/>
                  </a:cubicBezTo>
                  <a:cubicBezTo>
                    <a:pt x="1060" y="108"/>
                    <a:pt x="1575" y="0"/>
                    <a:pt x="2211" y="0"/>
                  </a:cubicBezTo>
                  <a:lnTo>
                    <a:pt x="20388" y="0"/>
                  </a:lnTo>
                  <a:cubicBezTo>
                    <a:pt x="20570" y="0"/>
                    <a:pt x="20721" y="36"/>
                    <a:pt x="20843" y="90"/>
                  </a:cubicBezTo>
                  <a:cubicBezTo>
                    <a:pt x="20964" y="144"/>
                    <a:pt x="21085" y="252"/>
                    <a:pt x="21176" y="377"/>
                  </a:cubicBezTo>
                  <a:cubicBezTo>
                    <a:pt x="21267" y="521"/>
                    <a:pt x="21327" y="701"/>
                    <a:pt x="21388" y="916"/>
                  </a:cubicBezTo>
                  <a:cubicBezTo>
                    <a:pt x="21448" y="1132"/>
                    <a:pt x="21448" y="1402"/>
                    <a:pt x="21448" y="1743"/>
                  </a:cubicBezTo>
                  <a:cubicBezTo>
                    <a:pt x="21448" y="2049"/>
                    <a:pt x="21418" y="2318"/>
                    <a:pt x="21388" y="2534"/>
                  </a:cubicBezTo>
                  <a:cubicBezTo>
                    <a:pt x="21327" y="2749"/>
                    <a:pt x="21267" y="2929"/>
                    <a:pt x="21176" y="3055"/>
                  </a:cubicBezTo>
                  <a:cubicBezTo>
                    <a:pt x="21085" y="3181"/>
                    <a:pt x="20964" y="3288"/>
                    <a:pt x="20843" y="3342"/>
                  </a:cubicBezTo>
                  <a:cubicBezTo>
                    <a:pt x="20721" y="3396"/>
                    <a:pt x="20570" y="3432"/>
                    <a:pt x="20388" y="3432"/>
                  </a:cubicBezTo>
                  <a:lnTo>
                    <a:pt x="7392" y="3432"/>
                  </a:lnTo>
                  <a:lnTo>
                    <a:pt x="7392" y="8715"/>
                  </a:lnTo>
                  <a:lnTo>
                    <a:pt x="18389" y="8715"/>
                  </a:lnTo>
                  <a:cubicBezTo>
                    <a:pt x="18571" y="8715"/>
                    <a:pt x="18722" y="8751"/>
                    <a:pt x="18843" y="8805"/>
                  </a:cubicBezTo>
                  <a:cubicBezTo>
                    <a:pt x="18995" y="8859"/>
                    <a:pt x="19085" y="8967"/>
                    <a:pt x="19207" y="9093"/>
                  </a:cubicBezTo>
                  <a:cubicBezTo>
                    <a:pt x="19328" y="9219"/>
                    <a:pt x="19358" y="9398"/>
                    <a:pt x="19419" y="9614"/>
                  </a:cubicBezTo>
                  <a:cubicBezTo>
                    <a:pt x="19479" y="9830"/>
                    <a:pt x="19479" y="10099"/>
                    <a:pt x="19479" y="10405"/>
                  </a:cubicBezTo>
                  <a:cubicBezTo>
                    <a:pt x="19479" y="10728"/>
                    <a:pt x="19449" y="10998"/>
                    <a:pt x="19419" y="11213"/>
                  </a:cubicBezTo>
                  <a:cubicBezTo>
                    <a:pt x="19389" y="11429"/>
                    <a:pt x="19298" y="11591"/>
                    <a:pt x="19207" y="11716"/>
                  </a:cubicBezTo>
                  <a:cubicBezTo>
                    <a:pt x="19116" y="11842"/>
                    <a:pt x="18995" y="11932"/>
                    <a:pt x="18843" y="11986"/>
                  </a:cubicBezTo>
                  <a:cubicBezTo>
                    <a:pt x="18692" y="12040"/>
                    <a:pt x="18540" y="12076"/>
                    <a:pt x="18389" y="12076"/>
                  </a:cubicBezTo>
                  <a:lnTo>
                    <a:pt x="7392" y="12076"/>
                  </a:lnTo>
                  <a:lnTo>
                    <a:pt x="7392" y="18168"/>
                  </a:lnTo>
                  <a:lnTo>
                    <a:pt x="20509" y="18168"/>
                  </a:lnTo>
                  <a:cubicBezTo>
                    <a:pt x="20691" y="18168"/>
                    <a:pt x="20843" y="18204"/>
                    <a:pt x="20964" y="18258"/>
                  </a:cubicBezTo>
                  <a:cubicBezTo>
                    <a:pt x="21115" y="18311"/>
                    <a:pt x="21206" y="18419"/>
                    <a:pt x="21327" y="18545"/>
                  </a:cubicBezTo>
                  <a:cubicBezTo>
                    <a:pt x="21418" y="18671"/>
                    <a:pt x="21479" y="18851"/>
                    <a:pt x="21539" y="19066"/>
                  </a:cubicBezTo>
                  <a:cubicBezTo>
                    <a:pt x="21600" y="19282"/>
                    <a:pt x="21600" y="19569"/>
                    <a:pt x="21600" y="198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9" name="Shape">
              <a:extLst>
                <a:ext uri="{FF2B5EF4-FFF2-40B4-BE49-F238E27FC236}">
                  <a16:creationId xmlns:a16="http://schemas.microsoft.com/office/drawing/2014/main" id="{2F5270D9-8C5D-40CC-9264-636C7C40FE75}"/>
                </a:ext>
              </a:extLst>
            </p:cNvPr>
            <p:cNvSpPr/>
            <p:nvPr/>
          </p:nvSpPr>
          <p:spPr>
            <a:xfrm>
              <a:off x="5892800" y="3733799"/>
              <a:ext cx="99569" cy="158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5"/>
                  </a:moveTo>
                  <a:cubicBezTo>
                    <a:pt x="21600" y="16087"/>
                    <a:pt x="21269" y="17058"/>
                    <a:pt x="20636" y="17873"/>
                  </a:cubicBezTo>
                  <a:cubicBezTo>
                    <a:pt x="20002" y="18688"/>
                    <a:pt x="19120" y="19398"/>
                    <a:pt x="17991" y="19936"/>
                  </a:cubicBezTo>
                  <a:cubicBezTo>
                    <a:pt x="16889" y="20491"/>
                    <a:pt x="15594" y="20907"/>
                    <a:pt x="14106" y="21184"/>
                  </a:cubicBezTo>
                  <a:cubicBezTo>
                    <a:pt x="12618" y="21461"/>
                    <a:pt x="11020" y="21600"/>
                    <a:pt x="9340" y="21600"/>
                  </a:cubicBezTo>
                  <a:cubicBezTo>
                    <a:pt x="8183" y="21600"/>
                    <a:pt x="7136" y="21548"/>
                    <a:pt x="6144" y="21427"/>
                  </a:cubicBezTo>
                  <a:cubicBezTo>
                    <a:pt x="5152" y="21305"/>
                    <a:pt x="4298" y="21167"/>
                    <a:pt x="3554" y="20993"/>
                  </a:cubicBezTo>
                  <a:cubicBezTo>
                    <a:pt x="2810" y="20820"/>
                    <a:pt x="2177" y="20647"/>
                    <a:pt x="1681" y="20473"/>
                  </a:cubicBezTo>
                  <a:cubicBezTo>
                    <a:pt x="1185" y="20283"/>
                    <a:pt x="827" y="20126"/>
                    <a:pt x="606" y="19988"/>
                  </a:cubicBezTo>
                  <a:cubicBezTo>
                    <a:pt x="386" y="19849"/>
                    <a:pt x="220" y="19641"/>
                    <a:pt x="138" y="19381"/>
                  </a:cubicBezTo>
                  <a:cubicBezTo>
                    <a:pt x="55" y="19121"/>
                    <a:pt x="0" y="18740"/>
                    <a:pt x="0" y="18237"/>
                  </a:cubicBezTo>
                  <a:cubicBezTo>
                    <a:pt x="0" y="17908"/>
                    <a:pt x="28" y="17630"/>
                    <a:pt x="55" y="17405"/>
                  </a:cubicBezTo>
                  <a:cubicBezTo>
                    <a:pt x="83" y="17179"/>
                    <a:pt x="138" y="16989"/>
                    <a:pt x="220" y="16850"/>
                  </a:cubicBezTo>
                  <a:cubicBezTo>
                    <a:pt x="303" y="16711"/>
                    <a:pt x="413" y="16607"/>
                    <a:pt x="523" y="16555"/>
                  </a:cubicBezTo>
                  <a:cubicBezTo>
                    <a:pt x="661" y="16503"/>
                    <a:pt x="799" y="16469"/>
                    <a:pt x="964" y="16469"/>
                  </a:cubicBezTo>
                  <a:cubicBezTo>
                    <a:pt x="1212" y="16469"/>
                    <a:pt x="1543" y="16555"/>
                    <a:pt x="1984" y="16729"/>
                  </a:cubicBezTo>
                  <a:cubicBezTo>
                    <a:pt x="2424" y="16902"/>
                    <a:pt x="2975" y="17110"/>
                    <a:pt x="3664" y="17318"/>
                  </a:cubicBezTo>
                  <a:cubicBezTo>
                    <a:pt x="4353" y="17526"/>
                    <a:pt x="5152" y="17734"/>
                    <a:pt x="6116" y="17907"/>
                  </a:cubicBezTo>
                  <a:cubicBezTo>
                    <a:pt x="7053" y="18081"/>
                    <a:pt x="8155" y="18168"/>
                    <a:pt x="9395" y="18168"/>
                  </a:cubicBezTo>
                  <a:cubicBezTo>
                    <a:pt x="10221" y="18168"/>
                    <a:pt x="10938" y="18098"/>
                    <a:pt x="11599" y="17977"/>
                  </a:cubicBezTo>
                  <a:cubicBezTo>
                    <a:pt x="12260" y="17855"/>
                    <a:pt x="12784" y="17682"/>
                    <a:pt x="13252" y="17457"/>
                  </a:cubicBezTo>
                  <a:cubicBezTo>
                    <a:pt x="13720" y="17231"/>
                    <a:pt x="14051" y="16954"/>
                    <a:pt x="14299" y="16625"/>
                  </a:cubicBezTo>
                  <a:cubicBezTo>
                    <a:pt x="14547" y="16295"/>
                    <a:pt x="14657" y="15914"/>
                    <a:pt x="14657" y="15515"/>
                  </a:cubicBezTo>
                  <a:cubicBezTo>
                    <a:pt x="14657" y="15047"/>
                    <a:pt x="14464" y="14631"/>
                    <a:pt x="14051" y="14302"/>
                  </a:cubicBezTo>
                  <a:cubicBezTo>
                    <a:pt x="13638" y="13955"/>
                    <a:pt x="13114" y="13660"/>
                    <a:pt x="12453" y="13400"/>
                  </a:cubicBezTo>
                  <a:cubicBezTo>
                    <a:pt x="11792" y="13140"/>
                    <a:pt x="11048" y="12898"/>
                    <a:pt x="10221" y="12655"/>
                  </a:cubicBezTo>
                  <a:cubicBezTo>
                    <a:pt x="9395" y="12429"/>
                    <a:pt x="8513" y="12187"/>
                    <a:pt x="7632" y="11927"/>
                  </a:cubicBezTo>
                  <a:cubicBezTo>
                    <a:pt x="6750" y="11667"/>
                    <a:pt x="5896" y="11372"/>
                    <a:pt x="5042" y="11043"/>
                  </a:cubicBezTo>
                  <a:cubicBezTo>
                    <a:pt x="4215" y="10713"/>
                    <a:pt x="3471" y="10315"/>
                    <a:pt x="2810" y="9864"/>
                  </a:cubicBezTo>
                  <a:cubicBezTo>
                    <a:pt x="2149" y="9413"/>
                    <a:pt x="1625" y="8876"/>
                    <a:pt x="1212" y="8252"/>
                  </a:cubicBezTo>
                  <a:cubicBezTo>
                    <a:pt x="799" y="7628"/>
                    <a:pt x="606" y="6882"/>
                    <a:pt x="606" y="6015"/>
                  </a:cubicBezTo>
                  <a:cubicBezTo>
                    <a:pt x="606" y="5010"/>
                    <a:pt x="909" y="4143"/>
                    <a:pt x="1488" y="3380"/>
                  </a:cubicBezTo>
                  <a:cubicBezTo>
                    <a:pt x="2066" y="2618"/>
                    <a:pt x="2865" y="1994"/>
                    <a:pt x="3857" y="1491"/>
                  </a:cubicBezTo>
                  <a:cubicBezTo>
                    <a:pt x="4849" y="988"/>
                    <a:pt x="6034" y="624"/>
                    <a:pt x="7384" y="364"/>
                  </a:cubicBezTo>
                  <a:cubicBezTo>
                    <a:pt x="8734" y="104"/>
                    <a:pt x="10166" y="0"/>
                    <a:pt x="11709" y="0"/>
                  </a:cubicBezTo>
                  <a:cubicBezTo>
                    <a:pt x="12508" y="0"/>
                    <a:pt x="13280" y="35"/>
                    <a:pt x="14078" y="121"/>
                  </a:cubicBezTo>
                  <a:cubicBezTo>
                    <a:pt x="14850" y="191"/>
                    <a:pt x="15594" y="295"/>
                    <a:pt x="16283" y="433"/>
                  </a:cubicBezTo>
                  <a:cubicBezTo>
                    <a:pt x="16971" y="572"/>
                    <a:pt x="17577" y="711"/>
                    <a:pt x="18101" y="867"/>
                  </a:cubicBezTo>
                  <a:cubicBezTo>
                    <a:pt x="18624" y="1023"/>
                    <a:pt x="18983" y="1161"/>
                    <a:pt x="19148" y="1266"/>
                  </a:cubicBezTo>
                  <a:cubicBezTo>
                    <a:pt x="19313" y="1370"/>
                    <a:pt x="19423" y="1456"/>
                    <a:pt x="19478" y="1543"/>
                  </a:cubicBezTo>
                  <a:cubicBezTo>
                    <a:pt x="19534" y="1612"/>
                    <a:pt x="19589" y="1716"/>
                    <a:pt x="19644" y="1838"/>
                  </a:cubicBezTo>
                  <a:cubicBezTo>
                    <a:pt x="19699" y="1959"/>
                    <a:pt x="19726" y="2115"/>
                    <a:pt x="19726" y="2306"/>
                  </a:cubicBezTo>
                  <a:cubicBezTo>
                    <a:pt x="19754" y="2496"/>
                    <a:pt x="19754" y="2722"/>
                    <a:pt x="19754" y="2999"/>
                  </a:cubicBezTo>
                  <a:cubicBezTo>
                    <a:pt x="19754" y="3311"/>
                    <a:pt x="19754" y="3571"/>
                    <a:pt x="19726" y="3796"/>
                  </a:cubicBezTo>
                  <a:cubicBezTo>
                    <a:pt x="19699" y="4004"/>
                    <a:pt x="19644" y="4195"/>
                    <a:pt x="19589" y="4334"/>
                  </a:cubicBezTo>
                  <a:cubicBezTo>
                    <a:pt x="19534" y="4473"/>
                    <a:pt x="19451" y="4577"/>
                    <a:pt x="19341" y="4646"/>
                  </a:cubicBezTo>
                  <a:cubicBezTo>
                    <a:pt x="19230" y="4715"/>
                    <a:pt x="19093" y="4750"/>
                    <a:pt x="18900" y="4750"/>
                  </a:cubicBezTo>
                  <a:cubicBezTo>
                    <a:pt x="18707" y="4750"/>
                    <a:pt x="18404" y="4681"/>
                    <a:pt x="17991" y="4525"/>
                  </a:cubicBezTo>
                  <a:cubicBezTo>
                    <a:pt x="17578" y="4369"/>
                    <a:pt x="17082" y="4213"/>
                    <a:pt x="16475" y="4039"/>
                  </a:cubicBezTo>
                  <a:cubicBezTo>
                    <a:pt x="15869" y="3866"/>
                    <a:pt x="15181" y="3710"/>
                    <a:pt x="14409" y="3554"/>
                  </a:cubicBezTo>
                  <a:cubicBezTo>
                    <a:pt x="13638" y="3415"/>
                    <a:pt x="12756" y="3328"/>
                    <a:pt x="11819" y="3328"/>
                  </a:cubicBezTo>
                  <a:cubicBezTo>
                    <a:pt x="11076" y="3328"/>
                    <a:pt x="10442" y="3380"/>
                    <a:pt x="9891" y="3502"/>
                  </a:cubicBezTo>
                  <a:cubicBezTo>
                    <a:pt x="9340" y="3623"/>
                    <a:pt x="8899" y="3779"/>
                    <a:pt x="8513" y="3970"/>
                  </a:cubicBezTo>
                  <a:cubicBezTo>
                    <a:pt x="8155" y="4160"/>
                    <a:pt x="7880" y="4403"/>
                    <a:pt x="7687" y="4681"/>
                  </a:cubicBezTo>
                  <a:cubicBezTo>
                    <a:pt x="7521" y="4958"/>
                    <a:pt x="7411" y="5253"/>
                    <a:pt x="7411" y="5565"/>
                  </a:cubicBezTo>
                  <a:cubicBezTo>
                    <a:pt x="7411" y="6033"/>
                    <a:pt x="7604" y="6431"/>
                    <a:pt x="8017" y="6761"/>
                  </a:cubicBezTo>
                  <a:cubicBezTo>
                    <a:pt x="8431" y="7090"/>
                    <a:pt x="8954" y="7402"/>
                    <a:pt x="9615" y="7662"/>
                  </a:cubicBezTo>
                  <a:cubicBezTo>
                    <a:pt x="10304" y="7922"/>
                    <a:pt x="11048" y="8165"/>
                    <a:pt x="11902" y="8408"/>
                  </a:cubicBezTo>
                  <a:cubicBezTo>
                    <a:pt x="12756" y="8650"/>
                    <a:pt x="13638" y="8876"/>
                    <a:pt x="14519" y="9136"/>
                  </a:cubicBezTo>
                  <a:cubicBezTo>
                    <a:pt x="15401" y="9396"/>
                    <a:pt x="16283" y="9691"/>
                    <a:pt x="17137" y="10020"/>
                  </a:cubicBezTo>
                  <a:cubicBezTo>
                    <a:pt x="17991" y="10349"/>
                    <a:pt x="18735" y="10748"/>
                    <a:pt x="19423" y="11199"/>
                  </a:cubicBezTo>
                  <a:cubicBezTo>
                    <a:pt x="20085" y="11649"/>
                    <a:pt x="20636" y="12187"/>
                    <a:pt x="21021" y="12811"/>
                  </a:cubicBezTo>
                  <a:cubicBezTo>
                    <a:pt x="21380" y="13418"/>
                    <a:pt x="21600" y="14146"/>
                    <a:pt x="21600" y="149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0" name="Shape">
              <a:extLst>
                <a:ext uri="{FF2B5EF4-FFF2-40B4-BE49-F238E27FC236}">
                  <a16:creationId xmlns:a16="http://schemas.microsoft.com/office/drawing/2014/main" id="{13886021-A29D-4094-89BD-8A0F67B43953}"/>
                </a:ext>
              </a:extLst>
            </p:cNvPr>
            <p:cNvSpPr/>
            <p:nvPr/>
          </p:nvSpPr>
          <p:spPr>
            <a:xfrm>
              <a:off x="50673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28" y="4218"/>
                  </a:moveTo>
                  <a:lnTo>
                    <a:pt x="10528" y="4218"/>
                  </a:lnTo>
                  <a:lnTo>
                    <a:pt x="7183" y="13305"/>
                  </a:lnTo>
                  <a:lnTo>
                    <a:pt x="13821" y="13305"/>
                  </a:lnTo>
                  <a:lnTo>
                    <a:pt x="10528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1" name="Shape">
              <a:extLst>
                <a:ext uri="{FF2B5EF4-FFF2-40B4-BE49-F238E27FC236}">
                  <a16:creationId xmlns:a16="http://schemas.microsoft.com/office/drawing/2014/main" id="{E2A39120-A194-4641-9586-87E9F913C4BB}"/>
                </a:ext>
              </a:extLst>
            </p:cNvPr>
            <p:cNvSpPr/>
            <p:nvPr/>
          </p:nvSpPr>
          <p:spPr>
            <a:xfrm>
              <a:off x="5194300" y="3962400"/>
              <a:ext cx="96140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9"/>
                  </a:moveTo>
                  <a:cubicBezTo>
                    <a:pt x="21600" y="20225"/>
                    <a:pt x="21543" y="20458"/>
                    <a:pt x="21429" y="20645"/>
                  </a:cubicBezTo>
                  <a:cubicBezTo>
                    <a:pt x="21315" y="20854"/>
                    <a:pt x="21172" y="21017"/>
                    <a:pt x="21001" y="21134"/>
                  </a:cubicBezTo>
                  <a:cubicBezTo>
                    <a:pt x="20830" y="21274"/>
                    <a:pt x="20601" y="21367"/>
                    <a:pt x="20345" y="21414"/>
                  </a:cubicBezTo>
                  <a:cubicBezTo>
                    <a:pt x="20088" y="21483"/>
                    <a:pt x="19831" y="21507"/>
                    <a:pt x="19574" y="21507"/>
                  </a:cubicBezTo>
                  <a:lnTo>
                    <a:pt x="17320" y="21507"/>
                  </a:lnTo>
                  <a:cubicBezTo>
                    <a:pt x="16835" y="21507"/>
                    <a:pt x="16435" y="21460"/>
                    <a:pt x="16093" y="21390"/>
                  </a:cubicBezTo>
                  <a:cubicBezTo>
                    <a:pt x="15751" y="21320"/>
                    <a:pt x="15437" y="21181"/>
                    <a:pt x="15151" y="20971"/>
                  </a:cubicBezTo>
                  <a:cubicBezTo>
                    <a:pt x="14866" y="20761"/>
                    <a:pt x="14581" y="20482"/>
                    <a:pt x="14324" y="20155"/>
                  </a:cubicBezTo>
                  <a:cubicBezTo>
                    <a:pt x="14067" y="19829"/>
                    <a:pt x="13753" y="19363"/>
                    <a:pt x="13411" y="18804"/>
                  </a:cubicBezTo>
                  <a:lnTo>
                    <a:pt x="6877" y="8808"/>
                  </a:lnTo>
                  <a:cubicBezTo>
                    <a:pt x="6506" y="8202"/>
                    <a:pt x="6106" y="7573"/>
                    <a:pt x="5735" y="6874"/>
                  </a:cubicBezTo>
                  <a:cubicBezTo>
                    <a:pt x="5336" y="6198"/>
                    <a:pt x="4993" y="5523"/>
                    <a:pt x="4680" y="4870"/>
                  </a:cubicBezTo>
                  <a:lnTo>
                    <a:pt x="4651" y="4870"/>
                  </a:lnTo>
                  <a:cubicBezTo>
                    <a:pt x="4708" y="5662"/>
                    <a:pt x="4737" y="6455"/>
                    <a:pt x="4765" y="7247"/>
                  </a:cubicBezTo>
                  <a:cubicBezTo>
                    <a:pt x="4794" y="8039"/>
                    <a:pt x="4794" y="8855"/>
                    <a:pt x="4794" y="9693"/>
                  </a:cubicBezTo>
                  <a:lnTo>
                    <a:pt x="4794" y="20878"/>
                  </a:lnTo>
                  <a:cubicBezTo>
                    <a:pt x="4794" y="20994"/>
                    <a:pt x="4765" y="21087"/>
                    <a:pt x="4680" y="21181"/>
                  </a:cubicBezTo>
                  <a:cubicBezTo>
                    <a:pt x="4594" y="21274"/>
                    <a:pt x="4480" y="21344"/>
                    <a:pt x="4309" y="21414"/>
                  </a:cubicBezTo>
                  <a:cubicBezTo>
                    <a:pt x="4137" y="21484"/>
                    <a:pt x="3881" y="21530"/>
                    <a:pt x="3567" y="21553"/>
                  </a:cubicBezTo>
                  <a:cubicBezTo>
                    <a:pt x="3253" y="21577"/>
                    <a:pt x="2853" y="21600"/>
                    <a:pt x="2368" y="21600"/>
                  </a:cubicBezTo>
                  <a:cubicBezTo>
                    <a:pt x="1883" y="21600"/>
                    <a:pt x="1512" y="21577"/>
                    <a:pt x="1198" y="21553"/>
                  </a:cubicBezTo>
                  <a:cubicBezTo>
                    <a:pt x="885" y="21530"/>
                    <a:pt x="656" y="21484"/>
                    <a:pt x="485" y="21414"/>
                  </a:cubicBezTo>
                  <a:cubicBezTo>
                    <a:pt x="314" y="21344"/>
                    <a:pt x="200" y="21274"/>
                    <a:pt x="114" y="21181"/>
                  </a:cubicBezTo>
                  <a:cubicBezTo>
                    <a:pt x="29" y="21087"/>
                    <a:pt x="0" y="20994"/>
                    <a:pt x="0" y="20878"/>
                  </a:cubicBezTo>
                  <a:lnTo>
                    <a:pt x="0" y="1654"/>
                  </a:lnTo>
                  <a:cubicBezTo>
                    <a:pt x="0" y="1142"/>
                    <a:pt x="171" y="746"/>
                    <a:pt x="542" y="489"/>
                  </a:cubicBezTo>
                  <a:cubicBezTo>
                    <a:pt x="913" y="233"/>
                    <a:pt x="1370" y="93"/>
                    <a:pt x="1912" y="93"/>
                  </a:cubicBezTo>
                  <a:lnTo>
                    <a:pt x="4765" y="93"/>
                  </a:lnTo>
                  <a:cubicBezTo>
                    <a:pt x="5279" y="93"/>
                    <a:pt x="5707" y="140"/>
                    <a:pt x="6049" y="210"/>
                  </a:cubicBezTo>
                  <a:cubicBezTo>
                    <a:pt x="6392" y="280"/>
                    <a:pt x="6705" y="396"/>
                    <a:pt x="6991" y="559"/>
                  </a:cubicBezTo>
                  <a:cubicBezTo>
                    <a:pt x="7276" y="722"/>
                    <a:pt x="7533" y="955"/>
                    <a:pt x="7761" y="1235"/>
                  </a:cubicBezTo>
                  <a:cubicBezTo>
                    <a:pt x="7989" y="1538"/>
                    <a:pt x="8246" y="1887"/>
                    <a:pt x="8503" y="2307"/>
                  </a:cubicBezTo>
                  <a:lnTo>
                    <a:pt x="13611" y="10136"/>
                  </a:lnTo>
                  <a:cubicBezTo>
                    <a:pt x="13896" y="10602"/>
                    <a:pt x="14210" y="11068"/>
                    <a:pt x="14495" y="11534"/>
                  </a:cubicBezTo>
                  <a:cubicBezTo>
                    <a:pt x="14780" y="12000"/>
                    <a:pt x="15066" y="12443"/>
                    <a:pt x="15323" y="12909"/>
                  </a:cubicBezTo>
                  <a:cubicBezTo>
                    <a:pt x="15579" y="13375"/>
                    <a:pt x="15865" y="13817"/>
                    <a:pt x="16122" y="14260"/>
                  </a:cubicBezTo>
                  <a:cubicBezTo>
                    <a:pt x="16378" y="14703"/>
                    <a:pt x="16635" y="15146"/>
                    <a:pt x="16863" y="15588"/>
                  </a:cubicBezTo>
                  <a:lnTo>
                    <a:pt x="16892" y="15588"/>
                  </a:lnTo>
                  <a:cubicBezTo>
                    <a:pt x="16863" y="14819"/>
                    <a:pt x="16835" y="14004"/>
                    <a:pt x="16806" y="13165"/>
                  </a:cubicBezTo>
                  <a:cubicBezTo>
                    <a:pt x="16778" y="12326"/>
                    <a:pt x="16778" y="11534"/>
                    <a:pt x="16778" y="10765"/>
                  </a:cubicBezTo>
                  <a:lnTo>
                    <a:pt x="16778" y="722"/>
                  </a:lnTo>
                  <a:cubicBezTo>
                    <a:pt x="16778" y="606"/>
                    <a:pt x="16806" y="513"/>
                    <a:pt x="16892" y="419"/>
                  </a:cubicBezTo>
                  <a:cubicBezTo>
                    <a:pt x="16978" y="326"/>
                    <a:pt x="17120" y="256"/>
                    <a:pt x="17291" y="186"/>
                  </a:cubicBezTo>
                  <a:cubicBezTo>
                    <a:pt x="17491" y="116"/>
                    <a:pt x="17719" y="70"/>
                    <a:pt x="18033" y="47"/>
                  </a:cubicBezTo>
                  <a:cubicBezTo>
                    <a:pt x="18347" y="23"/>
                    <a:pt x="18747" y="0"/>
                    <a:pt x="19232" y="0"/>
                  </a:cubicBezTo>
                  <a:cubicBezTo>
                    <a:pt x="19688" y="0"/>
                    <a:pt x="20088" y="23"/>
                    <a:pt x="20373" y="47"/>
                  </a:cubicBezTo>
                  <a:cubicBezTo>
                    <a:pt x="20687" y="70"/>
                    <a:pt x="20915" y="116"/>
                    <a:pt x="21087" y="186"/>
                  </a:cubicBezTo>
                  <a:cubicBezTo>
                    <a:pt x="21258" y="256"/>
                    <a:pt x="21372" y="326"/>
                    <a:pt x="21429" y="419"/>
                  </a:cubicBezTo>
                  <a:cubicBezTo>
                    <a:pt x="21486" y="513"/>
                    <a:pt x="21543" y="606"/>
                    <a:pt x="21543" y="722"/>
                  </a:cubicBezTo>
                  <a:lnTo>
                    <a:pt x="21543" y="199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2" name="Shape">
              <a:extLst>
                <a:ext uri="{FF2B5EF4-FFF2-40B4-BE49-F238E27FC236}">
                  <a16:creationId xmlns:a16="http://schemas.microsoft.com/office/drawing/2014/main" id="{8C87BBC1-F8B7-4DD1-9ABE-0C29E225F04D}"/>
                </a:ext>
              </a:extLst>
            </p:cNvPr>
            <p:cNvSpPr/>
            <p:nvPr/>
          </p:nvSpPr>
          <p:spPr>
            <a:xfrm>
              <a:off x="5295900" y="3962399"/>
              <a:ext cx="1072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3"/>
                  </a:cubicBezTo>
                  <a:cubicBezTo>
                    <a:pt x="16885" y="21437"/>
                    <a:pt x="16758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8"/>
                    <a:pt x="289" y="19852"/>
                  </a:cubicBezTo>
                  <a:lnTo>
                    <a:pt x="7515" y="862"/>
                  </a:lnTo>
                  <a:cubicBezTo>
                    <a:pt x="7591" y="676"/>
                    <a:pt x="7668" y="513"/>
                    <a:pt x="7770" y="396"/>
                  </a:cubicBezTo>
                  <a:cubicBezTo>
                    <a:pt x="7872" y="280"/>
                    <a:pt x="8026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4" y="280"/>
                    <a:pt x="13796" y="419"/>
                  </a:cubicBezTo>
                  <a:cubicBezTo>
                    <a:pt x="13898" y="536"/>
                    <a:pt x="13975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7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3" name="Shape">
              <a:extLst>
                <a:ext uri="{FF2B5EF4-FFF2-40B4-BE49-F238E27FC236}">
                  <a16:creationId xmlns:a16="http://schemas.microsoft.com/office/drawing/2014/main" id="{ED0E4EA5-68A8-48BE-BDF7-5BB9AA03D9C3}"/>
                </a:ext>
              </a:extLst>
            </p:cNvPr>
            <p:cNvSpPr/>
            <p:nvPr/>
          </p:nvSpPr>
          <p:spPr>
            <a:xfrm>
              <a:off x="5422899" y="3962399"/>
              <a:ext cx="64009" cy="117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2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1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20"/>
                    <a:pt x="20914" y="18090"/>
                  </a:cubicBezTo>
                  <a:cubicBezTo>
                    <a:pt x="21086" y="18160"/>
                    <a:pt x="21214" y="18254"/>
                    <a:pt x="21300" y="18394"/>
                  </a:cubicBezTo>
                  <a:cubicBezTo>
                    <a:pt x="21386" y="18534"/>
                    <a:pt x="21472" y="18722"/>
                    <a:pt x="21514" y="18932"/>
                  </a:cubicBezTo>
                  <a:cubicBezTo>
                    <a:pt x="21557" y="19143"/>
                    <a:pt x="21600" y="19424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4" name="Shape">
              <a:extLst>
                <a:ext uri="{FF2B5EF4-FFF2-40B4-BE49-F238E27FC236}">
                  <a16:creationId xmlns:a16="http://schemas.microsoft.com/office/drawing/2014/main" id="{0452F8E3-30DE-488E-BA15-A628074FB379}"/>
                </a:ext>
              </a:extLst>
            </p:cNvPr>
            <p:cNvSpPr/>
            <p:nvPr/>
          </p:nvSpPr>
          <p:spPr>
            <a:xfrm>
              <a:off x="5473699" y="3962400"/>
              <a:ext cx="92307" cy="117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600" extrusionOk="0">
                  <a:moveTo>
                    <a:pt x="13505" y="13384"/>
                  </a:moveTo>
                  <a:lnTo>
                    <a:pt x="13505" y="20902"/>
                  </a:lnTo>
                  <a:cubicBezTo>
                    <a:pt x="13505" y="21018"/>
                    <a:pt x="13446" y="21111"/>
                    <a:pt x="13357" y="21204"/>
                  </a:cubicBezTo>
                  <a:cubicBezTo>
                    <a:pt x="13268" y="21297"/>
                    <a:pt x="13120" y="21367"/>
                    <a:pt x="12913" y="21414"/>
                  </a:cubicBezTo>
                  <a:cubicBezTo>
                    <a:pt x="12706" y="21460"/>
                    <a:pt x="12410" y="21507"/>
                    <a:pt x="12055" y="21553"/>
                  </a:cubicBezTo>
                  <a:cubicBezTo>
                    <a:pt x="11700" y="21577"/>
                    <a:pt x="11256" y="21600"/>
                    <a:pt x="10724" y="21600"/>
                  </a:cubicBezTo>
                  <a:cubicBezTo>
                    <a:pt x="10191" y="21600"/>
                    <a:pt x="9718" y="21577"/>
                    <a:pt x="9392" y="21553"/>
                  </a:cubicBezTo>
                  <a:cubicBezTo>
                    <a:pt x="9037" y="21530"/>
                    <a:pt x="8771" y="21484"/>
                    <a:pt x="8534" y="21414"/>
                  </a:cubicBezTo>
                  <a:cubicBezTo>
                    <a:pt x="8327" y="21367"/>
                    <a:pt x="8179" y="21297"/>
                    <a:pt x="8090" y="21204"/>
                  </a:cubicBezTo>
                  <a:cubicBezTo>
                    <a:pt x="8001" y="21111"/>
                    <a:pt x="7972" y="21018"/>
                    <a:pt x="7972" y="20902"/>
                  </a:cubicBezTo>
                  <a:lnTo>
                    <a:pt x="7972" y="13384"/>
                  </a:lnTo>
                  <a:lnTo>
                    <a:pt x="545" y="1746"/>
                  </a:lnTo>
                  <a:cubicBezTo>
                    <a:pt x="279" y="1350"/>
                    <a:pt x="101" y="1024"/>
                    <a:pt x="42" y="791"/>
                  </a:cubicBezTo>
                  <a:cubicBezTo>
                    <a:pt x="-47" y="558"/>
                    <a:pt x="12" y="396"/>
                    <a:pt x="160" y="279"/>
                  </a:cubicBezTo>
                  <a:cubicBezTo>
                    <a:pt x="308" y="163"/>
                    <a:pt x="604" y="93"/>
                    <a:pt x="1048" y="70"/>
                  </a:cubicBezTo>
                  <a:cubicBezTo>
                    <a:pt x="1492" y="46"/>
                    <a:pt x="2083" y="23"/>
                    <a:pt x="2853" y="23"/>
                  </a:cubicBezTo>
                  <a:cubicBezTo>
                    <a:pt x="3504" y="23"/>
                    <a:pt x="4007" y="23"/>
                    <a:pt x="4391" y="46"/>
                  </a:cubicBezTo>
                  <a:cubicBezTo>
                    <a:pt x="4776" y="70"/>
                    <a:pt x="5072" y="116"/>
                    <a:pt x="5309" y="163"/>
                  </a:cubicBezTo>
                  <a:cubicBezTo>
                    <a:pt x="5545" y="233"/>
                    <a:pt x="5693" y="302"/>
                    <a:pt x="5812" y="396"/>
                  </a:cubicBezTo>
                  <a:cubicBezTo>
                    <a:pt x="5930" y="489"/>
                    <a:pt x="6019" y="628"/>
                    <a:pt x="6107" y="768"/>
                  </a:cubicBezTo>
                  <a:lnTo>
                    <a:pt x="9126" y="6028"/>
                  </a:lnTo>
                  <a:cubicBezTo>
                    <a:pt x="9421" y="6540"/>
                    <a:pt x="9717" y="7076"/>
                    <a:pt x="9984" y="7634"/>
                  </a:cubicBezTo>
                  <a:cubicBezTo>
                    <a:pt x="10280" y="8193"/>
                    <a:pt x="10575" y="8775"/>
                    <a:pt x="10842" y="9403"/>
                  </a:cubicBezTo>
                  <a:lnTo>
                    <a:pt x="10871" y="9403"/>
                  </a:lnTo>
                  <a:cubicBezTo>
                    <a:pt x="11138" y="8822"/>
                    <a:pt x="11404" y="8240"/>
                    <a:pt x="11700" y="7658"/>
                  </a:cubicBezTo>
                  <a:cubicBezTo>
                    <a:pt x="11996" y="7076"/>
                    <a:pt x="12262" y="6564"/>
                    <a:pt x="12528" y="6052"/>
                  </a:cubicBezTo>
                  <a:lnTo>
                    <a:pt x="15517" y="838"/>
                  </a:lnTo>
                  <a:cubicBezTo>
                    <a:pt x="15576" y="652"/>
                    <a:pt x="15665" y="512"/>
                    <a:pt x="15783" y="419"/>
                  </a:cubicBezTo>
                  <a:cubicBezTo>
                    <a:pt x="15901" y="326"/>
                    <a:pt x="16049" y="233"/>
                    <a:pt x="16257" y="163"/>
                  </a:cubicBezTo>
                  <a:cubicBezTo>
                    <a:pt x="16464" y="93"/>
                    <a:pt x="16760" y="47"/>
                    <a:pt x="17115" y="23"/>
                  </a:cubicBezTo>
                  <a:cubicBezTo>
                    <a:pt x="17470" y="0"/>
                    <a:pt x="17973" y="0"/>
                    <a:pt x="18564" y="0"/>
                  </a:cubicBezTo>
                  <a:cubicBezTo>
                    <a:pt x="19363" y="0"/>
                    <a:pt x="19985" y="23"/>
                    <a:pt x="20429" y="47"/>
                  </a:cubicBezTo>
                  <a:cubicBezTo>
                    <a:pt x="20872" y="70"/>
                    <a:pt x="21168" y="140"/>
                    <a:pt x="21346" y="256"/>
                  </a:cubicBezTo>
                  <a:cubicBezTo>
                    <a:pt x="21494" y="372"/>
                    <a:pt x="21553" y="535"/>
                    <a:pt x="21464" y="768"/>
                  </a:cubicBezTo>
                  <a:cubicBezTo>
                    <a:pt x="21375" y="1001"/>
                    <a:pt x="21228" y="1303"/>
                    <a:pt x="20961" y="1699"/>
                  </a:cubicBezTo>
                  <a:lnTo>
                    <a:pt x="13505" y="1338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5" name="Shape">
              <a:extLst>
                <a:ext uri="{FF2B5EF4-FFF2-40B4-BE49-F238E27FC236}">
                  <a16:creationId xmlns:a16="http://schemas.microsoft.com/office/drawing/2014/main" id="{32A5C7C2-D97D-49B7-B876-681DC5AAE943}"/>
                </a:ext>
              </a:extLst>
            </p:cNvPr>
            <p:cNvSpPr/>
            <p:nvPr/>
          </p:nvSpPr>
          <p:spPr>
            <a:xfrm>
              <a:off x="5575300" y="3962399"/>
              <a:ext cx="89280" cy="117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32"/>
                    <a:pt x="21569" y="2390"/>
                    <a:pt x="21539" y="2624"/>
                  </a:cubicBezTo>
                  <a:cubicBezTo>
                    <a:pt x="21508" y="2858"/>
                    <a:pt x="21446" y="3022"/>
                    <a:pt x="21385" y="3163"/>
                  </a:cubicBezTo>
                  <a:cubicBezTo>
                    <a:pt x="21324" y="3303"/>
                    <a:pt x="21231" y="3397"/>
                    <a:pt x="21108" y="3467"/>
                  </a:cubicBezTo>
                  <a:cubicBezTo>
                    <a:pt x="20986" y="3538"/>
                    <a:pt x="20893" y="3561"/>
                    <a:pt x="20740" y="3561"/>
                  </a:cubicBezTo>
                  <a:lnTo>
                    <a:pt x="13673" y="3561"/>
                  </a:lnTo>
                  <a:lnTo>
                    <a:pt x="13673" y="20897"/>
                  </a:lnTo>
                  <a:cubicBezTo>
                    <a:pt x="13673" y="21014"/>
                    <a:pt x="13611" y="21108"/>
                    <a:pt x="13519" y="21202"/>
                  </a:cubicBezTo>
                  <a:cubicBezTo>
                    <a:pt x="13427" y="21296"/>
                    <a:pt x="13273" y="21366"/>
                    <a:pt x="13058" y="21413"/>
                  </a:cubicBezTo>
                  <a:cubicBezTo>
                    <a:pt x="12843" y="21459"/>
                    <a:pt x="12536" y="21506"/>
                    <a:pt x="12167" y="21553"/>
                  </a:cubicBezTo>
                  <a:cubicBezTo>
                    <a:pt x="11799" y="21577"/>
                    <a:pt x="11338" y="21600"/>
                    <a:pt x="10785" y="21600"/>
                  </a:cubicBezTo>
                  <a:cubicBezTo>
                    <a:pt x="10231" y="21600"/>
                    <a:pt x="9771" y="21577"/>
                    <a:pt x="9402" y="21553"/>
                  </a:cubicBezTo>
                  <a:cubicBezTo>
                    <a:pt x="9033" y="21530"/>
                    <a:pt x="8726" y="21483"/>
                    <a:pt x="8511" y="21413"/>
                  </a:cubicBezTo>
                  <a:cubicBezTo>
                    <a:pt x="8296" y="21366"/>
                    <a:pt x="8142" y="21296"/>
                    <a:pt x="8050" y="21202"/>
                  </a:cubicBezTo>
                  <a:cubicBezTo>
                    <a:pt x="7958" y="21108"/>
                    <a:pt x="7896" y="21014"/>
                    <a:pt x="7896" y="20897"/>
                  </a:cubicBezTo>
                  <a:lnTo>
                    <a:pt x="7896" y="3561"/>
                  </a:lnTo>
                  <a:lnTo>
                    <a:pt x="829" y="3561"/>
                  </a:lnTo>
                  <a:cubicBezTo>
                    <a:pt x="676" y="3561"/>
                    <a:pt x="553" y="3538"/>
                    <a:pt x="461" y="3467"/>
                  </a:cubicBezTo>
                  <a:cubicBezTo>
                    <a:pt x="369" y="3397"/>
                    <a:pt x="276" y="3303"/>
                    <a:pt x="215" y="3163"/>
                  </a:cubicBezTo>
                  <a:cubicBezTo>
                    <a:pt x="154" y="3022"/>
                    <a:pt x="92" y="2835"/>
                    <a:pt x="61" y="2624"/>
                  </a:cubicBezTo>
                  <a:cubicBezTo>
                    <a:pt x="31" y="2413"/>
                    <a:pt x="0" y="2132"/>
                    <a:pt x="0" y="1804"/>
                  </a:cubicBezTo>
                  <a:cubicBezTo>
                    <a:pt x="0" y="1476"/>
                    <a:pt x="31" y="1195"/>
                    <a:pt x="61" y="961"/>
                  </a:cubicBezTo>
                  <a:cubicBezTo>
                    <a:pt x="92" y="726"/>
                    <a:pt x="154" y="539"/>
                    <a:pt x="215" y="398"/>
                  </a:cubicBezTo>
                  <a:cubicBezTo>
                    <a:pt x="276" y="258"/>
                    <a:pt x="369" y="164"/>
                    <a:pt x="461" y="94"/>
                  </a:cubicBezTo>
                  <a:cubicBezTo>
                    <a:pt x="553" y="23"/>
                    <a:pt x="676" y="0"/>
                    <a:pt x="829" y="0"/>
                  </a:cubicBezTo>
                  <a:lnTo>
                    <a:pt x="20709" y="0"/>
                  </a:lnTo>
                  <a:cubicBezTo>
                    <a:pt x="20832" y="0"/>
                    <a:pt x="20955" y="23"/>
                    <a:pt x="21078" y="94"/>
                  </a:cubicBezTo>
                  <a:cubicBezTo>
                    <a:pt x="21201" y="164"/>
                    <a:pt x="21293" y="258"/>
                    <a:pt x="21354" y="398"/>
                  </a:cubicBezTo>
                  <a:cubicBezTo>
                    <a:pt x="21416" y="539"/>
                    <a:pt x="21477" y="726"/>
                    <a:pt x="21508" y="961"/>
                  </a:cubicBezTo>
                  <a:cubicBezTo>
                    <a:pt x="21569" y="1195"/>
                    <a:pt x="21600" y="1476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6" name="Shape">
              <a:extLst>
                <a:ext uri="{FF2B5EF4-FFF2-40B4-BE49-F238E27FC236}">
                  <a16:creationId xmlns:a16="http://schemas.microsoft.com/office/drawing/2014/main" id="{2EC22A2E-1518-4F4C-A282-43537D6DF086}"/>
                </a:ext>
              </a:extLst>
            </p:cNvPr>
            <p:cNvSpPr/>
            <p:nvPr/>
          </p:nvSpPr>
          <p:spPr>
            <a:xfrm>
              <a:off x="5676900" y="3962399"/>
              <a:ext cx="23876" cy="117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85" y="20901"/>
                  </a:moveTo>
                  <a:cubicBezTo>
                    <a:pt x="21485" y="21017"/>
                    <a:pt x="21255" y="21111"/>
                    <a:pt x="20911" y="21204"/>
                  </a:cubicBezTo>
                  <a:cubicBezTo>
                    <a:pt x="20566" y="21297"/>
                    <a:pt x="19992" y="21367"/>
                    <a:pt x="19187" y="21414"/>
                  </a:cubicBezTo>
                  <a:cubicBezTo>
                    <a:pt x="18383" y="21460"/>
                    <a:pt x="17234" y="21507"/>
                    <a:pt x="15970" y="21553"/>
                  </a:cubicBezTo>
                  <a:cubicBezTo>
                    <a:pt x="14592" y="21577"/>
                    <a:pt x="12868" y="21600"/>
                    <a:pt x="10800" y="21600"/>
                  </a:cubicBezTo>
                  <a:cubicBezTo>
                    <a:pt x="8732" y="21600"/>
                    <a:pt x="7009" y="21577"/>
                    <a:pt x="5630" y="21553"/>
                  </a:cubicBezTo>
                  <a:cubicBezTo>
                    <a:pt x="4251" y="21530"/>
                    <a:pt x="3102" y="21484"/>
                    <a:pt x="2298" y="21414"/>
                  </a:cubicBezTo>
                  <a:cubicBezTo>
                    <a:pt x="1493" y="21367"/>
                    <a:pt x="919" y="21297"/>
                    <a:pt x="574" y="21204"/>
                  </a:cubicBezTo>
                  <a:cubicBezTo>
                    <a:pt x="230" y="21111"/>
                    <a:pt x="0" y="21018"/>
                    <a:pt x="0" y="20901"/>
                  </a:cubicBezTo>
                  <a:lnTo>
                    <a:pt x="0" y="699"/>
                  </a:lnTo>
                  <a:cubicBezTo>
                    <a:pt x="0" y="583"/>
                    <a:pt x="115" y="489"/>
                    <a:pt x="574" y="396"/>
                  </a:cubicBezTo>
                  <a:cubicBezTo>
                    <a:pt x="919" y="303"/>
                    <a:pt x="1493" y="233"/>
                    <a:pt x="2413" y="186"/>
                  </a:cubicBezTo>
                  <a:cubicBezTo>
                    <a:pt x="3217" y="140"/>
                    <a:pt x="4366" y="93"/>
                    <a:pt x="5745" y="47"/>
                  </a:cubicBezTo>
                  <a:cubicBezTo>
                    <a:pt x="7123" y="23"/>
                    <a:pt x="8847" y="0"/>
                    <a:pt x="10915" y="0"/>
                  </a:cubicBezTo>
                  <a:cubicBezTo>
                    <a:pt x="12983" y="0"/>
                    <a:pt x="14821" y="23"/>
                    <a:pt x="16085" y="47"/>
                  </a:cubicBezTo>
                  <a:cubicBezTo>
                    <a:pt x="17464" y="70"/>
                    <a:pt x="18498" y="116"/>
                    <a:pt x="19302" y="186"/>
                  </a:cubicBezTo>
                  <a:cubicBezTo>
                    <a:pt x="20107" y="233"/>
                    <a:pt x="20681" y="303"/>
                    <a:pt x="21026" y="396"/>
                  </a:cubicBezTo>
                  <a:cubicBezTo>
                    <a:pt x="21370" y="489"/>
                    <a:pt x="21600" y="582"/>
                    <a:pt x="21600" y="699"/>
                  </a:cubicBezTo>
                  <a:lnTo>
                    <a:pt x="21600" y="2090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7" name="Shape">
              <a:extLst>
                <a:ext uri="{FF2B5EF4-FFF2-40B4-BE49-F238E27FC236}">
                  <a16:creationId xmlns:a16="http://schemas.microsoft.com/office/drawing/2014/main" id="{B122708D-4630-4D45-A397-291BB31827A6}"/>
                </a:ext>
              </a:extLst>
            </p:cNvPr>
            <p:cNvSpPr/>
            <p:nvPr/>
          </p:nvSpPr>
          <p:spPr>
            <a:xfrm>
              <a:off x="5714999" y="3962400"/>
              <a:ext cx="86234" cy="120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2"/>
                  </a:moveTo>
                  <a:cubicBezTo>
                    <a:pt x="21600" y="18345"/>
                    <a:pt x="21600" y="18573"/>
                    <a:pt x="21568" y="18755"/>
                  </a:cubicBezTo>
                  <a:cubicBezTo>
                    <a:pt x="21536" y="18937"/>
                    <a:pt x="21504" y="19096"/>
                    <a:pt x="21473" y="19233"/>
                  </a:cubicBezTo>
                  <a:cubicBezTo>
                    <a:pt x="21441" y="19369"/>
                    <a:pt x="21377" y="19483"/>
                    <a:pt x="21282" y="19574"/>
                  </a:cubicBezTo>
                  <a:cubicBezTo>
                    <a:pt x="21218" y="19665"/>
                    <a:pt x="21091" y="19779"/>
                    <a:pt x="20932" y="19916"/>
                  </a:cubicBezTo>
                  <a:cubicBezTo>
                    <a:pt x="20773" y="20052"/>
                    <a:pt x="20455" y="20189"/>
                    <a:pt x="19977" y="20394"/>
                  </a:cubicBezTo>
                  <a:cubicBezTo>
                    <a:pt x="19500" y="20599"/>
                    <a:pt x="18928" y="20781"/>
                    <a:pt x="18228" y="20963"/>
                  </a:cubicBezTo>
                  <a:cubicBezTo>
                    <a:pt x="17528" y="21145"/>
                    <a:pt x="16765" y="21281"/>
                    <a:pt x="15874" y="21418"/>
                  </a:cubicBezTo>
                  <a:cubicBezTo>
                    <a:pt x="14983" y="21532"/>
                    <a:pt x="14029" y="21600"/>
                    <a:pt x="13011" y="21600"/>
                  </a:cubicBezTo>
                  <a:cubicBezTo>
                    <a:pt x="11007" y="21600"/>
                    <a:pt x="9194" y="21372"/>
                    <a:pt x="7603" y="20940"/>
                  </a:cubicBezTo>
                  <a:cubicBezTo>
                    <a:pt x="5981" y="20507"/>
                    <a:pt x="4613" y="19847"/>
                    <a:pt x="3499" y="18960"/>
                  </a:cubicBezTo>
                  <a:cubicBezTo>
                    <a:pt x="2386" y="18072"/>
                    <a:pt x="1495" y="16980"/>
                    <a:pt x="891" y="15682"/>
                  </a:cubicBezTo>
                  <a:cubicBezTo>
                    <a:pt x="286" y="14362"/>
                    <a:pt x="0" y="12837"/>
                    <a:pt x="0" y="11085"/>
                  </a:cubicBezTo>
                  <a:cubicBezTo>
                    <a:pt x="0" y="9309"/>
                    <a:pt x="318" y="7739"/>
                    <a:pt x="986" y="6350"/>
                  </a:cubicBezTo>
                  <a:cubicBezTo>
                    <a:pt x="1654" y="4962"/>
                    <a:pt x="2577" y="3824"/>
                    <a:pt x="3754" y="2868"/>
                  </a:cubicBezTo>
                  <a:cubicBezTo>
                    <a:pt x="4931" y="1935"/>
                    <a:pt x="6362" y="1229"/>
                    <a:pt x="8016" y="728"/>
                  </a:cubicBezTo>
                  <a:cubicBezTo>
                    <a:pt x="9671" y="250"/>
                    <a:pt x="11516" y="0"/>
                    <a:pt x="13520" y="0"/>
                  </a:cubicBezTo>
                  <a:cubicBezTo>
                    <a:pt x="14315" y="0"/>
                    <a:pt x="15110" y="45"/>
                    <a:pt x="15874" y="137"/>
                  </a:cubicBezTo>
                  <a:cubicBezTo>
                    <a:pt x="16637" y="228"/>
                    <a:pt x="17337" y="364"/>
                    <a:pt x="17973" y="524"/>
                  </a:cubicBezTo>
                  <a:cubicBezTo>
                    <a:pt x="18610" y="683"/>
                    <a:pt x="19182" y="865"/>
                    <a:pt x="19691" y="1070"/>
                  </a:cubicBezTo>
                  <a:cubicBezTo>
                    <a:pt x="20200" y="1275"/>
                    <a:pt x="20550" y="1457"/>
                    <a:pt x="20773" y="1593"/>
                  </a:cubicBezTo>
                  <a:cubicBezTo>
                    <a:pt x="20964" y="1730"/>
                    <a:pt x="21123" y="1866"/>
                    <a:pt x="21186" y="1957"/>
                  </a:cubicBezTo>
                  <a:cubicBezTo>
                    <a:pt x="21250" y="2049"/>
                    <a:pt x="21314" y="2185"/>
                    <a:pt x="21377" y="2322"/>
                  </a:cubicBezTo>
                  <a:cubicBezTo>
                    <a:pt x="21409" y="2481"/>
                    <a:pt x="21473" y="2640"/>
                    <a:pt x="21473" y="2845"/>
                  </a:cubicBezTo>
                  <a:cubicBezTo>
                    <a:pt x="21473" y="3050"/>
                    <a:pt x="21504" y="3300"/>
                    <a:pt x="21504" y="3596"/>
                  </a:cubicBezTo>
                  <a:cubicBezTo>
                    <a:pt x="21504" y="3915"/>
                    <a:pt x="21504" y="4188"/>
                    <a:pt x="21473" y="4416"/>
                  </a:cubicBezTo>
                  <a:cubicBezTo>
                    <a:pt x="21441" y="4643"/>
                    <a:pt x="21377" y="4825"/>
                    <a:pt x="21314" y="4962"/>
                  </a:cubicBezTo>
                  <a:cubicBezTo>
                    <a:pt x="21250" y="5098"/>
                    <a:pt x="21155" y="5212"/>
                    <a:pt x="21059" y="5258"/>
                  </a:cubicBezTo>
                  <a:cubicBezTo>
                    <a:pt x="20964" y="5303"/>
                    <a:pt x="20836" y="5349"/>
                    <a:pt x="20709" y="5349"/>
                  </a:cubicBezTo>
                  <a:cubicBezTo>
                    <a:pt x="20487" y="5349"/>
                    <a:pt x="20200" y="5258"/>
                    <a:pt x="19850" y="5076"/>
                  </a:cubicBezTo>
                  <a:cubicBezTo>
                    <a:pt x="19501" y="4894"/>
                    <a:pt x="19055" y="4666"/>
                    <a:pt x="18514" y="4438"/>
                  </a:cubicBezTo>
                  <a:cubicBezTo>
                    <a:pt x="17973" y="4211"/>
                    <a:pt x="17305" y="4006"/>
                    <a:pt x="16542" y="3801"/>
                  </a:cubicBezTo>
                  <a:cubicBezTo>
                    <a:pt x="15779" y="3619"/>
                    <a:pt x="14888" y="3528"/>
                    <a:pt x="13838" y="3528"/>
                  </a:cubicBezTo>
                  <a:cubicBezTo>
                    <a:pt x="12693" y="3528"/>
                    <a:pt x="11643" y="3687"/>
                    <a:pt x="10720" y="4029"/>
                  </a:cubicBezTo>
                  <a:cubicBezTo>
                    <a:pt x="9798" y="4370"/>
                    <a:pt x="9034" y="4848"/>
                    <a:pt x="8398" y="5485"/>
                  </a:cubicBezTo>
                  <a:cubicBezTo>
                    <a:pt x="7762" y="6123"/>
                    <a:pt x="7285" y="6874"/>
                    <a:pt x="6935" y="7762"/>
                  </a:cubicBezTo>
                  <a:cubicBezTo>
                    <a:pt x="6617" y="8649"/>
                    <a:pt x="6426" y="9651"/>
                    <a:pt x="6426" y="10789"/>
                  </a:cubicBezTo>
                  <a:cubicBezTo>
                    <a:pt x="6426" y="12018"/>
                    <a:pt x="6617" y="13088"/>
                    <a:pt x="6967" y="13975"/>
                  </a:cubicBezTo>
                  <a:cubicBezTo>
                    <a:pt x="7317" y="14863"/>
                    <a:pt x="7826" y="15614"/>
                    <a:pt x="8494" y="16206"/>
                  </a:cubicBezTo>
                  <a:cubicBezTo>
                    <a:pt x="9162" y="16775"/>
                    <a:pt x="9925" y="17230"/>
                    <a:pt x="10880" y="17503"/>
                  </a:cubicBezTo>
                  <a:cubicBezTo>
                    <a:pt x="11802" y="17776"/>
                    <a:pt x="12852" y="17936"/>
                    <a:pt x="13997" y="17936"/>
                  </a:cubicBezTo>
                  <a:cubicBezTo>
                    <a:pt x="15047" y="17936"/>
                    <a:pt x="15969" y="17845"/>
                    <a:pt x="16733" y="17662"/>
                  </a:cubicBezTo>
                  <a:cubicBezTo>
                    <a:pt x="17496" y="17480"/>
                    <a:pt x="18164" y="17298"/>
                    <a:pt x="18705" y="17071"/>
                  </a:cubicBezTo>
                  <a:cubicBezTo>
                    <a:pt x="19246" y="16866"/>
                    <a:pt x="19691" y="16661"/>
                    <a:pt x="20073" y="16502"/>
                  </a:cubicBezTo>
                  <a:cubicBezTo>
                    <a:pt x="20423" y="16320"/>
                    <a:pt x="20709" y="16251"/>
                    <a:pt x="20900" y="16251"/>
                  </a:cubicBezTo>
                  <a:cubicBezTo>
                    <a:pt x="21059" y="16251"/>
                    <a:pt x="21155" y="16274"/>
                    <a:pt x="21250" y="16320"/>
                  </a:cubicBezTo>
                  <a:cubicBezTo>
                    <a:pt x="21345" y="16365"/>
                    <a:pt x="21409" y="16456"/>
                    <a:pt x="21473" y="16570"/>
                  </a:cubicBezTo>
                  <a:cubicBezTo>
                    <a:pt x="21536" y="16707"/>
                    <a:pt x="21568" y="16889"/>
                    <a:pt x="21600" y="17116"/>
                  </a:cubicBezTo>
                  <a:cubicBezTo>
                    <a:pt x="21600" y="17367"/>
                    <a:pt x="21600" y="17662"/>
                    <a:pt x="21600" y="180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8" name="Shape">
              <a:extLst>
                <a:ext uri="{FF2B5EF4-FFF2-40B4-BE49-F238E27FC236}">
                  <a16:creationId xmlns:a16="http://schemas.microsoft.com/office/drawing/2014/main" id="{6E4505DB-D807-4846-8BDA-3E895EC8E83A}"/>
                </a:ext>
              </a:extLst>
            </p:cNvPr>
            <p:cNvSpPr/>
            <p:nvPr/>
          </p:nvSpPr>
          <p:spPr>
            <a:xfrm>
              <a:off x="5816600" y="3962399"/>
              <a:ext cx="76074" cy="120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1"/>
                  </a:moveTo>
                  <a:cubicBezTo>
                    <a:pt x="21600" y="16081"/>
                    <a:pt x="21275" y="17057"/>
                    <a:pt x="20626" y="17875"/>
                  </a:cubicBezTo>
                  <a:cubicBezTo>
                    <a:pt x="19977" y="18693"/>
                    <a:pt x="19112" y="19397"/>
                    <a:pt x="17994" y="19942"/>
                  </a:cubicBezTo>
                  <a:cubicBezTo>
                    <a:pt x="16876" y="20487"/>
                    <a:pt x="15578" y="20919"/>
                    <a:pt x="14100" y="21191"/>
                  </a:cubicBezTo>
                  <a:cubicBezTo>
                    <a:pt x="12621" y="21464"/>
                    <a:pt x="11034" y="21600"/>
                    <a:pt x="9340" y="21600"/>
                  </a:cubicBezTo>
                  <a:cubicBezTo>
                    <a:pt x="8186" y="21600"/>
                    <a:pt x="7140" y="21532"/>
                    <a:pt x="6166" y="21418"/>
                  </a:cubicBezTo>
                  <a:cubicBezTo>
                    <a:pt x="5193" y="21305"/>
                    <a:pt x="4327" y="21169"/>
                    <a:pt x="3570" y="20987"/>
                  </a:cubicBezTo>
                  <a:cubicBezTo>
                    <a:pt x="2813" y="20805"/>
                    <a:pt x="2200" y="20646"/>
                    <a:pt x="1695" y="20464"/>
                  </a:cubicBezTo>
                  <a:cubicBezTo>
                    <a:pt x="1190" y="20283"/>
                    <a:pt x="829" y="20124"/>
                    <a:pt x="613" y="19987"/>
                  </a:cubicBezTo>
                  <a:cubicBezTo>
                    <a:pt x="397" y="19851"/>
                    <a:pt x="216" y="19647"/>
                    <a:pt x="144" y="19374"/>
                  </a:cubicBezTo>
                  <a:cubicBezTo>
                    <a:pt x="36" y="19102"/>
                    <a:pt x="0" y="18738"/>
                    <a:pt x="0" y="18239"/>
                  </a:cubicBezTo>
                  <a:cubicBezTo>
                    <a:pt x="0" y="17898"/>
                    <a:pt x="0" y="17625"/>
                    <a:pt x="36" y="17398"/>
                  </a:cubicBezTo>
                  <a:cubicBezTo>
                    <a:pt x="72" y="17171"/>
                    <a:pt x="144" y="16989"/>
                    <a:pt x="216" y="16853"/>
                  </a:cubicBezTo>
                  <a:cubicBezTo>
                    <a:pt x="288" y="16717"/>
                    <a:pt x="397" y="16603"/>
                    <a:pt x="505" y="16558"/>
                  </a:cubicBezTo>
                  <a:cubicBezTo>
                    <a:pt x="649" y="16490"/>
                    <a:pt x="793" y="16467"/>
                    <a:pt x="937" y="16467"/>
                  </a:cubicBezTo>
                  <a:cubicBezTo>
                    <a:pt x="1190" y="16467"/>
                    <a:pt x="1514" y="16558"/>
                    <a:pt x="1947" y="16739"/>
                  </a:cubicBezTo>
                  <a:cubicBezTo>
                    <a:pt x="2380" y="16921"/>
                    <a:pt x="2957" y="17126"/>
                    <a:pt x="3606" y="17330"/>
                  </a:cubicBezTo>
                  <a:cubicBezTo>
                    <a:pt x="4255" y="17534"/>
                    <a:pt x="5120" y="17739"/>
                    <a:pt x="6058" y="17921"/>
                  </a:cubicBezTo>
                  <a:cubicBezTo>
                    <a:pt x="6995" y="18102"/>
                    <a:pt x="8113" y="18193"/>
                    <a:pt x="9339" y="18193"/>
                  </a:cubicBezTo>
                  <a:cubicBezTo>
                    <a:pt x="10169" y="18193"/>
                    <a:pt x="10890" y="18125"/>
                    <a:pt x="11539" y="18011"/>
                  </a:cubicBezTo>
                  <a:cubicBezTo>
                    <a:pt x="12188" y="17898"/>
                    <a:pt x="12729" y="17716"/>
                    <a:pt x="13198" y="17489"/>
                  </a:cubicBezTo>
                  <a:cubicBezTo>
                    <a:pt x="13667" y="17262"/>
                    <a:pt x="13991" y="16989"/>
                    <a:pt x="14244" y="16649"/>
                  </a:cubicBezTo>
                  <a:cubicBezTo>
                    <a:pt x="14496" y="16308"/>
                    <a:pt x="14604" y="15945"/>
                    <a:pt x="14604" y="15536"/>
                  </a:cubicBezTo>
                  <a:cubicBezTo>
                    <a:pt x="14604" y="15059"/>
                    <a:pt x="14388" y="14650"/>
                    <a:pt x="13991" y="14309"/>
                  </a:cubicBezTo>
                  <a:cubicBezTo>
                    <a:pt x="13595" y="13968"/>
                    <a:pt x="13054" y="13673"/>
                    <a:pt x="12404" y="13401"/>
                  </a:cubicBezTo>
                  <a:cubicBezTo>
                    <a:pt x="11755" y="13128"/>
                    <a:pt x="10998" y="12901"/>
                    <a:pt x="10169" y="12651"/>
                  </a:cubicBezTo>
                  <a:cubicBezTo>
                    <a:pt x="9339" y="12424"/>
                    <a:pt x="8474" y="12174"/>
                    <a:pt x="7572" y="11924"/>
                  </a:cubicBezTo>
                  <a:cubicBezTo>
                    <a:pt x="6671" y="11675"/>
                    <a:pt x="5806" y="11379"/>
                    <a:pt x="4976" y="11038"/>
                  </a:cubicBezTo>
                  <a:cubicBezTo>
                    <a:pt x="4147" y="10720"/>
                    <a:pt x="3389" y="10312"/>
                    <a:pt x="2740" y="9857"/>
                  </a:cubicBezTo>
                  <a:cubicBezTo>
                    <a:pt x="2091" y="9403"/>
                    <a:pt x="1550" y="8858"/>
                    <a:pt x="1154" y="8245"/>
                  </a:cubicBezTo>
                  <a:cubicBezTo>
                    <a:pt x="757" y="7632"/>
                    <a:pt x="541" y="6882"/>
                    <a:pt x="541" y="5996"/>
                  </a:cubicBezTo>
                  <a:cubicBezTo>
                    <a:pt x="541" y="4997"/>
                    <a:pt x="829" y="4111"/>
                    <a:pt x="1406" y="3361"/>
                  </a:cubicBezTo>
                  <a:cubicBezTo>
                    <a:pt x="1983" y="2612"/>
                    <a:pt x="2776" y="1976"/>
                    <a:pt x="3786" y="1476"/>
                  </a:cubicBezTo>
                  <a:cubicBezTo>
                    <a:pt x="4796" y="977"/>
                    <a:pt x="5950" y="613"/>
                    <a:pt x="7320" y="363"/>
                  </a:cubicBezTo>
                  <a:cubicBezTo>
                    <a:pt x="8690" y="114"/>
                    <a:pt x="10097" y="0"/>
                    <a:pt x="11647" y="0"/>
                  </a:cubicBezTo>
                  <a:cubicBezTo>
                    <a:pt x="12441" y="0"/>
                    <a:pt x="13234" y="45"/>
                    <a:pt x="13991" y="114"/>
                  </a:cubicBezTo>
                  <a:cubicBezTo>
                    <a:pt x="14784" y="182"/>
                    <a:pt x="15506" y="295"/>
                    <a:pt x="16191" y="409"/>
                  </a:cubicBezTo>
                  <a:cubicBezTo>
                    <a:pt x="16876" y="545"/>
                    <a:pt x="17489" y="681"/>
                    <a:pt x="17994" y="840"/>
                  </a:cubicBezTo>
                  <a:cubicBezTo>
                    <a:pt x="18535" y="999"/>
                    <a:pt x="18859" y="1136"/>
                    <a:pt x="19040" y="1249"/>
                  </a:cubicBezTo>
                  <a:cubicBezTo>
                    <a:pt x="19220" y="1363"/>
                    <a:pt x="19328" y="1454"/>
                    <a:pt x="19400" y="1522"/>
                  </a:cubicBezTo>
                  <a:cubicBezTo>
                    <a:pt x="19472" y="1590"/>
                    <a:pt x="19508" y="1703"/>
                    <a:pt x="19544" y="1817"/>
                  </a:cubicBezTo>
                  <a:cubicBezTo>
                    <a:pt x="19581" y="1931"/>
                    <a:pt x="19617" y="2090"/>
                    <a:pt x="19653" y="2294"/>
                  </a:cubicBezTo>
                  <a:cubicBezTo>
                    <a:pt x="19653" y="2476"/>
                    <a:pt x="19689" y="2726"/>
                    <a:pt x="19689" y="2998"/>
                  </a:cubicBezTo>
                  <a:cubicBezTo>
                    <a:pt x="19689" y="3316"/>
                    <a:pt x="19689" y="3566"/>
                    <a:pt x="19653" y="3793"/>
                  </a:cubicBezTo>
                  <a:cubicBezTo>
                    <a:pt x="19617" y="4020"/>
                    <a:pt x="19581" y="4179"/>
                    <a:pt x="19508" y="4315"/>
                  </a:cubicBezTo>
                  <a:cubicBezTo>
                    <a:pt x="19436" y="4452"/>
                    <a:pt x="19364" y="4565"/>
                    <a:pt x="19256" y="4611"/>
                  </a:cubicBezTo>
                  <a:cubicBezTo>
                    <a:pt x="19148" y="4679"/>
                    <a:pt x="19003" y="4702"/>
                    <a:pt x="18823" y="4702"/>
                  </a:cubicBezTo>
                  <a:cubicBezTo>
                    <a:pt x="18643" y="4702"/>
                    <a:pt x="18354" y="4633"/>
                    <a:pt x="17922" y="4474"/>
                  </a:cubicBezTo>
                  <a:cubicBezTo>
                    <a:pt x="17525" y="4315"/>
                    <a:pt x="17020" y="4156"/>
                    <a:pt x="16407" y="3975"/>
                  </a:cubicBezTo>
                  <a:cubicBezTo>
                    <a:pt x="15794" y="3793"/>
                    <a:pt x="15109" y="3634"/>
                    <a:pt x="14316" y="3498"/>
                  </a:cubicBezTo>
                  <a:cubicBezTo>
                    <a:pt x="13522" y="3362"/>
                    <a:pt x="12657" y="3271"/>
                    <a:pt x="11719" y="3271"/>
                  </a:cubicBezTo>
                  <a:cubicBezTo>
                    <a:pt x="10998" y="3271"/>
                    <a:pt x="10349" y="3316"/>
                    <a:pt x="9808" y="3430"/>
                  </a:cubicBezTo>
                  <a:cubicBezTo>
                    <a:pt x="9267" y="3543"/>
                    <a:pt x="8798" y="3702"/>
                    <a:pt x="8438" y="3907"/>
                  </a:cubicBezTo>
                  <a:cubicBezTo>
                    <a:pt x="8077" y="4111"/>
                    <a:pt x="7789" y="4338"/>
                    <a:pt x="7608" y="4633"/>
                  </a:cubicBezTo>
                  <a:cubicBezTo>
                    <a:pt x="7428" y="4929"/>
                    <a:pt x="7356" y="5201"/>
                    <a:pt x="7356" y="5519"/>
                  </a:cubicBezTo>
                  <a:cubicBezTo>
                    <a:pt x="7356" y="5974"/>
                    <a:pt x="7572" y="6382"/>
                    <a:pt x="7969" y="6723"/>
                  </a:cubicBezTo>
                  <a:cubicBezTo>
                    <a:pt x="8366" y="7064"/>
                    <a:pt x="8907" y="7359"/>
                    <a:pt x="9592" y="7632"/>
                  </a:cubicBezTo>
                  <a:cubicBezTo>
                    <a:pt x="10277" y="7904"/>
                    <a:pt x="11034" y="8131"/>
                    <a:pt x="11900" y="8381"/>
                  </a:cubicBezTo>
                  <a:cubicBezTo>
                    <a:pt x="12765" y="8608"/>
                    <a:pt x="13631" y="8858"/>
                    <a:pt x="14496" y="9108"/>
                  </a:cubicBezTo>
                  <a:cubicBezTo>
                    <a:pt x="15361" y="9358"/>
                    <a:pt x="16263" y="9653"/>
                    <a:pt x="17092" y="9994"/>
                  </a:cubicBezTo>
                  <a:cubicBezTo>
                    <a:pt x="17922" y="10335"/>
                    <a:pt x="18715" y="10721"/>
                    <a:pt x="19364" y="11175"/>
                  </a:cubicBezTo>
                  <a:cubicBezTo>
                    <a:pt x="20013" y="11629"/>
                    <a:pt x="20554" y="12174"/>
                    <a:pt x="20987" y="12788"/>
                  </a:cubicBezTo>
                  <a:cubicBezTo>
                    <a:pt x="21384" y="13423"/>
                    <a:pt x="21600" y="14150"/>
                    <a:pt x="21600" y="149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9" name="Shape">
              <a:extLst>
                <a:ext uri="{FF2B5EF4-FFF2-40B4-BE49-F238E27FC236}">
                  <a16:creationId xmlns:a16="http://schemas.microsoft.com/office/drawing/2014/main" id="{856DA0DC-12FB-4EFA-AB74-B2AD7538C64B}"/>
                </a:ext>
              </a:extLst>
            </p:cNvPr>
            <p:cNvSpPr/>
            <p:nvPr/>
          </p:nvSpPr>
          <p:spPr>
            <a:xfrm>
              <a:off x="5283200" y="5181600"/>
              <a:ext cx="77851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78"/>
                  </a:moveTo>
                  <a:cubicBezTo>
                    <a:pt x="21600" y="12468"/>
                    <a:pt x="21283" y="14166"/>
                    <a:pt x="20684" y="15571"/>
                  </a:cubicBezTo>
                  <a:cubicBezTo>
                    <a:pt x="20050" y="16976"/>
                    <a:pt x="19169" y="18117"/>
                    <a:pt x="18006" y="19024"/>
                  </a:cubicBezTo>
                  <a:cubicBezTo>
                    <a:pt x="16843" y="19902"/>
                    <a:pt x="15434" y="20576"/>
                    <a:pt x="13742" y="20985"/>
                  </a:cubicBezTo>
                  <a:cubicBezTo>
                    <a:pt x="12086" y="21395"/>
                    <a:pt x="10078" y="21600"/>
                    <a:pt x="7787" y="21600"/>
                  </a:cubicBezTo>
                  <a:lnTo>
                    <a:pt x="1586" y="21600"/>
                  </a:lnTo>
                  <a:cubicBezTo>
                    <a:pt x="1128" y="21600"/>
                    <a:pt x="775" y="21483"/>
                    <a:pt x="458" y="21278"/>
                  </a:cubicBezTo>
                  <a:cubicBezTo>
                    <a:pt x="141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41" y="527"/>
                    <a:pt x="458" y="322"/>
                  </a:cubicBezTo>
                  <a:cubicBezTo>
                    <a:pt x="740" y="117"/>
                    <a:pt x="1128" y="0"/>
                    <a:pt x="1586" y="0"/>
                  </a:cubicBezTo>
                  <a:lnTo>
                    <a:pt x="8281" y="0"/>
                  </a:lnTo>
                  <a:cubicBezTo>
                    <a:pt x="10606" y="0"/>
                    <a:pt x="12579" y="234"/>
                    <a:pt x="14165" y="673"/>
                  </a:cubicBezTo>
                  <a:cubicBezTo>
                    <a:pt x="15786" y="1112"/>
                    <a:pt x="17125" y="1785"/>
                    <a:pt x="18253" y="2693"/>
                  </a:cubicBezTo>
                  <a:cubicBezTo>
                    <a:pt x="19345" y="3571"/>
                    <a:pt x="20190" y="4683"/>
                    <a:pt x="20790" y="5971"/>
                  </a:cubicBezTo>
                  <a:cubicBezTo>
                    <a:pt x="21318" y="7258"/>
                    <a:pt x="21600" y="8780"/>
                    <a:pt x="21600" y="10478"/>
                  </a:cubicBezTo>
                  <a:close/>
                  <a:moveTo>
                    <a:pt x="16138" y="10624"/>
                  </a:moveTo>
                  <a:cubicBezTo>
                    <a:pt x="16138" y="9600"/>
                    <a:pt x="15997" y="8634"/>
                    <a:pt x="15715" y="7756"/>
                  </a:cubicBezTo>
                  <a:cubicBezTo>
                    <a:pt x="15434" y="6878"/>
                    <a:pt x="14976" y="6117"/>
                    <a:pt x="14341" y="5473"/>
                  </a:cubicBezTo>
                  <a:cubicBezTo>
                    <a:pt x="13707" y="4829"/>
                    <a:pt x="12897" y="4332"/>
                    <a:pt x="11875" y="3951"/>
                  </a:cubicBezTo>
                  <a:cubicBezTo>
                    <a:pt x="10888" y="3600"/>
                    <a:pt x="9549" y="3395"/>
                    <a:pt x="7928" y="3395"/>
                  </a:cubicBezTo>
                  <a:lnTo>
                    <a:pt x="5250" y="3395"/>
                  </a:lnTo>
                  <a:lnTo>
                    <a:pt x="5250" y="18088"/>
                  </a:lnTo>
                  <a:lnTo>
                    <a:pt x="7999" y="18088"/>
                  </a:lnTo>
                  <a:cubicBezTo>
                    <a:pt x="9443" y="18088"/>
                    <a:pt x="10677" y="17941"/>
                    <a:pt x="11663" y="17619"/>
                  </a:cubicBezTo>
                  <a:cubicBezTo>
                    <a:pt x="12650" y="17298"/>
                    <a:pt x="13495" y="16829"/>
                    <a:pt x="14165" y="16215"/>
                  </a:cubicBezTo>
                  <a:cubicBezTo>
                    <a:pt x="14834" y="15600"/>
                    <a:pt x="15328" y="14810"/>
                    <a:pt x="15645" y="13873"/>
                  </a:cubicBezTo>
                  <a:cubicBezTo>
                    <a:pt x="15962" y="12966"/>
                    <a:pt x="16138" y="11883"/>
                    <a:pt x="16138" y="1062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0" name="Shape">
              <a:extLst>
                <a:ext uri="{FF2B5EF4-FFF2-40B4-BE49-F238E27FC236}">
                  <a16:creationId xmlns:a16="http://schemas.microsoft.com/office/drawing/2014/main" id="{FCE5A676-894E-4BE3-B80E-326324D82A60}"/>
                </a:ext>
              </a:extLst>
            </p:cNvPr>
            <p:cNvSpPr/>
            <p:nvPr/>
          </p:nvSpPr>
          <p:spPr>
            <a:xfrm>
              <a:off x="53848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1" name="Shape">
              <a:extLst>
                <a:ext uri="{FF2B5EF4-FFF2-40B4-BE49-F238E27FC236}">
                  <a16:creationId xmlns:a16="http://schemas.microsoft.com/office/drawing/2014/main" id="{38F96753-AF23-4FCB-B4F4-65A13871835B}"/>
                </a:ext>
              </a:extLst>
            </p:cNvPr>
            <p:cNvSpPr/>
            <p:nvPr/>
          </p:nvSpPr>
          <p:spPr>
            <a:xfrm>
              <a:off x="5448299" y="5181600"/>
              <a:ext cx="71630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8"/>
                  </a:moveTo>
                  <a:cubicBezTo>
                    <a:pt x="21600" y="2099"/>
                    <a:pt x="21600" y="2361"/>
                    <a:pt x="21562" y="2594"/>
                  </a:cubicBezTo>
                  <a:cubicBezTo>
                    <a:pt x="21523" y="2828"/>
                    <a:pt x="21485" y="3003"/>
                    <a:pt x="21408" y="3148"/>
                  </a:cubicBezTo>
                  <a:cubicBezTo>
                    <a:pt x="21332" y="3294"/>
                    <a:pt x="21255" y="3381"/>
                    <a:pt x="21140" y="3469"/>
                  </a:cubicBezTo>
                  <a:cubicBezTo>
                    <a:pt x="21025" y="3527"/>
                    <a:pt x="20911" y="3556"/>
                    <a:pt x="20796" y="3556"/>
                  </a:cubicBezTo>
                  <a:lnTo>
                    <a:pt x="13711" y="3556"/>
                  </a:lnTo>
                  <a:lnTo>
                    <a:pt x="13711" y="20900"/>
                  </a:lnTo>
                  <a:cubicBezTo>
                    <a:pt x="13711" y="21017"/>
                    <a:pt x="13672" y="21105"/>
                    <a:pt x="13557" y="21192"/>
                  </a:cubicBezTo>
                  <a:cubicBezTo>
                    <a:pt x="13442" y="21279"/>
                    <a:pt x="13289" y="21367"/>
                    <a:pt x="13098" y="21396"/>
                  </a:cubicBezTo>
                  <a:cubicBezTo>
                    <a:pt x="12868" y="21454"/>
                    <a:pt x="12600" y="21483"/>
                    <a:pt x="12217" y="21542"/>
                  </a:cubicBezTo>
                  <a:cubicBezTo>
                    <a:pt x="11834" y="21571"/>
                    <a:pt x="11374" y="21600"/>
                    <a:pt x="10838" y="21600"/>
                  </a:cubicBezTo>
                  <a:cubicBezTo>
                    <a:pt x="10302" y="21600"/>
                    <a:pt x="9843" y="21571"/>
                    <a:pt x="9460" y="21542"/>
                  </a:cubicBezTo>
                  <a:cubicBezTo>
                    <a:pt x="9077" y="21513"/>
                    <a:pt x="8809" y="21454"/>
                    <a:pt x="8579" y="21396"/>
                  </a:cubicBezTo>
                  <a:cubicBezTo>
                    <a:pt x="8349" y="21338"/>
                    <a:pt x="8196" y="21279"/>
                    <a:pt x="8119" y="21192"/>
                  </a:cubicBezTo>
                  <a:cubicBezTo>
                    <a:pt x="8004" y="21105"/>
                    <a:pt x="7966" y="21017"/>
                    <a:pt x="7966" y="20900"/>
                  </a:cubicBezTo>
                  <a:lnTo>
                    <a:pt x="7966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600" y="1457"/>
                    <a:pt x="21600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2" name="Shape">
              <a:extLst>
                <a:ext uri="{FF2B5EF4-FFF2-40B4-BE49-F238E27FC236}">
                  <a16:creationId xmlns:a16="http://schemas.microsoft.com/office/drawing/2014/main" id="{601DF6F3-0F34-40FF-83DC-7FA5C03CF889}"/>
                </a:ext>
              </a:extLst>
            </p:cNvPr>
            <p:cNvSpPr/>
            <p:nvPr/>
          </p:nvSpPr>
          <p:spPr>
            <a:xfrm>
              <a:off x="5524500" y="5181600"/>
              <a:ext cx="55499" cy="93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3"/>
                  </a:moveTo>
                  <a:cubicBezTo>
                    <a:pt x="21600" y="20195"/>
                    <a:pt x="21600" y="20459"/>
                    <a:pt x="21551" y="20693"/>
                  </a:cubicBezTo>
                  <a:cubicBezTo>
                    <a:pt x="21501" y="20898"/>
                    <a:pt x="21452" y="21073"/>
                    <a:pt x="21353" y="21219"/>
                  </a:cubicBezTo>
                  <a:cubicBezTo>
                    <a:pt x="21254" y="21366"/>
                    <a:pt x="21155" y="21454"/>
                    <a:pt x="21007" y="21512"/>
                  </a:cubicBezTo>
                  <a:cubicBezTo>
                    <a:pt x="20858" y="21571"/>
                    <a:pt x="20710" y="21600"/>
                    <a:pt x="20562" y="21600"/>
                  </a:cubicBezTo>
                  <a:lnTo>
                    <a:pt x="2224" y="21600"/>
                  </a:lnTo>
                  <a:cubicBezTo>
                    <a:pt x="1582" y="21600"/>
                    <a:pt x="1087" y="21483"/>
                    <a:pt x="643" y="21278"/>
                  </a:cubicBezTo>
                  <a:cubicBezTo>
                    <a:pt x="198" y="21073"/>
                    <a:pt x="0" y="20722"/>
                    <a:pt x="0" y="20224"/>
                  </a:cubicBezTo>
                  <a:lnTo>
                    <a:pt x="0" y="1376"/>
                  </a:lnTo>
                  <a:cubicBezTo>
                    <a:pt x="0" y="878"/>
                    <a:pt x="198" y="527"/>
                    <a:pt x="643" y="322"/>
                  </a:cubicBezTo>
                  <a:cubicBezTo>
                    <a:pt x="1038" y="117"/>
                    <a:pt x="1582" y="0"/>
                    <a:pt x="2224" y="0"/>
                  </a:cubicBezTo>
                  <a:lnTo>
                    <a:pt x="20463" y="0"/>
                  </a:lnTo>
                  <a:cubicBezTo>
                    <a:pt x="20611" y="0"/>
                    <a:pt x="20760" y="29"/>
                    <a:pt x="20908" y="88"/>
                  </a:cubicBezTo>
                  <a:cubicBezTo>
                    <a:pt x="21056" y="146"/>
                    <a:pt x="21155" y="234"/>
                    <a:pt x="21254" y="381"/>
                  </a:cubicBezTo>
                  <a:cubicBezTo>
                    <a:pt x="21353" y="527"/>
                    <a:pt x="21402" y="702"/>
                    <a:pt x="21452" y="907"/>
                  </a:cubicBezTo>
                  <a:cubicBezTo>
                    <a:pt x="21501" y="1112"/>
                    <a:pt x="21501" y="1405"/>
                    <a:pt x="21501" y="1727"/>
                  </a:cubicBezTo>
                  <a:cubicBezTo>
                    <a:pt x="21501" y="2049"/>
                    <a:pt x="21501" y="2312"/>
                    <a:pt x="21452" y="2517"/>
                  </a:cubicBezTo>
                  <a:cubicBezTo>
                    <a:pt x="21402" y="2722"/>
                    <a:pt x="21353" y="2898"/>
                    <a:pt x="21254" y="3044"/>
                  </a:cubicBezTo>
                  <a:cubicBezTo>
                    <a:pt x="21155" y="3190"/>
                    <a:pt x="21056" y="3278"/>
                    <a:pt x="20908" y="3337"/>
                  </a:cubicBezTo>
                  <a:cubicBezTo>
                    <a:pt x="20760" y="3395"/>
                    <a:pt x="20611" y="3424"/>
                    <a:pt x="20463" y="3424"/>
                  </a:cubicBezTo>
                  <a:lnTo>
                    <a:pt x="7414" y="3424"/>
                  </a:lnTo>
                  <a:lnTo>
                    <a:pt x="7414" y="8693"/>
                  </a:lnTo>
                  <a:lnTo>
                    <a:pt x="18437" y="8693"/>
                  </a:lnTo>
                  <a:cubicBezTo>
                    <a:pt x="18585" y="8693"/>
                    <a:pt x="18783" y="8722"/>
                    <a:pt x="18881" y="8780"/>
                  </a:cubicBezTo>
                  <a:cubicBezTo>
                    <a:pt x="18980" y="8839"/>
                    <a:pt x="19128" y="8927"/>
                    <a:pt x="19227" y="9073"/>
                  </a:cubicBezTo>
                  <a:cubicBezTo>
                    <a:pt x="19326" y="9190"/>
                    <a:pt x="19376" y="9366"/>
                    <a:pt x="19425" y="9600"/>
                  </a:cubicBezTo>
                  <a:cubicBezTo>
                    <a:pt x="19475" y="9834"/>
                    <a:pt x="19475" y="10068"/>
                    <a:pt x="19475" y="10390"/>
                  </a:cubicBezTo>
                  <a:cubicBezTo>
                    <a:pt x="19475" y="10712"/>
                    <a:pt x="19475" y="10976"/>
                    <a:pt x="19425" y="11180"/>
                  </a:cubicBezTo>
                  <a:cubicBezTo>
                    <a:pt x="19376" y="11385"/>
                    <a:pt x="19326" y="11561"/>
                    <a:pt x="19227" y="11678"/>
                  </a:cubicBezTo>
                  <a:cubicBezTo>
                    <a:pt x="19129" y="11795"/>
                    <a:pt x="19030" y="11912"/>
                    <a:pt x="18881" y="11941"/>
                  </a:cubicBezTo>
                  <a:cubicBezTo>
                    <a:pt x="18733" y="11971"/>
                    <a:pt x="18585" y="12029"/>
                    <a:pt x="18437" y="12029"/>
                  </a:cubicBezTo>
                  <a:lnTo>
                    <a:pt x="7414" y="12029"/>
                  </a:lnTo>
                  <a:lnTo>
                    <a:pt x="7414" y="18117"/>
                  </a:lnTo>
                  <a:lnTo>
                    <a:pt x="20562" y="18117"/>
                  </a:lnTo>
                  <a:cubicBezTo>
                    <a:pt x="20710" y="18117"/>
                    <a:pt x="20908" y="18146"/>
                    <a:pt x="21007" y="18205"/>
                  </a:cubicBezTo>
                  <a:cubicBezTo>
                    <a:pt x="21155" y="18263"/>
                    <a:pt x="21254" y="18351"/>
                    <a:pt x="21353" y="18498"/>
                  </a:cubicBezTo>
                  <a:cubicBezTo>
                    <a:pt x="21452" y="18644"/>
                    <a:pt x="21501" y="18819"/>
                    <a:pt x="21551" y="19024"/>
                  </a:cubicBezTo>
                  <a:cubicBezTo>
                    <a:pt x="21600" y="19288"/>
                    <a:pt x="21600" y="19551"/>
                    <a:pt x="21600" y="1987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3" name="Shape">
              <a:extLst>
                <a:ext uri="{FF2B5EF4-FFF2-40B4-BE49-F238E27FC236}">
                  <a16:creationId xmlns:a16="http://schemas.microsoft.com/office/drawing/2014/main" id="{714CA6D2-B630-41DB-9B23-B54EA637A1FC}"/>
                </a:ext>
              </a:extLst>
            </p:cNvPr>
            <p:cNvSpPr/>
            <p:nvPr/>
          </p:nvSpPr>
          <p:spPr>
            <a:xfrm>
              <a:off x="5587999" y="5181600"/>
              <a:ext cx="69470" cy="96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68"/>
                    <a:pt x="21600" y="18595"/>
                    <a:pt x="21560" y="18765"/>
                  </a:cubicBezTo>
                  <a:cubicBezTo>
                    <a:pt x="21560" y="18964"/>
                    <a:pt x="21521" y="19105"/>
                    <a:pt x="21442" y="19247"/>
                  </a:cubicBezTo>
                  <a:cubicBezTo>
                    <a:pt x="21402" y="19389"/>
                    <a:pt x="21324" y="19502"/>
                    <a:pt x="21245" y="19587"/>
                  </a:cubicBezTo>
                  <a:cubicBezTo>
                    <a:pt x="21166" y="19672"/>
                    <a:pt x="21047" y="19786"/>
                    <a:pt x="20889" y="19927"/>
                  </a:cubicBezTo>
                  <a:cubicBezTo>
                    <a:pt x="20731" y="20041"/>
                    <a:pt x="20415" y="20211"/>
                    <a:pt x="19942" y="20409"/>
                  </a:cubicBezTo>
                  <a:cubicBezTo>
                    <a:pt x="19468" y="20608"/>
                    <a:pt x="18875" y="20778"/>
                    <a:pt x="18204" y="20976"/>
                  </a:cubicBezTo>
                  <a:cubicBezTo>
                    <a:pt x="17533" y="21146"/>
                    <a:pt x="16743" y="21317"/>
                    <a:pt x="15874" y="21430"/>
                  </a:cubicBezTo>
                  <a:cubicBezTo>
                    <a:pt x="15006" y="21543"/>
                    <a:pt x="14058" y="21600"/>
                    <a:pt x="13031" y="21600"/>
                  </a:cubicBezTo>
                  <a:cubicBezTo>
                    <a:pt x="11017" y="21600"/>
                    <a:pt x="9240" y="21373"/>
                    <a:pt x="7621" y="20948"/>
                  </a:cubicBezTo>
                  <a:cubicBezTo>
                    <a:pt x="6002" y="20494"/>
                    <a:pt x="4660" y="19842"/>
                    <a:pt x="3514" y="18964"/>
                  </a:cubicBezTo>
                  <a:cubicBezTo>
                    <a:pt x="2369" y="18085"/>
                    <a:pt x="1540" y="16979"/>
                    <a:pt x="908" y="15676"/>
                  </a:cubicBezTo>
                  <a:cubicBezTo>
                    <a:pt x="316" y="14372"/>
                    <a:pt x="0" y="12841"/>
                    <a:pt x="0" y="11083"/>
                  </a:cubicBezTo>
                  <a:cubicBezTo>
                    <a:pt x="0" y="9298"/>
                    <a:pt x="316" y="7710"/>
                    <a:pt x="987" y="6350"/>
                  </a:cubicBezTo>
                  <a:cubicBezTo>
                    <a:pt x="1659" y="4961"/>
                    <a:pt x="2567" y="3798"/>
                    <a:pt x="3751" y="2863"/>
                  </a:cubicBezTo>
                  <a:cubicBezTo>
                    <a:pt x="4936" y="1928"/>
                    <a:pt x="6358" y="1219"/>
                    <a:pt x="8016" y="737"/>
                  </a:cubicBezTo>
                  <a:cubicBezTo>
                    <a:pt x="9675" y="255"/>
                    <a:pt x="11491" y="0"/>
                    <a:pt x="13505" y="0"/>
                  </a:cubicBezTo>
                  <a:cubicBezTo>
                    <a:pt x="14334" y="0"/>
                    <a:pt x="15084" y="57"/>
                    <a:pt x="15835" y="142"/>
                  </a:cubicBezTo>
                  <a:cubicBezTo>
                    <a:pt x="16585" y="227"/>
                    <a:pt x="17296" y="368"/>
                    <a:pt x="17928" y="510"/>
                  </a:cubicBezTo>
                  <a:cubicBezTo>
                    <a:pt x="18559" y="652"/>
                    <a:pt x="19152" y="850"/>
                    <a:pt x="19665" y="1049"/>
                  </a:cubicBezTo>
                  <a:cubicBezTo>
                    <a:pt x="20178" y="1247"/>
                    <a:pt x="20534" y="1417"/>
                    <a:pt x="20731" y="1587"/>
                  </a:cubicBezTo>
                  <a:cubicBezTo>
                    <a:pt x="20929" y="1729"/>
                    <a:pt x="21087" y="1842"/>
                    <a:pt x="21166" y="1956"/>
                  </a:cubicBezTo>
                  <a:cubicBezTo>
                    <a:pt x="21245" y="2041"/>
                    <a:pt x="21284" y="2183"/>
                    <a:pt x="21363" y="2324"/>
                  </a:cubicBezTo>
                  <a:cubicBezTo>
                    <a:pt x="21402" y="2466"/>
                    <a:pt x="21442" y="2665"/>
                    <a:pt x="21481" y="2863"/>
                  </a:cubicBezTo>
                  <a:cubicBezTo>
                    <a:pt x="21521" y="3061"/>
                    <a:pt x="21521" y="3317"/>
                    <a:pt x="21521" y="3628"/>
                  </a:cubicBezTo>
                  <a:cubicBezTo>
                    <a:pt x="21521" y="3940"/>
                    <a:pt x="21521" y="4224"/>
                    <a:pt x="21481" y="4450"/>
                  </a:cubicBezTo>
                  <a:cubicBezTo>
                    <a:pt x="21442" y="4677"/>
                    <a:pt x="21402" y="4847"/>
                    <a:pt x="21323" y="4989"/>
                  </a:cubicBezTo>
                  <a:cubicBezTo>
                    <a:pt x="21245" y="5131"/>
                    <a:pt x="21165" y="5244"/>
                    <a:pt x="21047" y="5301"/>
                  </a:cubicBezTo>
                  <a:cubicBezTo>
                    <a:pt x="20929" y="5357"/>
                    <a:pt x="20810" y="5386"/>
                    <a:pt x="20692" y="5386"/>
                  </a:cubicBezTo>
                  <a:cubicBezTo>
                    <a:pt x="20455" y="5386"/>
                    <a:pt x="20178" y="5301"/>
                    <a:pt x="19823" y="5102"/>
                  </a:cubicBezTo>
                  <a:cubicBezTo>
                    <a:pt x="19467" y="4904"/>
                    <a:pt x="19033" y="4705"/>
                    <a:pt x="18480" y="4479"/>
                  </a:cubicBezTo>
                  <a:cubicBezTo>
                    <a:pt x="17927" y="4252"/>
                    <a:pt x="17296" y="4025"/>
                    <a:pt x="16506" y="3855"/>
                  </a:cubicBezTo>
                  <a:cubicBezTo>
                    <a:pt x="15756" y="3657"/>
                    <a:pt x="14847" y="3572"/>
                    <a:pt x="13781" y="3572"/>
                  </a:cubicBezTo>
                  <a:cubicBezTo>
                    <a:pt x="12636" y="3572"/>
                    <a:pt x="11609" y="3742"/>
                    <a:pt x="10662" y="4082"/>
                  </a:cubicBezTo>
                  <a:cubicBezTo>
                    <a:pt x="9753" y="4422"/>
                    <a:pt x="8964" y="4904"/>
                    <a:pt x="8332" y="5527"/>
                  </a:cubicBezTo>
                  <a:cubicBezTo>
                    <a:pt x="7700" y="6151"/>
                    <a:pt x="7226" y="6916"/>
                    <a:pt x="6871" y="7824"/>
                  </a:cubicBezTo>
                  <a:cubicBezTo>
                    <a:pt x="6555" y="8731"/>
                    <a:pt x="6397" y="9723"/>
                    <a:pt x="6397" y="10857"/>
                  </a:cubicBezTo>
                  <a:cubicBezTo>
                    <a:pt x="6397" y="12075"/>
                    <a:pt x="6555" y="13153"/>
                    <a:pt x="6910" y="14060"/>
                  </a:cubicBezTo>
                  <a:cubicBezTo>
                    <a:pt x="7266" y="14967"/>
                    <a:pt x="7779" y="15704"/>
                    <a:pt x="8411" y="16271"/>
                  </a:cubicBezTo>
                  <a:cubicBezTo>
                    <a:pt x="9082" y="16866"/>
                    <a:pt x="9872" y="17291"/>
                    <a:pt x="10780" y="17575"/>
                  </a:cubicBezTo>
                  <a:cubicBezTo>
                    <a:pt x="11688" y="17858"/>
                    <a:pt x="12755" y="18000"/>
                    <a:pt x="13900" y="18000"/>
                  </a:cubicBezTo>
                  <a:cubicBezTo>
                    <a:pt x="14966" y="18000"/>
                    <a:pt x="15874" y="17915"/>
                    <a:pt x="16624" y="17745"/>
                  </a:cubicBezTo>
                  <a:cubicBezTo>
                    <a:pt x="17375" y="17575"/>
                    <a:pt x="18046" y="17376"/>
                    <a:pt x="18599" y="17149"/>
                  </a:cubicBezTo>
                  <a:cubicBezTo>
                    <a:pt x="19152" y="16923"/>
                    <a:pt x="19586" y="16753"/>
                    <a:pt x="19941" y="16554"/>
                  </a:cubicBezTo>
                  <a:cubicBezTo>
                    <a:pt x="20297" y="16384"/>
                    <a:pt x="20573" y="16299"/>
                    <a:pt x="20771" y="16299"/>
                  </a:cubicBezTo>
                  <a:cubicBezTo>
                    <a:pt x="20929" y="16299"/>
                    <a:pt x="21047" y="16327"/>
                    <a:pt x="21126" y="16356"/>
                  </a:cubicBezTo>
                  <a:cubicBezTo>
                    <a:pt x="21205" y="16384"/>
                    <a:pt x="21284" y="16497"/>
                    <a:pt x="21363" y="16611"/>
                  </a:cubicBezTo>
                  <a:cubicBezTo>
                    <a:pt x="21442" y="16753"/>
                    <a:pt x="21481" y="16923"/>
                    <a:pt x="21521" y="17149"/>
                  </a:cubicBezTo>
                  <a:cubicBezTo>
                    <a:pt x="21560" y="17405"/>
                    <a:pt x="21600" y="17716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4" name="Shape">
              <a:extLst>
                <a:ext uri="{FF2B5EF4-FFF2-40B4-BE49-F238E27FC236}">
                  <a16:creationId xmlns:a16="http://schemas.microsoft.com/office/drawing/2014/main" id="{657FEFA3-8A3B-49D6-8594-7B6A60316398}"/>
                </a:ext>
              </a:extLst>
            </p:cNvPr>
            <p:cNvSpPr/>
            <p:nvPr/>
          </p:nvSpPr>
          <p:spPr>
            <a:xfrm>
              <a:off x="5664200" y="5181600"/>
              <a:ext cx="71559" cy="94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extrusionOk="0">
                  <a:moveTo>
                    <a:pt x="21562" y="1778"/>
                  </a:moveTo>
                  <a:cubicBezTo>
                    <a:pt x="21562" y="2099"/>
                    <a:pt x="21562" y="2361"/>
                    <a:pt x="21523" y="2594"/>
                  </a:cubicBezTo>
                  <a:cubicBezTo>
                    <a:pt x="21485" y="2828"/>
                    <a:pt x="21447" y="3003"/>
                    <a:pt x="21370" y="3148"/>
                  </a:cubicBezTo>
                  <a:cubicBezTo>
                    <a:pt x="21294" y="3294"/>
                    <a:pt x="21217" y="3381"/>
                    <a:pt x="21102" y="3469"/>
                  </a:cubicBezTo>
                  <a:cubicBezTo>
                    <a:pt x="20987" y="3527"/>
                    <a:pt x="20872" y="3556"/>
                    <a:pt x="20757" y="3556"/>
                  </a:cubicBezTo>
                  <a:lnTo>
                    <a:pt x="13672" y="3556"/>
                  </a:lnTo>
                  <a:lnTo>
                    <a:pt x="13672" y="20900"/>
                  </a:lnTo>
                  <a:cubicBezTo>
                    <a:pt x="13672" y="21017"/>
                    <a:pt x="13634" y="21105"/>
                    <a:pt x="13519" y="21192"/>
                  </a:cubicBezTo>
                  <a:cubicBezTo>
                    <a:pt x="13404" y="21279"/>
                    <a:pt x="13251" y="21367"/>
                    <a:pt x="13060" y="21396"/>
                  </a:cubicBezTo>
                  <a:cubicBezTo>
                    <a:pt x="12830" y="21454"/>
                    <a:pt x="12562" y="21483"/>
                    <a:pt x="12179" y="21542"/>
                  </a:cubicBezTo>
                  <a:cubicBezTo>
                    <a:pt x="11796" y="21571"/>
                    <a:pt x="11336" y="21600"/>
                    <a:pt x="10800" y="21600"/>
                  </a:cubicBezTo>
                  <a:cubicBezTo>
                    <a:pt x="10264" y="21600"/>
                    <a:pt x="9804" y="21571"/>
                    <a:pt x="9421" y="21542"/>
                  </a:cubicBezTo>
                  <a:cubicBezTo>
                    <a:pt x="9038" y="21513"/>
                    <a:pt x="8770" y="21454"/>
                    <a:pt x="8541" y="21396"/>
                  </a:cubicBezTo>
                  <a:cubicBezTo>
                    <a:pt x="8311" y="21338"/>
                    <a:pt x="8158" y="21279"/>
                    <a:pt x="8081" y="21192"/>
                  </a:cubicBezTo>
                  <a:cubicBezTo>
                    <a:pt x="7966" y="21105"/>
                    <a:pt x="7928" y="21017"/>
                    <a:pt x="7928" y="20900"/>
                  </a:cubicBezTo>
                  <a:lnTo>
                    <a:pt x="7928" y="3556"/>
                  </a:lnTo>
                  <a:lnTo>
                    <a:pt x="843" y="3556"/>
                  </a:lnTo>
                  <a:cubicBezTo>
                    <a:pt x="689" y="3556"/>
                    <a:pt x="575" y="3527"/>
                    <a:pt x="460" y="3469"/>
                  </a:cubicBezTo>
                  <a:cubicBezTo>
                    <a:pt x="345" y="3411"/>
                    <a:pt x="268" y="3294"/>
                    <a:pt x="192" y="3148"/>
                  </a:cubicBezTo>
                  <a:cubicBezTo>
                    <a:pt x="115" y="3003"/>
                    <a:pt x="77" y="2828"/>
                    <a:pt x="38" y="2594"/>
                  </a:cubicBezTo>
                  <a:cubicBezTo>
                    <a:pt x="0" y="2361"/>
                    <a:pt x="0" y="2099"/>
                    <a:pt x="0" y="1778"/>
                  </a:cubicBezTo>
                  <a:cubicBezTo>
                    <a:pt x="0" y="1458"/>
                    <a:pt x="0" y="1166"/>
                    <a:pt x="38" y="933"/>
                  </a:cubicBezTo>
                  <a:cubicBezTo>
                    <a:pt x="77" y="700"/>
                    <a:pt x="115" y="525"/>
                    <a:pt x="192" y="379"/>
                  </a:cubicBezTo>
                  <a:cubicBezTo>
                    <a:pt x="268" y="233"/>
                    <a:pt x="345" y="146"/>
                    <a:pt x="460" y="87"/>
                  </a:cubicBezTo>
                  <a:cubicBezTo>
                    <a:pt x="575" y="29"/>
                    <a:pt x="689" y="0"/>
                    <a:pt x="843" y="0"/>
                  </a:cubicBezTo>
                  <a:lnTo>
                    <a:pt x="20796" y="0"/>
                  </a:lnTo>
                  <a:cubicBezTo>
                    <a:pt x="20911" y="0"/>
                    <a:pt x="21064" y="29"/>
                    <a:pt x="21140" y="87"/>
                  </a:cubicBezTo>
                  <a:cubicBezTo>
                    <a:pt x="21217" y="146"/>
                    <a:pt x="21332" y="262"/>
                    <a:pt x="21408" y="379"/>
                  </a:cubicBezTo>
                  <a:cubicBezTo>
                    <a:pt x="21485" y="525"/>
                    <a:pt x="21523" y="700"/>
                    <a:pt x="21562" y="933"/>
                  </a:cubicBezTo>
                  <a:cubicBezTo>
                    <a:pt x="21600" y="1166"/>
                    <a:pt x="21562" y="1457"/>
                    <a:pt x="21562" y="1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5" name="Shape">
              <a:extLst>
                <a:ext uri="{FF2B5EF4-FFF2-40B4-BE49-F238E27FC236}">
                  <a16:creationId xmlns:a16="http://schemas.microsoft.com/office/drawing/2014/main" id="{E5E7594F-CA9D-4EEA-9CA6-1B248BFFB550}"/>
                </a:ext>
              </a:extLst>
            </p:cNvPr>
            <p:cNvSpPr/>
            <p:nvPr/>
          </p:nvSpPr>
          <p:spPr>
            <a:xfrm>
              <a:off x="2844800" y="4622800"/>
              <a:ext cx="201803" cy="24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5"/>
                  </a:moveTo>
                  <a:cubicBezTo>
                    <a:pt x="21600" y="12470"/>
                    <a:pt x="21287" y="14174"/>
                    <a:pt x="20662" y="15574"/>
                  </a:cubicBezTo>
                  <a:cubicBezTo>
                    <a:pt x="20037" y="16984"/>
                    <a:pt x="19140" y="18124"/>
                    <a:pt x="17984" y="19016"/>
                  </a:cubicBezTo>
                  <a:cubicBezTo>
                    <a:pt x="16815" y="19907"/>
                    <a:pt x="15401" y="20562"/>
                    <a:pt x="13729" y="20979"/>
                  </a:cubicBezTo>
                  <a:cubicBezTo>
                    <a:pt x="12057" y="21397"/>
                    <a:pt x="10073" y="21600"/>
                    <a:pt x="7775" y="21600"/>
                  </a:cubicBezTo>
                  <a:lnTo>
                    <a:pt x="1563" y="21600"/>
                  </a:lnTo>
                  <a:cubicBezTo>
                    <a:pt x="1115" y="21600"/>
                    <a:pt x="748" y="21487"/>
                    <a:pt x="449" y="21273"/>
                  </a:cubicBezTo>
                  <a:cubicBezTo>
                    <a:pt x="150" y="21058"/>
                    <a:pt x="0" y="20708"/>
                    <a:pt x="0" y="20212"/>
                  </a:cubicBezTo>
                  <a:lnTo>
                    <a:pt x="0" y="1388"/>
                  </a:lnTo>
                  <a:cubicBezTo>
                    <a:pt x="0" y="903"/>
                    <a:pt x="150" y="542"/>
                    <a:pt x="449" y="327"/>
                  </a:cubicBezTo>
                  <a:cubicBezTo>
                    <a:pt x="748" y="113"/>
                    <a:pt x="1128" y="0"/>
                    <a:pt x="1563" y="0"/>
                  </a:cubicBezTo>
                  <a:lnTo>
                    <a:pt x="8238" y="0"/>
                  </a:lnTo>
                  <a:cubicBezTo>
                    <a:pt x="10562" y="0"/>
                    <a:pt x="12520" y="226"/>
                    <a:pt x="14137" y="677"/>
                  </a:cubicBezTo>
                  <a:cubicBezTo>
                    <a:pt x="15755" y="1129"/>
                    <a:pt x="17114" y="1794"/>
                    <a:pt x="18215" y="2675"/>
                  </a:cubicBezTo>
                  <a:cubicBezTo>
                    <a:pt x="19316" y="3555"/>
                    <a:pt x="20159" y="4650"/>
                    <a:pt x="20744" y="5959"/>
                  </a:cubicBezTo>
                  <a:cubicBezTo>
                    <a:pt x="21328" y="7268"/>
                    <a:pt x="21600" y="8780"/>
                    <a:pt x="21600" y="10495"/>
                  </a:cubicBezTo>
                  <a:close/>
                  <a:moveTo>
                    <a:pt x="16122" y="10642"/>
                  </a:moveTo>
                  <a:cubicBezTo>
                    <a:pt x="16122" y="9615"/>
                    <a:pt x="15972" y="8667"/>
                    <a:pt x="15687" y="7787"/>
                  </a:cubicBezTo>
                  <a:cubicBezTo>
                    <a:pt x="15401" y="6907"/>
                    <a:pt x="14939" y="6151"/>
                    <a:pt x="14300" y="5496"/>
                  </a:cubicBezTo>
                  <a:cubicBezTo>
                    <a:pt x="13661" y="4853"/>
                    <a:pt x="12846" y="4345"/>
                    <a:pt x="11853" y="3984"/>
                  </a:cubicBezTo>
                  <a:cubicBezTo>
                    <a:pt x="10861" y="3623"/>
                    <a:pt x="9543" y="3442"/>
                    <a:pt x="7925" y="3442"/>
                  </a:cubicBezTo>
                  <a:lnTo>
                    <a:pt x="5247" y="3442"/>
                  </a:lnTo>
                  <a:lnTo>
                    <a:pt x="5247" y="18124"/>
                  </a:lnTo>
                  <a:lnTo>
                    <a:pt x="8007" y="18124"/>
                  </a:lnTo>
                  <a:cubicBezTo>
                    <a:pt x="9447" y="18124"/>
                    <a:pt x="10671" y="17966"/>
                    <a:pt x="11663" y="17661"/>
                  </a:cubicBezTo>
                  <a:cubicBezTo>
                    <a:pt x="12656" y="17346"/>
                    <a:pt x="13485" y="16883"/>
                    <a:pt x="14151" y="16251"/>
                  </a:cubicBezTo>
                  <a:cubicBezTo>
                    <a:pt x="14817" y="15619"/>
                    <a:pt x="15306" y="14840"/>
                    <a:pt x="15632" y="13904"/>
                  </a:cubicBezTo>
                  <a:cubicBezTo>
                    <a:pt x="15959" y="12967"/>
                    <a:pt x="16122" y="11895"/>
                    <a:pt x="16122" y="1064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6" name="Shape">
              <a:extLst>
                <a:ext uri="{FF2B5EF4-FFF2-40B4-BE49-F238E27FC236}">
                  <a16:creationId xmlns:a16="http://schemas.microsoft.com/office/drawing/2014/main" id="{D80F4502-3A62-42AF-9A51-8C8165F35BD2}"/>
                </a:ext>
              </a:extLst>
            </p:cNvPr>
            <p:cNvSpPr/>
            <p:nvPr/>
          </p:nvSpPr>
          <p:spPr>
            <a:xfrm>
              <a:off x="30607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7" name="Shape">
              <a:extLst>
                <a:ext uri="{FF2B5EF4-FFF2-40B4-BE49-F238E27FC236}">
                  <a16:creationId xmlns:a16="http://schemas.microsoft.com/office/drawing/2014/main" id="{C3ECED9F-A7E9-4C6D-83C2-323A516F81DF}"/>
                </a:ext>
              </a:extLst>
            </p:cNvPr>
            <p:cNvSpPr/>
            <p:nvPr/>
          </p:nvSpPr>
          <p:spPr>
            <a:xfrm>
              <a:off x="3263899" y="4622800"/>
              <a:ext cx="186057" cy="244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8"/>
                  </a:moveTo>
                  <a:cubicBezTo>
                    <a:pt x="21600" y="2124"/>
                    <a:pt x="21585" y="2394"/>
                    <a:pt x="21541" y="2619"/>
                  </a:cubicBezTo>
                  <a:cubicBezTo>
                    <a:pt x="21497" y="2843"/>
                    <a:pt x="21453" y="3023"/>
                    <a:pt x="21379" y="3169"/>
                  </a:cubicBezTo>
                  <a:cubicBezTo>
                    <a:pt x="21305" y="3304"/>
                    <a:pt x="21217" y="3405"/>
                    <a:pt x="21113" y="3473"/>
                  </a:cubicBezTo>
                  <a:cubicBezTo>
                    <a:pt x="21010" y="3540"/>
                    <a:pt x="20878" y="3574"/>
                    <a:pt x="20760" y="3574"/>
                  </a:cubicBezTo>
                  <a:lnTo>
                    <a:pt x="13697" y="3574"/>
                  </a:lnTo>
                  <a:lnTo>
                    <a:pt x="13697" y="20903"/>
                  </a:lnTo>
                  <a:cubicBezTo>
                    <a:pt x="13697" y="21016"/>
                    <a:pt x="13653" y="21117"/>
                    <a:pt x="13550" y="21207"/>
                  </a:cubicBezTo>
                  <a:cubicBezTo>
                    <a:pt x="13461" y="21297"/>
                    <a:pt x="13299" y="21364"/>
                    <a:pt x="13078" y="21420"/>
                  </a:cubicBezTo>
                  <a:cubicBezTo>
                    <a:pt x="12857" y="21476"/>
                    <a:pt x="12562" y="21521"/>
                    <a:pt x="12193" y="21555"/>
                  </a:cubicBezTo>
                  <a:cubicBezTo>
                    <a:pt x="11825" y="21589"/>
                    <a:pt x="11368" y="21600"/>
                    <a:pt x="10807" y="21600"/>
                  </a:cubicBezTo>
                  <a:cubicBezTo>
                    <a:pt x="10247" y="21600"/>
                    <a:pt x="9790" y="21578"/>
                    <a:pt x="9421" y="21555"/>
                  </a:cubicBezTo>
                  <a:cubicBezTo>
                    <a:pt x="9053" y="21521"/>
                    <a:pt x="8758" y="21476"/>
                    <a:pt x="8537" y="21420"/>
                  </a:cubicBezTo>
                  <a:cubicBezTo>
                    <a:pt x="8316" y="21364"/>
                    <a:pt x="8168" y="21297"/>
                    <a:pt x="8065" y="21207"/>
                  </a:cubicBezTo>
                  <a:cubicBezTo>
                    <a:pt x="7977" y="21117"/>
                    <a:pt x="7918" y="21016"/>
                    <a:pt x="7918" y="20903"/>
                  </a:cubicBezTo>
                  <a:lnTo>
                    <a:pt x="7918" y="3574"/>
                  </a:lnTo>
                  <a:lnTo>
                    <a:pt x="855" y="3574"/>
                  </a:lnTo>
                  <a:cubicBezTo>
                    <a:pt x="708" y="3574"/>
                    <a:pt x="590" y="3540"/>
                    <a:pt x="487" y="3473"/>
                  </a:cubicBezTo>
                  <a:cubicBezTo>
                    <a:pt x="383" y="3405"/>
                    <a:pt x="295" y="3304"/>
                    <a:pt x="221" y="3169"/>
                  </a:cubicBezTo>
                  <a:cubicBezTo>
                    <a:pt x="147" y="3034"/>
                    <a:pt x="88" y="2843"/>
                    <a:pt x="59" y="2619"/>
                  </a:cubicBezTo>
                  <a:cubicBezTo>
                    <a:pt x="15" y="2394"/>
                    <a:pt x="0" y="2113"/>
                    <a:pt x="0" y="1798"/>
                  </a:cubicBezTo>
                  <a:cubicBezTo>
                    <a:pt x="0" y="1461"/>
                    <a:pt x="15" y="1180"/>
                    <a:pt x="59" y="955"/>
                  </a:cubicBezTo>
                  <a:cubicBezTo>
                    <a:pt x="88" y="719"/>
                    <a:pt x="147" y="539"/>
                    <a:pt x="221" y="393"/>
                  </a:cubicBezTo>
                  <a:cubicBezTo>
                    <a:pt x="295" y="258"/>
                    <a:pt x="383" y="157"/>
                    <a:pt x="487" y="90"/>
                  </a:cubicBezTo>
                  <a:cubicBezTo>
                    <a:pt x="590" y="34"/>
                    <a:pt x="708" y="0"/>
                    <a:pt x="855" y="0"/>
                  </a:cubicBezTo>
                  <a:lnTo>
                    <a:pt x="20745" y="0"/>
                  </a:lnTo>
                  <a:cubicBezTo>
                    <a:pt x="20877" y="0"/>
                    <a:pt x="20995" y="34"/>
                    <a:pt x="21099" y="90"/>
                  </a:cubicBezTo>
                  <a:cubicBezTo>
                    <a:pt x="21202" y="146"/>
                    <a:pt x="21290" y="247"/>
                    <a:pt x="21364" y="393"/>
                  </a:cubicBezTo>
                  <a:cubicBezTo>
                    <a:pt x="21438" y="528"/>
                    <a:pt x="21497" y="719"/>
                    <a:pt x="21526" y="955"/>
                  </a:cubicBezTo>
                  <a:cubicBezTo>
                    <a:pt x="21585" y="1180"/>
                    <a:pt x="21600" y="1472"/>
                    <a:pt x="21600" y="179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8" name="Shape">
              <a:extLst>
                <a:ext uri="{FF2B5EF4-FFF2-40B4-BE49-F238E27FC236}">
                  <a16:creationId xmlns:a16="http://schemas.microsoft.com/office/drawing/2014/main" id="{CE389BD7-52A8-4780-BC5F-C63D862F3EFE}"/>
                </a:ext>
              </a:extLst>
            </p:cNvPr>
            <p:cNvSpPr/>
            <p:nvPr/>
          </p:nvSpPr>
          <p:spPr>
            <a:xfrm>
              <a:off x="3416300" y="4622799"/>
              <a:ext cx="223911" cy="245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1" y="19876"/>
                  </a:moveTo>
                  <a:cubicBezTo>
                    <a:pt x="21418" y="20268"/>
                    <a:pt x="21504" y="20593"/>
                    <a:pt x="21540" y="20817"/>
                  </a:cubicBezTo>
                  <a:cubicBezTo>
                    <a:pt x="21577" y="21052"/>
                    <a:pt x="21528" y="21219"/>
                    <a:pt x="21394" y="21343"/>
                  </a:cubicBezTo>
                  <a:cubicBezTo>
                    <a:pt x="21259" y="21466"/>
                    <a:pt x="21027" y="21533"/>
                    <a:pt x="20685" y="21555"/>
                  </a:cubicBezTo>
                  <a:cubicBezTo>
                    <a:pt x="20342" y="21578"/>
                    <a:pt x="19878" y="21600"/>
                    <a:pt x="19291" y="21600"/>
                  </a:cubicBezTo>
                  <a:cubicBezTo>
                    <a:pt x="18680" y="21600"/>
                    <a:pt x="18203" y="21589"/>
                    <a:pt x="17849" y="21578"/>
                  </a:cubicBezTo>
                  <a:cubicBezTo>
                    <a:pt x="17506" y="21566"/>
                    <a:pt x="17237" y="21533"/>
                    <a:pt x="17066" y="21477"/>
                  </a:cubicBezTo>
                  <a:cubicBezTo>
                    <a:pt x="16883" y="21432"/>
                    <a:pt x="16761" y="21354"/>
                    <a:pt x="16687" y="21264"/>
                  </a:cubicBezTo>
                  <a:cubicBezTo>
                    <a:pt x="16614" y="21175"/>
                    <a:pt x="16553" y="21063"/>
                    <a:pt x="16504" y="20917"/>
                  </a:cubicBezTo>
                  <a:lnTo>
                    <a:pt x="14927" y="16620"/>
                  </a:lnTo>
                  <a:lnTo>
                    <a:pt x="6138" y="16620"/>
                  </a:lnTo>
                  <a:lnTo>
                    <a:pt x="4659" y="20805"/>
                  </a:lnTo>
                  <a:cubicBezTo>
                    <a:pt x="4610" y="20962"/>
                    <a:pt x="4549" y="21085"/>
                    <a:pt x="4463" y="21197"/>
                  </a:cubicBezTo>
                  <a:cubicBezTo>
                    <a:pt x="4390" y="21298"/>
                    <a:pt x="4255" y="21387"/>
                    <a:pt x="4084" y="21443"/>
                  </a:cubicBezTo>
                  <a:cubicBezTo>
                    <a:pt x="3913" y="21499"/>
                    <a:pt x="3669" y="21544"/>
                    <a:pt x="3339" y="21566"/>
                  </a:cubicBezTo>
                  <a:cubicBezTo>
                    <a:pt x="3021" y="21589"/>
                    <a:pt x="2605" y="21600"/>
                    <a:pt x="2080" y="21600"/>
                  </a:cubicBezTo>
                  <a:cubicBezTo>
                    <a:pt x="1529" y="21600"/>
                    <a:pt x="1089" y="21578"/>
                    <a:pt x="784" y="21555"/>
                  </a:cubicBezTo>
                  <a:cubicBezTo>
                    <a:pt x="466" y="21522"/>
                    <a:pt x="258" y="21443"/>
                    <a:pt x="136" y="21320"/>
                  </a:cubicBezTo>
                  <a:cubicBezTo>
                    <a:pt x="14" y="21197"/>
                    <a:pt x="-23" y="21018"/>
                    <a:pt x="14" y="20783"/>
                  </a:cubicBezTo>
                  <a:cubicBezTo>
                    <a:pt x="50" y="20548"/>
                    <a:pt x="136" y="20246"/>
                    <a:pt x="283" y="19854"/>
                  </a:cubicBezTo>
                  <a:lnTo>
                    <a:pt x="7495" y="862"/>
                  </a:lnTo>
                  <a:cubicBezTo>
                    <a:pt x="7568" y="671"/>
                    <a:pt x="7654" y="526"/>
                    <a:pt x="7752" y="403"/>
                  </a:cubicBezTo>
                  <a:cubicBezTo>
                    <a:pt x="7849" y="280"/>
                    <a:pt x="7996" y="201"/>
                    <a:pt x="8216" y="134"/>
                  </a:cubicBezTo>
                  <a:cubicBezTo>
                    <a:pt x="8436" y="67"/>
                    <a:pt x="8717" y="34"/>
                    <a:pt x="9096" y="22"/>
                  </a:cubicBezTo>
                  <a:cubicBezTo>
                    <a:pt x="9475" y="0"/>
                    <a:pt x="9964" y="0"/>
                    <a:pt x="10575" y="0"/>
                  </a:cubicBezTo>
                  <a:cubicBezTo>
                    <a:pt x="11284" y="0"/>
                    <a:pt x="11847" y="11"/>
                    <a:pt x="12274" y="22"/>
                  </a:cubicBezTo>
                  <a:cubicBezTo>
                    <a:pt x="12702" y="34"/>
                    <a:pt x="13020" y="78"/>
                    <a:pt x="13265" y="134"/>
                  </a:cubicBezTo>
                  <a:cubicBezTo>
                    <a:pt x="13497" y="190"/>
                    <a:pt x="13668" y="291"/>
                    <a:pt x="13766" y="403"/>
                  </a:cubicBezTo>
                  <a:cubicBezTo>
                    <a:pt x="13864" y="526"/>
                    <a:pt x="13961" y="694"/>
                    <a:pt x="14023" y="895"/>
                  </a:cubicBezTo>
                  <a:lnTo>
                    <a:pt x="21271" y="19876"/>
                  </a:lnTo>
                  <a:close/>
                  <a:moveTo>
                    <a:pt x="10539" y="4174"/>
                  </a:moveTo>
                  <a:lnTo>
                    <a:pt x="10514" y="4174"/>
                  </a:lnTo>
                  <a:lnTo>
                    <a:pt x="7201" y="13273"/>
                  </a:lnTo>
                  <a:lnTo>
                    <a:pt x="13839" y="13273"/>
                  </a:lnTo>
                  <a:lnTo>
                    <a:pt x="10539" y="417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9" name="Shape">
              <a:extLst>
                <a:ext uri="{FF2B5EF4-FFF2-40B4-BE49-F238E27FC236}">
                  <a16:creationId xmlns:a16="http://schemas.microsoft.com/office/drawing/2014/main" id="{11C5A24A-CEF1-436A-B15A-C236884AF853}"/>
                </a:ext>
              </a:extLst>
            </p:cNvPr>
            <p:cNvSpPr/>
            <p:nvPr/>
          </p:nvSpPr>
          <p:spPr>
            <a:xfrm>
              <a:off x="24511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744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096" y="119"/>
                    <a:pt x="4202" y="75"/>
                    <a:pt x="5603" y="45"/>
                  </a:cubicBezTo>
                  <a:cubicBezTo>
                    <a:pt x="7003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98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0" name="Shape">
              <a:extLst>
                <a:ext uri="{FF2B5EF4-FFF2-40B4-BE49-F238E27FC236}">
                  <a16:creationId xmlns:a16="http://schemas.microsoft.com/office/drawing/2014/main" id="{07372AE3-667A-4261-8C26-3B68D9BF7E04}"/>
                </a:ext>
              </a:extLst>
            </p:cNvPr>
            <p:cNvSpPr/>
            <p:nvPr/>
          </p:nvSpPr>
          <p:spPr>
            <a:xfrm>
              <a:off x="2527300" y="3174999"/>
              <a:ext cx="151639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6"/>
                    <a:pt x="20732" y="5948"/>
                  </a:cubicBezTo>
                  <a:cubicBezTo>
                    <a:pt x="21311" y="7285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8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10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8"/>
                    <a:pt x="14147" y="16268"/>
                  </a:cubicBezTo>
                  <a:cubicBezTo>
                    <a:pt x="14816" y="15637"/>
                    <a:pt x="15304" y="14856"/>
                    <a:pt x="15630" y="13924"/>
                  </a:cubicBezTo>
                  <a:cubicBezTo>
                    <a:pt x="15974" y="12978"/>
                    <a:pt x="16137" y="11896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1" name="Shape">
              <a:extLst>
                <a:ext uri="{FF2B5EF4-FFF2-40B4-BE49-F238E27FC236}">
                  <a16:creationId xmlns:a16="http://schemas.microsoft.com/office/drawing/2014/main" id="{0E6DA7EA-1CFA-464E-AF41-5ACDE249AF98}"/>
                </a:ext>
              </a:extLst>
            </p:cNvPr>
            <p:cNvSpPr/>
            <p:nvPr/>
          </p:nvSpPr>
          <p:spPr>
            <a:xfrm>
              <a:off x="2705099" y="31749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3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1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1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7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4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1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0" y="10064"/>
                    <a:pt x="19470" y="10379"/>
                  </a:cubicBezTo>
                  <a:cubicBezTo>
                    <a:pt x="19470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1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5"/>
                    <a:pt x="21296" y="18506"/>
                  </a:cubicBezTo>
                  <a:cubicBezTo>
                    <a:pt x="21397" y="18626"/>
                    <a:pt x="21448" y="18821"/>
                    <a:pt x="21499" y="19031"/>
                  </a:cubicBezTo>
                  <a:cubicBezTo>
                    <a:pt x="21575" y="19302"/>
                    <a:pt x="21600" y="19572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2" name="Shape">
              <a:extLst>
                <a:ext uri="{FF2B5EF4-FFF2-40B4-BE49-F238E27FC236}">
                  <a16:creationId xmlns:a16="http://schemas.microsoft.com/office/drawing/2014/main" id="{FAC1AFA7-CE26-491C-8019-14A5608A7972}"/>
                </a:ext>
              </a:extLst>
            </p:cNvPr>
            <p:cNvSpPr/>
            <p:nvPr/>
          </p:nvSpPr>
          <p:spPr>
            <a:xfrm>
              <a:off x="2844800" y="3175000"/>
              <a:ext cx="150623" cy="18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8"/>
                  </a:moveTo>
                  <a:cubicBezTo>
                    <a:pt x="21600" y="20242"/>
                    <a:pt x="21545" y="20466"/>
                    <a:pt x="21436" y="20675"/>
                  </a:cubicBezTo>
                  <a:cubicBezTo>
                    <a:pt x="21327" y="20869"/>
                    <a:pt x="21181" y="21033"/>
                    <a:pt x="20999" y="21167"/>
                  </a:cubicBezTo>
                  <a:cubicBezTo>
                    <a:pt x="20817" y="21301"/>
                    <a:pt x="20598" y="21391"/>
                    <a:pt x="20343" y="21451"/>
                  </a:cubicBezTo>
                  <a:cubicBezTo>
                    <a:pt x="20088" y="21510"/>
                    <a:pt x="19833" y="21540"/>
                    <a:pt x="19578" y="21540"/>
                  </a:cubicBezTo>
                  <a:lnTo>
                    <a:pt x="17320" y="21540"/>
                  </a:lnTo>
                  <a:cubicBezTo>
                    <a:pt x="16847" y="21540"/>
                    <a:pt x="16446" y="21495"/>
                    <a:pt x="16100" y="21421"/>
                  </a:cubicBezTo>
                  <a:cubicBezTo>
                    <a:pt x="15754" y="21346"/>
                    <a:pt x="15444" y="21197"/>
                    <a:pt x="15153" y="21003"/>
                  </a:cubicBezTo>
                  <a:cubicBezTo>
                    <a:pt x="14861" y="20794"/>
                    <a:pt x="14588" y="20525"/>
                    <a:pt x="14315" y="20182"/>
                  </a:cubicBezTo>
                  <a:cubicBezTo>
                    <a:pt x="14042" y="19839"/>
                    <a:pt x="13732" y="19376"/>
                    <a:pt x="13404" y="18824"/>
                  </a:cubicBezTo>
                  <a:lnTo>
                    <a:pt x="6884" y="8792"/>
                  </a:lnTo>
                  <a:cubicBezTo>
                    <a:pt x="6502" y="8195"/>
                    <a:pt x="6119" y="7553"/>
                    <a:pt x="5737" y="6867"/>
                  </a:cubicBezTo>
                  <a:cubicBezTo>
                    <a:pt x="5354" y="6180"/>
                    <a:pt x="4990" y="5508"/>
                    <a:pt x="4681" y="4851"/>
                  </a:cubicBezTo>
                  <a:lnTo>
                    <a:pt x="4644" y="4851"/>
                  </a:lnTo>
                  <a:cubicBezTo>
                    <a:pt x="4699" y="5643"/>
                    <a:pt x="4735" y="6434"/>
                    <a:pt x="4772" y="7225"/>
                  </a:cubicBezTo>
                  <a:cubicBezTo>
                    <a:pt x="4808" y="8016"/>
                    <a:pt x="4808" y="8837"/>
                    <a:pt x="4808" y="9673"/>
                  </a:cubicBezTo>
                  <a:lnTo>
                    <a:pt x="4808" y="20898"/>
                  </a:lnTo>
                  <a:cubicBezTo>
                    <a:pt x="4808" y="21003"/>
                    <a:pt x="4772" y="21107"/>
                    <a:pt x="4699" y="21197"/>
                  </a:cubicBezTo>
                  <a:cubicBezTo>
                    <a:pt x="4626" y="21287"/>
                    <a:pt x="4498" y="21361"/>
                    <a:pt x="4316" y="21421"/>
                  </a:cubicBezTo>
                  <a:cubicBezTo>
                    <a:pt x="4134" y="21481"/>
                    <a:pt x="3879" y="21525"/>
                    <a:pt x="3570" y="21555"/>
                  </a:cubicBezTo>
                  <a:cubicBezTo>
                    <a:pt x="3260" y="21585"/>
                    <a:pt x="2859" y="21600"/>
                    <a:pt x="2368" y="21600"/>
                  </a:cubicBezTo>
                  <a:cubicBezTo>
                    <a:pt x="1894" y="21600"/>
                    <a:pt x="1512" y="21585"/>
                    <a:pt x="1202" y="21555"/>
                  </a:cubicBezTo>
                  <a:cubicBezTo>
                    <a:pt x="892" y="21525"/>
                    <a:pt x="656" y="21481"/>
                    <a:pt x="474" y="21421"/>
                  </a:cubicBezTo>
                  <a:cubicBezTo>
                    <a:pt x="291" y="21361"/>
                    <a:pt x="182" y="21287"/>
                    <a:pt x="109" y="21197"/>
                  </a:cubicBezTo>
                  <a:cubicBezTo>
                    <a:pt x="36" y="21107"/>
                    <a:pt x="0" y="21003"/>
                    <a:pt x="0" y="20898"/>
                  </a:cubicBezTo>
                  <a:lnTo>
                    <a:pt x="0" y="1627"/>
                  </a:lnTo>
                  <a:cubicBezTo>
                    <a:pt x="0" y="1105"/>
                    <a:pt x="182" y="716"/>
                    <a:pt x="565" y="463"/>
                  </a:cubicBezTo>
                  <a:cubicBezTo>
                    <a:pt x="929" y="209"/>
                    <a:pt x="1384" y="75"/>
                    <a:pt x="1931" y="75"/>
                  </a:cubicBezTo>
                  <a:lnTo>
                    <a:pt x="4790" y="75"/>
                  </a:lnTo>
                  <a:cubicBezTo>
                    <a:pt x="5300" y="75"/>
                    <a:pt x="5737" y="104"/>
                    <a:pt x="6083" y="179"/>
                  </a:cubicBezTo>
                  <a:cubicBezTo>
                    <a:pt x="6429" y="254"/>
                    <a:pt x="6739" y="373"/>
                    <a:pt x="7030" y="537"/>
                  </a:cubicBezTo>
                  <a:cubicBezTo>
                    <a:pt x="7303" y="702"/>
                    <a:pt x="7558" y="925"/>
                    <a:pt x="7813" y="1224"/>
                  </a:cubicBezTo>
                  <a:cubicBezTo>
                    <a:pt x="8050" y="1523"/>
                    <a:pt x="8305" y="1881"/>
                    <a:pt x="8560" y="2314"/>
                  </a:cubicBezTo>
                  <a:lnTo>
                    <a:pt x="13659" y="10151"/>
                  </a:lnTo>
                  <a:cubicBezTo>
                    <a:pt x="13951" y="10628"/>
                    <a:pt x="14242" y="11091"/>
                    <a:pt x="14534" y="11554"/>
                  </a:cubicBezTo>
                  <a:cubicBezTo>
                    <a:pt x="14825" y="12017"/>
                    <a:pt x="15098" y="12464"/>
                    <a:pt x="15371" y="12927"/>
                  </a:cubicBezTo>
                  <a:cubicBezTo>
                    <a:pt x="15645" y="13390"/>
                    <a:pt x="15899" y="13838"/>
                    <a:pt x="16154" y="14271"/>
                  </a:cubicBezTo>
                  <a:cubicBezTo>
                    <a:pt x="16409" y="14718"/>
                    <a:pt x="16664" y="15151"/>
                    <a:pt x="16901" y="15599"/>
                  </a:cubicBezTo>
                  <a:lnTo>
                    <a:pt x="16919" y="15599"/>
                  </a:lnTo>
                  <a:cubicBezTo>
                    <a:pt x="16883" y="14823"/>
                    <a:pt x="16847" y="14017"/>
                    <a:pt x="16828" y="13181"/>
                  </a:cubicBezTo>
                  <a:cubicBezTo>
                    <a:pt x="16810" y="12345"/>
                    <a:pt x="16792" y="11539"/>
                    <a:pt x="16792" y="10778"/>
                  </a:cubicBezTo>
                  <a:lnTo>
                    <a:pt x="16792" y="717"/>
                  </a:lnTo>
                  <a:cubicBezTo>
                    <a:pt x="16792" y="612"/>
                    <a:pt x="16828" y="508"/>
                    <a:pt x="16919" y="418"/>
                  </a:cubicBezTo>
                  <a:cubicBezTo>
                    <a:pt x="16992" y="328"/>
                    <a:pt x="17138" y="254"/>
                    <a:pt x="17320" y="179"/>
                  </a:cubicBezTo>
                  <a:cubicBezTo>
                    <a:pt x="17502" y="119"/>
                    <a:pt x="17757" y="60"/>
                    <a:pt x="18067" y="45"/>
                  </a:cubicBezTo>
                  <a:cubicBezTo>
                    <a:pt x="18376" y="15"/>
                    <a:pt x="18777" y="0"/>
                    <a:pt x="19269" y="0"/>
                  </a:cubicBezTo>
                  <a:cubicBezTo>
                    <a:pt x="19724" y="0"/>
                    <a:pt x="20107" y="15"/>
                    <a:pt x="20416" y="45"/>
                  </a:cubicBezTo>
                  <a:cubicBezTo>
                    <a:pt x="20726" y="75"/>
                    <a:pt x="20963" y="119"/>
                    <a:pt x="21126" y="179"/>
                  </a:cubicBezTo>
                  <a:cubicBezTo>
                    <a:pt x="21290" y="239"/>
                    <a:pt x="21418" y="328"/>
                    <a:pt x="21473" y="418"/>
                  </a:cubicBezTo>
                  <a:cubicBezTo>
                    <a:pt x="21545" y="508"/>
                    <a:pt x="21582" y="612"/>
                    <a:pt x="21582" y="717"/>
                  </a:cubicBezTo>
                  <a:lnTo>
                    <a:pt x="21582" y="1998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3" name="Shape">
              <a:extLst>
                <a:ext uri="{FF2B5EF4-FFF2-40B4-BE49-F238E27FC236}">
                  <a16:creationId xmlns:a16="http://schemas.microsoft.com/office/drawing/2014/main" id="{2CBDDB35-0799-436C-A770-84E4CC39E364}"/>
                </a:ext>
              </a:extLst>
            </p:cNvPr>
            <p:cNvSpPr/>
            <p:nvPr/>
          </p:nvSpPr>
          <p:spPr>
            <a:xfrm>
              <a:off x="30226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4" name="Shape">
              <a:extLst>
                <a:ext uri="{FF2B5EF4-FFF2-40B4-BE49-F238E27FC236}">
                  <a16:creationId xmlns:a16="http://schemas.microsoft.com/office/drawing/2014/main" id="{B4DB6DF8-BFF7-4A77-AB3B-CDE02C6749E6}"/>
                </a:ext>
              </a:extLst>
            </p:cNvPr>
            <p:cNvSpPr/>
            <p:nvPr/>
          </p:nvSpPr>
          <p:spPr>
            <a:xfrm>
              <a:off x="3175000" y="3175000"/>
              <a:ext cx="37212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4"/>
                  </a:moveTo>
                  <a:cubicBezTo>
                    <a:pt x="21600" y="21019"/>
                    <a:pt x="21453" y="21123"/>
                    <a:pt x="21084" y="21212"/>
                  </a:cubicBezTo>
                  <a:cubicBezTo>
                    <a:pt x="20715" y="21302"/>
                    <a:pt x="20126" y="21376"/>
                    <a:pt x="19315" y="21421"/>
                  </a:cubicBezTo>
                  <a:cubicBezTo>
                    <a:pt x="18504" y="21481"/>
                    <a:pt x="17398" y="21525"/>
                    <a:pt x="16071" y="21555"/>
                  </a:cubicBezTo>
                  <a:cubicBezTo>
                    <a:pt x="14670" y="21585"/>
                    <a:pt x="12975" y="21600"/>
                    <a:pt x="10837" y="21600"/>
                  </a:cubicBezTo>
                  <a:cubicBezTo>
                    <a:pt x="8773" y="21600"/>
                    <a:pt x="7003" y="21585"/>
                    <a:pt x="5603" y="21555"/>
                  </a:cubicBezTo>
                  <a:cubicBezTo>
                    <a:pt x="4202" y="21525"/>
                    <a:pt x="3096" y="21481"/>
                    <a:pt x="2285" y="21421"/>
                  </a:cubicBezTo>
                  <a:cubicBezTo>
                    <a:pt x="1474" y="21361"/>
                    <a:pt x="885" y="21302"/>
                    <a:pt x="516" y="21212"/>
                  </a:cubicBezTo>
                  <a:cubicBezTo>
                    <a:pt x="147" y="21123"/>
                    <a:pt x="0" y="21034"/>
                    <a:pt x="0" y="20914"/>
                  </a:cubicBezTo>
                  <a:lnTo>
                    <a:pt x="0" y="686"/>
                  </a:lnTo>
                  <a:cubicBezTo>
                    <a:pt x="0" y="581"/>
                    <a:pt x="147" y="477"/>
                    <a:pt x="516" y="388"/>
                  </a:cubicBezTo>
                  <a:cubicBezTo>
                    <a:pt x="885" y="298"/>
                    <a:pt x="1474" y="224"/>
                    <a:pt x="2285" y="179"/>
                  </a:cubicBezTo>
                  <a:cubicBezTo>
                    <a:pt x="3170" y="119"/>
                    <a:pt x="4202" y="75"/>
                    <a:pt x="5603" y="45"/>
                  </a:cubicBezTo>
                  <a:cubicBezTo>
                    <a:pt x="6930" y="15"/>
                    <a:pt x="8699" y="0"/>
                    <a:pt x="10763" y="0"/>
                  </a:cubicBezTo>
                  <a:cubicBezTo>
                    <a:pt x="12901" y="0"/>
                    <a:pt x="14670" y="15"/>
                    <a:pt x="15997" y="45"/>
                  </a:cubicBezTo>
                  <a:cubicBezTo>
                    <a:pt x="17324" y="75"/>
                    <a:pt x="18430" y="119"/>
                    <a:pt x="19241" y="179"/>
                  </a:cubicBezTo>
                  <a:cubicBezTo>
                    <a:pt x="20052" y="238"/>
                    <a:pt x="20642" y="313"/>
                    <a:pt x="21010" y="388"/>
                  </a:cubicBezTo>
                  <a:cubicBezTo>
                    <a:pt x="21379" y="477"/>
                    <a:pt x="21526" y="581"/>
                    <a:pt x="21526" y="686"/>
                  </a:cubicBezTo>
                  <a:lnTo>
                    <a:pt x="21526" y="2091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5" name="Shape">
              <a:extLst>
                <a:ext uri="{FF2B5EF4-FFF2-40B4-BE49-F238E27FC236}">
                  <a16:creationId xmlns:a16="http://schemas.microsoft.com/office/drawing/2014/main" id="{38A1A668-CAFD-467F-A5A5-45ADE97A30D5}"/>
                </a:ext>
              </a:extLst>
            </p:cNvPr>
            <p:cNvSpPr/>
            <p:nvPr/>
          </p:nvSpPr>
          <p:spPr>
            <a:xfrm>
              <a:off x="3238500" y="3175000"/>
              <a:ext cx="139700" cy="1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5"/>
                  </a:moveTo>
                  <a:cubicBezTo>
                    <a:pt x="21600" y="2109"/>
                    <a:pt x="21580" y="2393"/>
                    <a:pt x="21541" y="2618"/>
                  </a:cubicBezTo>
                  <a:cubicBezTo>
                    <a:pt x="21502" y="2842"/>
                    <a:pt x="21443" y="3022"/>
                    <a:pt x="21384" y="3171"/>
                  </a:cubicBezTo>
                  <a:cubicBezTo>
                    <a:pt x="21305" y="3306"/>
                    <a:pt x="21227" y="3411"/>
                    <a:pt x="21109" y="3485"/>
                  </a:cubicBezTo>
                  <a:cubicBezTo>
                    <a:pt x="20991" y="3545"/>
                    <a:pt x="20873" y="3590"/>
                    <a:pt x="20756" y="3590"/>
                  </a:cubicBezTo>
                  <a:lnTo>
                    <a:pt x="13687" y="3590"/>
                  </a:lnTo>
                  <a:lnTo>
                    <a:pt x="13687" y="20912"/>
                  </a:lnTo>
                  <a:cubicBezTo>
                    <a:pt x="13687" y="21017"/>
                    <a:pt x="13647" y="21121"/>
                    <a:pt x="13549" y="21211"/>
                  </a:cubicBezTo>
                  <a:cubicBezTo>
                    <a:pt x="13451" y="21301"/>
                    <a:pt x="13294" y="21376"/>
                    <a:pt x="13078" y="21421"/>
                  </a:cubicBezTo>
                  <a:cubicBezTo>
                    <a:pt x="12862" y="21465"/>
                    <a:pt x="12567" y="21525"/>
                    <a:pt x="12194" y="21555"/>
                  </a:cubicBezTo>
                  <a:cubicBezTo>
                    <a:pt x="11821" y="21585"/>
                    <a:pt x="11369" y="21600"/>
                    <a:pt x="10800" y="21600"/>
                  </a:cubicBezTo>
                  <a:cubicBezTo>
                    <a:pt x="10231" y="21600"/>
                    <a:pt x="9779" y="21585"/>
                    <a:pt x="9406" y="21555"/>
                  </a:cubicBezTo>
                  <a:cubicBezTo>
                    <a:pt x="9033" y="21525"/>
                    <a:pt x="8738" y="21480"/>
                    <a:pt x="8522" y="21421"/>
                  </a:cubicBezTo>
                  <a:cubicBezTo>
                    <a:pt x="8306" y="21361"/>
                    <a:pt x="8149" y="21301"/>
                    <a:pt x="8051" y="21211"/>
                  </a:cubicBezTo>
                  <a:cubicBezTo>
                    <a:pt x="7953" y="21121"/>
                    <a:pt x="7913" y="21032"/>
                    <a:pt x="7913" y="20912"/>
                  </a:cubicBezTo>
                  <a:lnTo>
                    <a:pt x="7913" y="3590"/>
                  </a:lnTo>
                  <a:lnTo>
                    <a:pt x="844" y="3590"/>
                  </a:lnTo>
                  <a:cubicBezTo>
                    <a:pt x="707" y="3590"/>
                    <a:pt x="569" y="3560"/>
                    <a:pt x="471" y="3485"/>
                  </a:cubicBezTo>
                  <a:cubicBezTo>
                    <a:pt x="373" y="3425"/>
                    <a:pt x="275" y="3321"/>
                    <a:pt x="216" y="3171"/>
                  </a:cubicBezTo>
                  <a:cubicBezTo>
                    <a:pt x="137" y="3037"/>
                    <a:pt x="98" y="2857"/>
                    <a:pt x="59" y="2618"/>
                  </a:cubicBezTo>
                  <a:cubicBezTo>
                    <a:pt x="20" y="2393"/>
                    <a:pt x="0" y="2124"/>
                    <a:pt x="0" y="1795"/>
                  </a:cubicBezTo>
                  <a:cubicBezTo>
                    <a:pt x="0" y="1466"/>
                    <a:pt x="20" y="1182"/>
                    <a:pt x="59" y="942"/>
                  </a:cubicBezTo>
                  <a:cubicBezTo>
                    <a:pt x="98" y="703"/>
                    <a:pt x="157" y="524"/>
                    <a:pt x="216" y="389"/>
                  </a:cubicBezTo>
                  <a:cubicBezTo>
                    <a:pt x="275" y="254"/>
                    <a:pt x="373" y="150"/>
                    <a:pt x="471" y="90"/>
                  </a:cubicBezTo>
                  <a:cubicBezTo>
                    <a:pt x="569" y="30"/>
                    <a:pt x="687" y="0"/>
                    <a:pt x="844" y="0"/>
                  </a:cubicBezTo>
                  <a:lnTo>
                    <a:pt x="20736" y="0"/>
                  </a:lnTo>
                  <a:cubicBezTo>
                    <a:pt x="20873" y="0"/>
                    <a:pt x="20991" y="30"/>
                    <a:pt x="21089" y="90"/>
                  </a:cubicBezTo>
                  <a:cubicBezTo>
                    <a:pt x="21188" y="150"/>
                    <a:pt x="21286" y="254"/>
                    <a:pt x="21364" y="389"/>
                  </a:cubicBezTo>
                  <a:cubicBezTo>
                    <a:pt x="21443" y="524"/>
                    <a:pt x="21482" y="718"/>
                    <a:pt x="21521" y="942"/>
                  </a:cubicBezTo>
                  <a:cubicBezTo>
                    <a:pt x="21580" y="1182"/>
                    <a:pt x="21600" y="1451"/>
                    <a:pt x="21600" y="179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6" name="Shape">
              <a:extLst>
                <a:ext uri="{FF2B5EF4-FFF2-40B4-BE49-F238E27FC236}">
                  <a16:creationId xmlns:a16="http://schemas.microsoft.com/office/drawing/2014/main" id="{15157577-C1F9-407C-853C-8D67C39A1612}"/>
                </a:ext>
              </a:extLst>
            </p:cNvPr>
            <p:cNvSpPr/>
            <p:nvPr/>
          </p:nvSpPr>
          <p:spPr>
            <a:xfrm>
              <a:off x="3378199" y="3175000"/>
              <a:ext cx="144579" cy="18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600" extrusionOk="0">
                  <a:moveTo>
                    <a:pt x="13530" y="13386"/>
                  </a:moveTo>
                  <a:lnTo>
                    <a:pt x="13530" y="20914"/>
                  </a:lnTo>
                  <a:cubicBezTo>
                    <a:pt x="13530" y="21019"/>
                    <a:pt x="13493" y="21123"/>
                    <a:pt x="13398" y="21212"/>
                  </a:cubicBezTo>
                  <a:cubicBezTo>
                    <a:pt x="13304" y="21302"/>
                    <a:pt x="13153" y="21376"/>
                    <a:pt x="12945" y="21421"/>
                  </a:cubicBezTo>
                  <a:cubicBezTo>
                    <a:pt x="12737" y="21466"/>
                    <a:pt x="12453" y="21525"/>
                    <a:pt x="12094" y="21555"/>
                  </a:cubicBezTo>
                  <a:cubicBezTo>
                    <a:pt x="11735" y="21585"/>
                    <a:pt x="11301" y="21600"/>
                    <a:pt x="10753" y="21600"/>
                  </a:cubicBezTo>
                  <a:cubicBezTo>
                    <a:pt x="10204" y="21600"/>
                    <a:pt x="9751" y="21585"/>
                    <a:pt x="9411" y="21555"/>
                  </a:cubicBezTo>
                  <a:cubicBezTo>
                    <a:pt x="9052" y="21525"/>
                    <a:pt x="8787" y="21481"/>
                    <a:pt x="8560" y="21421"/>
                  </a:cubicBezTo>
                  <a:cubicBezTo>
                    <a:pt x="8334" y="21361"/>
                    <a:pt x="8201" y="21302"/>
                    <a:pt x="8107" y="21212"/>
                  </a:cubicBezTo>
                  <a:cubicBezTo>
                    <a:pt x="8031" y="21123"/>
                    <a:pt x="7975" y="21034"/>
                    <a:pt x="7975" y="20914"/>
                  </a:cubicBezTo>
                  <a:lnTo>
                    <a:pt x="7975" y="13386"/>
                  </a:lnTo>
                  <a:lnTo>
                    <a:pt x="548" y="1714"/>
                  </a:lnTo>
                  <a:cubicBezTo>
                    <a:pt x="283" y="1312"/>
                    <a:pt x="113" y="984"/>
                    <a:pt x="38" y="760"/>
                  </a:cubicBezTo>
                  <a:cubicBezTo>
                    <a:pt x="-38" y="537"/>
                    <a:pt x="0" y="358"/>
                    <a:pt x="170" y="253"/>
                  </a:cubicBezTo>
                  <a:cubicBezTo>
                    <a:pt x="321" y="134"/>
                    <a:pt x="623" y="60"/>
                    <a:pt x="1058" y="45"/>
                  </a:cubicBezTo>
                  <a:cubicBezTo>
                    <a:pt x="1493" y="30"/>
                    <a:pt x="2097" y="0"/>
                    <a:pt x="2872" y="0"/>
                  </a:cubicBezTo>
                  <a:cubicBezTo>
                    <a:pt x="3515" y="0"/>
                    <a:pt x="4025" y="15"/>
                    <a:pt x="4422" y="30"/>
                  </a:cubicBezTo>
                  <a:cubicBezTo>
                    <a:pt x="4800" y="45"/>
                    <a:pt x="5121" y="89"/>
                    <a:pt x="5329" y="149"/>
                  </a:cubicBezTo>
                  <a:cubicBezTo>
                    <a:pt x="5556" y="209"/>
                    <a:pt x="5726" y="283"/>
                    <a:pt x="5820" y="388"/>
                  </a:cubicBezTo>
                  <a:cubicBezTo>
                    <a:pt x="5915" y="492"/>
                    <a:pt x="6028" y="611"/>
                    <a:pt x="6123" y="775"/>
                  </a:cubicBezTo>
                  <a:lnTo>
                    <a:pt x="9146" y="6037"/>
                  </a:lnTo>
                  <a:cubicBezTo>
                    <a:pt x="9449" y="6544"/>
                    <a:pt x="9732" y="7081"/>
                    <a:pt x="10016" y="7647"/>
                  </a:cubicBezTo>
                  <a:cubicBezTo>
                    <a:pt x="10299" y="8214"/>
                    <a:pt x="10601" y="8795"/>
                    <a:pt x="10885" y="9421"/>
                  </a:cubicBezTo>
                  <a:lnTo>
                    <a:pt x="10923" y="9421"/>
                  </a:lnTo>
                  <a:cubicBezTo>
                    <a:pt x="11187" y="8825"/>
                    <a:pt x="11452" y="8243"/>
                    <a:pt x="11735" y="7677"/>
                  </a:cubicBezTo>
                  <a:cubicBezTo>
                    <a:pt x="12019" y="7111"/>
                    <a:pt x="12283" y="6574"/>
                    <a:pt x="12548" y="6067"/>
                  </a:cubicBezTo>
                  <a:lnTo>
                    <a:pt x="15534" y="835"/>
                  </a:lnTo>
                  <a:cubicBezTo>
                    <a:pt x="15609" y="656"/>
                    <a:pt x="15685" y="522"/>
                    <a:pt x="15798" y="417"/>
                  </a:cubicBezTo>
                  <a:cubicBezTo>
                    <a:pt x="15912" y="313"/>
                    <a:pt x="16063" y="224"/>
                    <a:pt x="16271" y="164"/>
                  </a:cubicBezTo>
                  <a:cubicBezTo>
                    <a:pt x="16479" y="104"/>
                    <a:pt x="16762" y="60"/>
                    <a:pt x="17140" y="30"/>
                  </a:cubicBezTo>
                  <a:cubicBezTo>
                    <a:pt x="17518" y="0"/>
                    <a:pt x="17990" y="0"/>
                    <a:pt x="18595" y="0"/>
                  </a:cubicBezTo>
                  <a:cubicBezTo>
                    <a:pt x="19389" y="0"/>
                    <a:pt x="20012" y="15"/>
                    <a:pt x="20447" y="45"/>
                  </a:cubicBezTo>
                  <a:cubicBezTo>
                    <a:pt x="20882" y="75"/>
                    <a:pt x="21184" y="149"/>
                    <a:pt x="21354" y="253"/>
                  </a:cubicBezTo>
                  <a:cubicBezTo>
                    <a:pt x="21505" y="373"/>
                    <a:pt x="21562" y="537"/>
                    <a:pt x="21468" y="775"/>
                  </a:cubicBezTo>
                  <a:cubicBezTo>
                    <a:pt x="21392" y="1014"/>
                    <a:pt x="21222" y="1327"/>
                    <a:pt x="20957" y="1714"/>
                  </a:cubicBezTo>
                  <a:lnTo>
                    <a:pt x="13530" y="1338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7" name="Shape">
              <a:extLst>
                <a:ext uri="{FF2B5EF4-FFF2-40B4-BE49-F238E27FC236}">
                  <a16:creationId xmlns:a16="http://schemas.microsoft.com/office/drawing/2014/main" id="{D8DD20B9-B93E-4AAC-A5CD-7DACB7C29528}"/>
                </a:ext>
              </a:extLst>
            </p:cNvPr>
            <p:cNvSpPr/>
            <p:nvPr/>
          </p:nvSpPr>
          <p:spPr>
            <a:xfrm>
              <a:off x="50800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59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5" y="14350"/>
                    <a:pt x="0" y="12767"/>
                    <a:pt x="0" y="10924"/>
                  </a:cubicBezTo>
                  <a:cubicBezTo>
                    <a:pt x="0" y="9232"/>
                    <a:pt x="241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3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8" name="Shape">
              <a:extLst>
                <a:ext uri="{FF2B5EF4-FFF2-40B4-BE49-F238E27FC236}">
                  <a16:creationId xmlns:a16="http://schemas.microsoft.com/office/drawing/2014/main" id="{0EE2D38A-E795-4800-896A-897C85CCA3FD}"/>
                </a:ext>
              </a:extLst>
            </p:cNvPr>
            <p:cNvSpPr/>
            <p:nvPr/>
          </p:nvSpPr>
          <p:spPr>
            <a:xfrm>
              <a:off x="5295900" y="3136899"/>
              <a:ext cx="14312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0"/>
                  </a:moveTo>
                  <a:cubicBezTo>
                    <a:pt x="21600" y="21047"/>
                    <a:pt x="21562" y="21146"/>
                    <a:pt x="21504" y="21232"/>
                  </a:cubicBezTo>
                  <a:cubicBezTo>
                    <a:pt x="21447" y="21317"/>
                    <a:pt x="21293" y="21387"/>
                    <a:pt x="21083" y="21444"/>
                  </a:cubicBezTo>
                  <a:cubicBezTo>
                    <a:pt x="20853" y="21501"/>
                    <a:pt x="20527" y="21543"/>
                    <a:pt x="20086" y="21557"/>
                  </a:cubicBezTo>
                  <a:cubicBezTo>
                    <a:pt x="19645" y="21572"/>
                    <a:pt x="19051" y="21586"/>
                    <a:pt x="18303" y="21586"/>
                  </a:cubicBezTo>
                  <a:cubicBezTo>
                    <a:pt x="17671" y="21586"/>
                    <a:pt x="17173" y="21572"/>
                    <a:pt x="16789" y="21557"/>
                  </a:cubicBezTo>
                  <a:cubicBezTo>
                    <a:pt x="16406" y="21543"/>
                    <a:pt x="16119" y="21501"/>
                    <a:pt x="15908" y="21430"/>
                  </a:cubicBezTo>
                  <a:cubicBezTo>
                    <a:pt x="15697" y="21359"/>
                    <a:pt x="15544" y="21288"/>
                    <a:pt x="15448" y="21203"/>
                  </a:cubicBezTo>
                  <a:cubicBezTo>
                    <a:pt x="15352" y="21118"/>
                    <a:pt x="15275" y="20991"/>
                    <a:pt x="15218" y="20863"/>
                  </a:cubicBezTo>
                  <a:lnTo>
                    <a:pt x="12611" y="16058"/>
                  </a:lnTo>
                  <a:cubicBezTo>
                    <a:pt x="12305" y="15520"/>
                    <a:pt x="11998" y="15038"/>
                    <a:pt x="11691" y="14613"/>
                  </a:cubicBezTo>
                  <a:cubicBezTo>
                    <a:pt x="11385" y="14187"/>
                    <a:pt x="11059" y="13847"/>
                    <a:pt x="10695" y="13564"/>
                  </a:cubicBezTo>
                  <a:cubicBezTo>
                    <a:pt x="10330" y="13280"/>
                    <a:pt x="9909" y="13068"/>
                    <a:pt x="9430" y="12926"/>
                  </a:cubicBezTo>
                  <a:cubicBezTo>
                    <a:pt x="8951" y="12784"/>
                    <a:pt x="8395" y="12713"/>
                    <a:pt x="7762" y="12713"/>
                  </a:cubicBezTo>
                  <a:lnTo>
                    <a:pt x="5922" y="12713"/>
                  </a:lnTo>
                  <a:lnTo>
                    <a:pt x="5922" y="20906"/>
                  </a:lnTo>
                  <a:cubicBezTo>
                    <a:pt x="5922" y="21019"/>
                    <a:pt x="5865" y="21118"/>
                    <a:pt x="5769" y="21203"/>
                  </a:cubicBezTo>
                  <a:cubicBezTo>
                    <a:pt x="5673" y="21288"/>
                    <a:pt x="5520" y="21359"/>
                    <a:pt x="5290" y="21416"/>
                  </a:cubicBezTo>
                  <a:cubicBezTo>
                    <a:pt x="5060" y="21472"/>
                    <a:pt x="4772" y="21515"/>
                    <a:pt x="4389" y="21543"/>
                  </a:cubicBezTo>
                  <a:cubicBezTo>
                    <a:pt x="4006" y="21572"/>
                    <a:pt x="3527" y="21600"/>
                    <a:pt x="2952" y="21600"/>
                  </a:cubicBezTo>
                  <a:cubicBezTo>
                    <a:pt x="2377" y="21600"/>
                    <a:pt x="1917" y="21586"/>
                    <a:pt x="1533" y="21543"/>
                  </a:cubicBezTo>
                  <a:cubicBezTo>
                    <a:pt x="1150" y="21501"/>
                    <a:pt x="843" y="21472"/>
                    <a:pt x="613" y="21416"/>
                  </a:cubicBezTo>
                  <a:cubicBezTo>
                    <a:pt x="383" y="21359"/>
                    <a:pt x="230" y="21288"/>
                    <a:pt x="134" y="21203"/>
                  </a:cubicBezTo>
                  <a:cubicBezTo>
                    <a:pt x="38" y="21118"/>
                    <a:pt x="0" y="21019"/>
                    <a:pt x="0" y="20906"/>
                  </a:cubicBezTo>
                  <a:lnTo>
                    <a:pt x="0" y="1375"/>
                  </a:lnTo>
                  <a:cubicBezTo>
                    <a:pt x="0" y="893"/>
                    <a:pt x="172" y="539"/>
                    <a:pt x="498" y="326"/>
                  </a:cubicBezTo>
                  <a:cubicBezTo>
                    <a:pt x="843" y="113"/>
                    <a:pt x="1246" y="0"/>
                    <a:pt x="1744" y="0"/>
                  </a:cubicBezTo>
                  <a:lnTo>
                    <a:pt x="9276" y="0"/>
                  </a:lnTo>
                  <a:cubicBezTo>
                    <a:pt x="10043" y="0"/>
                    <a:pt x="10676" y="14"/>
                    <a:pt x="11174" y="28"/>
                  </a:cubicBezTo>
                  <a:cubicBezTo>
                    <a:pt x="11672" y="57"/>
                    <a:pt x="12113" y="85"/>
                    <a:pt x="12515" y="113"/>
                  </a:cubicBezTo>
                  <a:cubicBezTo>
                    <a:pt x="13685" y="241"/>
                    <a:pt x="14739" y="439"/>
                    <a:pt x="15678" y="751"/>
                  </a:cubicBezTo>
                  <a:cubicBezTo>
                    <a:pt x="16617" y="1049"/>
                    <a:pt x="17403" y="1446"/>
                    <a:pt x="18054" y="1928"/>
                  </a:cubicBezTo>
                  <a:cubicBezTo>
                    <a:pt x="18706" y="2409"/>
                    <a:pt x="19204" y="2976"/>
                    <a:pt x="19549" y="3643"/>
                  </a:cubicBezTo>
                  <a:cubicBezTo>
                    <a:pt x="19894" y="4295"/>
                    <a:pt x="20067" y="5060"/>
                    <a:pt x="20067" y="5910"/>
                  </a:cubicBezTo>
                  <a:cubicBezTo>
                    <a:pt x="20067" y="6633"/>
                    <a:pt x="19952" y="7285"/>
                    <a:pt x="19703" y="7880"/>
                  </a:cubicBezTo>
                  <a:cubicBezTo>
                    <a:pt x="19453" y="8476"/>
                    <a:pt x="19089" y="9000"/>
                    <a:pt x="18610" y="9468"/>
                  </a:cubicBezTo>
                  <a:cubicBezTo>
                    <a:pt x="18131" y="9935"/>
                    <a:pt x="17537" y="10332"/>
                    <a:pt x="16828" y="10687"/>
                  </a:cubicBezTo>
                  <a:cubicBezTo>
                    <a:pt x="16119" y="11027"/>
                    <a:pt x="15314" y="11310"/>
                    <a:pt x="14432" y="11523"/>
                  </a:cubicBezTo>
                  <a:cubicBezTo>
                    <a:pt x="14873" y="11679"/>
                    <a:pt x="15275" y="11863"/>
                    <a:pt x="15659" y="12090"/>
                  </a:cubicBezTo>
                  <a:cubicBezTo>
                    <a:pt x="16042" y="12317"/>
                    <a:pt x="16406" y="12586"/>
                    <a:pt x="16732" y="12898"/>
                  </a:cubicBezTo>
                  <a:cubicBezTo>
                    <a:pt x="17077" y="13209"/>
                    <a:pt x="17384" y="13578"/>
                    <a:pt x="17690" y="13975"/>
                  </a:cubicBezTo>
                  <a:cubicBezTo>
                    <a:pt x="17997" y="14372"/>
                    <a:pt x="18284" y="14839"/>
                    <a:pt x="18572" y="15350"/>
                  </a:cubicBezTo>
                  <a:lnTo>
                    <a:pt x="21025" y="19587"/>
                  </a:lnTo>
                  <a:cubicBezTo>
                    <a:pt x="21255" y="20013"/>
                    <a:pt x="21408" y="20310"/>
                    <a:pt x="21485" y="20509"/>
                  </a:cubicBezTo>
                  <a:cubicBezTo>
                    <a:pt x="21562" y="20650"/>
                    <a:pt x="21600" y="20806"/>
                    <a:pt x="21600" y="20920"/>
                  </a:cubicBezTo>
                  <a:close/>
                  <a:moveTo>
                    <a:pt x="13991" y="6321"/>
                  </a:moveTo>
                  <a:cubicBezTo>
                    <a:pt x="13991" y="5613"/>
                    <a:pt x="13780" y="5017"/>
                    <a:pt x="13339" y="4521"/>
                  </a:cubicBezTo>
                  <a:cubicBezTo>
                    <a:pt x="12899" y="4039"/>
                    <a:pt x="12189" y="3685"/>
                    <a:pt x="11212" y="3487"/>
                  </a:cubicBezTo>
                  <a:cubicBezTo>
                    <a:pt x="10905" y="3430"/>
                    <a:pt x="10580" y="3387"/>
                    <a:pt x="10196" y="3359"/>
                  </a:cubicBezTo>
                  <a:cubicBezTo>
                    <a:pt x="9813" y="3331"/>
                    <a:pt x="9295" y="3302"/>
                    <a:pt x="8605" y="3302"/>
                  </a:cubicBezTo>
                  <a:lnTo>
                    <a:pt x="5961" y="3302"/>
                  </a:lnTo>
                  <a:lnTo>
                    <a:pt x="5961" y="9397"/>
                  </a:lnTo>
                  <a:lnTo>
                    <a:pt x="8970" y="9397"/>
                  </a:lnTo>
                  <a:cubicBezTo>
                    <a:pt x="9813" y="9397"/>
                    <a:pt x="10541" y="9326"/>
                    <a:pt x="11174" y="9170"/>
                  </a:cubicBezTo>
                  <a:cubicBezTo>
                    <a:pt x="11806" y="9014"/>
                    <a:pt x="12324" y="8816"/>
                    <a:pt x="12745" y="8532"/>
                  </a:cubicBezTo>
                  <a:cubicBezTo>
                    <a:pt x="13167" y="8249"/>
                    <a:pt x="13474" y="7937"/>
                    <a:pt x="13684" y="7554"/>
                  </a:cubicBezTo>
                  <a:cubicBezTo>
                    <a:pt x="13876" y="7214"/>
                    <a:pt x="13991" y="6789"/>
                    <a:pt x="13991" y="6321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9" name="Shape">
              <a:extLst>
                <a:ext uri="{FF2B5EF4-FFF2-40B4-BE49-F238E27FC236}">
                  <a16:creationId xmlns:a16="http://schemas.microsoft.com/office/drawing/2014/main" id="{859AA822-31C2-4A80-BC67-7D3B81551694}"/>
                </a:ext>
              </a:extLst>
            </p:cNvPr>
            <p:cNvSpPr/>
            <p:nvPr/>
          </p:nvSpPr>
          <p:spPr>
            <a:xfrm>
              <a:off x="5448299" y="3136900"/>
              <a:ext cx="164095" cy="19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21583" y="3579"/>
                  </a:moveTo>
                  <a:cubicBezTo>
                    <a:pt x="21583" y="3896"/>
                    <a:pt x="21566" y="4158"/>
                    <a:pt x="21533" y="4392"/>
                  </a:cubicBezTo>
                  <a:cubicBezTo>
                    <a:pt x="21500" y="4626"/>
                    <a:pt x="21449" y="4791"/>
                    <a:pt x="21399" y="4928"/>
                  </a:cubicBezTo>
                  <a:cubicBezTo>
                    <a:pt x="21349" y="5066"/>
                    <a:pt x="21266" y="5163"/>
                    <a:pt x="21182" y="5218"/>
                  </a:cubicBezTo>
                  <a:cubicBezTo>
                    <a:pt x="21099" y="5273"/>
                    <a:pt x="20998" y="5300"/>
                    <a:pt x="20881" y="5300"/>
                  </a:cubicBezTo>
                  <a:cubicBezTo>
                    <a:pt x="20714" y="5300"/>
                    <a:pt x="20430" y="5204"/>
                    <a:pt x="20063" y="5011"/>
                  </a:cubicBezTo>
                  <a:cubicBezTo>
                    <a:pt x="19679" y="4818"/>
                    <a:pt x="19178" y="4612"/>
                    <a:pt x="18559" y="4378"/>
                  </a:cubicBezTo>
                  <a:cubicBezTo>
                    <a:pt x="17941" y="4144"/>
                    <a:pt x="17190" y="3937"/>
                    <a:pt x="16321" y="3745"/>
                  </a:cubicBezTo>
                  <a:cubicBezTo>
                    <a:pt x="15452" y="3552"/>
                    <a:pt x="14450" y="3455"/>
                    <a:pt x="13297" y="3455"/>
                  </a:cubicBezTo>
                  <a:cubicBezTo>
                    <a:pt x="12061" y="3455"/>
                    <a:pt x="10959" y="3634"/>
                    <a:pt x="9973" y="3979"/>
                  </a:cubicBezTo>
                  <a:cubicBezTo>
                    <a:pt x="8987" y="4323"/>
                    <a:pt x="8135" y="4818"/>
                    <a:pt x="7434" y="5465"/>
                  </a:cubicBezTo>
                  <a:cubicBezTo>
                    <a:pt x="6732" y="6112"/>
                    <a:pt x="6181" y="6870"/>
                    <a:pt x="5813" y="7778"/>
                  </a:cubicBezTo>
                  <a:cubicBezTo>
                    <a:pt x="5429" y="8673"/>
                    <a:pt x="5245" y="9664"/>
                    <a:pt x="5245" y="10752"/>
                  </a:cubicBezTo>
                  <a:cubicBezTo>
                    <a:pt x="5245" y="11949"/>
                    <a:pt x="5446" y="12996"/>
                    <a:pt x="5830" y="13904"/>
                  </a:cubicBezTo>
                  <a:cubicBezTo>
                    <a:pt x="6214" y="14813"/>
                    <a:pt x="6749" y="15570"/>
                    <a:pt x="7451" y="16190"/>
                  </a:cubicBezTo>
                  <a:cubicBezTo>
                    <a:pt x="8135" y="16809"/>
                    <a:pt x="8971" y="17263"/>
                    <a:pt x="9956" y="17580"/>
                  </a:cubicBezTo>
                  <a:cubicBezTo>
                    <a:pt x="10942" y="17897"/>
                    <a:pt x="12011" y="18048"/>
                    <a:pt x="13180" y="18048"/>
                  </a:cubicBezTo>
                  <a:cubicBezTo>
                    <a:pt x="13748" y="18048"/>
                    <a:pt x="14316" y="17993"/>
                    <a:pt x="14884" y="17883"/>
                  </a:cubicBezTo>
                  <a:cubicBezTo>
                    <a:pt x="15452" y="17773"/>
                    <a:pt x="15970" y="17608"/>
                    <a:pt x="16455" y="17401"/>
                  </a:cubicBezTo>
                  <a:lnTo>
                    <a:pt x="16455" y="12555"/>
                  </a:lnTo>
                  <a:lnTo>
                    <a:pt x="11660" y="12555"/>
                  </a:lnTo>
                  <a:cubicBezTo>
                    <a:pt x="11426" y="12555"/>
                    <a:pt x="11243" y="12431"/>
                    <a:pt x="11109" y="12197"/>
                  </a:cubicBezTo>
                  <a:cubicBezTo>
                    <a:pt x="10975" y="11950"/>
                    <a:pt x="10909" y="11550"/>
                    <a:pt x="10909" y="10958"/>
                  </a:cubicBezTo>
                  <a:cubicBezTo>
                    <a:pt x="10909" y="10655"/>
                    <a:pt x="10925" y="10408"/>
                    <a:pt x="10959" y="10201"/>
                  </a:cubicBezTo>
                  <a:cubicBezTo>
                    <a:pt x="10992" y="9995"/>
                    <a:pt x="11042" y="9829"/>
                    <a:pt x="11109" y="9706"/>
                  </a:cubicBezTo>
                  <a:cubicBezTo>
                    <a:pt x="11176" y="9582"/>
                    <a:pt x="11259" y="9485"/>
                    <a:pt x="11343" y="9430"/>
                  </a:cubicBezTo>
                  <a:cubicBezTo>
                    <a:pt x="11426" y="9375"/>
                    <a:pt x="11543" y="9348"/>
                    <a:pt x="11660" y="9348"/>
                  </a:cubicBezTo>
                  <a:lnTo>
                    <a:pt x="20213" y="9348"/>
                  </a:lnTo>
                  <a:cubicBezTo>
                    <a:pt x="20414" y="9348"/>
                    <a:pt x="20614" y="9375"/>
                    <a:pt x="20765" y="9430"/>
                  </a:cubicBezTo>
                  <a:cubicBezTo>
                    <a:pt x="20915" y="9485"/>
                    <a:pt x="21065" y="9582"/>
                    <a:pt x="21199" y="9692"/>
                  </a:cubicBezTo>
                  <a:cubicBezTo>
                    <a:pt x="21333" y="9802"/>
                    <a:pt x="21416" y="9953"/>
                    <a:pt x="21483" y="10119"/>
                  </a:cubicBezTo>
                  <a:cubicBezTo>
                    <a:pt x="21550" y="10284"/>
                    <a:pt x="21583" y="10476"/>
                    <a:pt x="21583" y="10697"/>
                  </a:cubicBezTo>
                  <a:lnTo>
                    <a:pt x="21583" y="19012"/>
                  </a:lnTo>
                  <a:cubicBezTo>
                    <a:pt x="21583" y="19328"/>
                    <a:pt x="21516" y="19618"/>
                    <a:pt x="21383" y="19865"/>
                  </a:cubicBezTo>
                  <a:cubicBezTo>
                    <a:pt x="21249" y="20113"/>
                    <a:pt x="20965" y="20306"/>
                    <a:pt x="20548" y="20444"/>
                  </a:cubicBezTo>
                  <a:cubicBezTo>
                    <a:pt x="20130" y="20581"/>
                    <a:pt x="19595" y="20733"/>
                    <a:pt x="18977" y="20884"/>
                  </a:cubicBezTo>
                  <a:cubicBezTo>
                    <a:pt x="18359" y="21036"/>
                    <a:pt x="17708" y="21159"/>
                    <a:pt x="17023" y="21270"/>
                  </a:cubicBezTo>
                  <a:cubicBezTo>
                    <a:pt x="16338" y="21380"/>
                    <a:pt x="15670" y="21462"/>
                    <a:pt x="14985" y="21517"/>
                  </a:cubicBezTo>
                  <a:cubicBezTo>
                    <a:pt x="14300" y="21572"/>
                    <a:pt x="13615" y="21600"/>
                    <a:pt x="12913" y="21600"/>
                  </a:cubicBezTo>
                  <a:cubicBezTo>
                    <a:pt x="10892" y="21600"/>
                    <a:pt x="9071" y="21366"/>
                    <a:pt x="7484" y="20884"/>
                  </a:cubicBezTo>
                  <a:cubicBezTo>
                    <a:pt x="5897" y="20402"/>
                    <a:pt x="4527" y="19714"/>
                    <a:pt x="3425" y="18805"/>
                  </a:cubicBezTo>
                  <a:cubicBezTo>
                    <a:pt x="2322" y="17897"/>
                    <a:pt x="1470" y="16782"/>
                    <a:pt x="885" y="15474"/>
                  </a:cubicBezTo>
                  <a:cubicBezTo>
                    <a:pt x="301" y="14166"/>
                    <a:pt x="0" y="12679"/>
                    <a:pt x="0" y="11027"/>
                  </a:cubicBezTo>
                  <a:cubicBezTo>
                    <a:pt x="0" y="9320"/>
                    <a:pt x="317" y="7778"/>
                    <a:pt x="935" y="6415"/>
                  </a:cubicBezTo>
                  <a:cubicBezTo>
                    <a:pt x="1554" y="5052"/>
                    <a:pt x="2456" y="3896"/>
                    <a:pt x="3592" y="2946"/>
                  </a:cubicBezTo>
                  <a:cubicBezTo>
                    <a:pt x="4744" y="1996"/>
                    <a:pt x="6131" y="1267"/>
                    <a:pt x="7751" y="757"/>
                  </a:cubicBezTo>
                  <a:cubicBezTo>
                    <a:pt x="9372" y="248"/>
                    <a:pt x="11193" y="0"/>
                    <a:pt x="13180" y="0"/>
                  </a:cubicBezTo>
                  <a:cubicBezTo>
                    <a:pt x="14283" y="0"/>
                    <a:pt x="15269" y="69"/>
                    <a:pt x="16171" y="193"/>
                  </a:cubicBezTo>
                  <a:cubicBezTo>
                    <a:pt x="17073" y="317"/>
                    <a:pt x="17858" y="468"/>
                    <a:pt x="18526" y="647"/>
                  </a:cubicBezTo>
                  <a:cubicBezTo>
                    <a:pt x="19194" y="826"/>
                    <a:pt x="19762" y="1019"/>
                    <a:pt x="20197" y="1225"/>
                  </a:cubicBezTo>
                  <a:cubicBezTo>
                    <a:pt x="20648" y="1432"/>
                    <a:pt x="20948" y="1611"/>
                    <a:pt x="21132" y="1762"/>
                  </a:cubicBezTo>
                  <a:cubicBezTo>
                    <a:pt x="21316" y="1914"/>
                    <a:pt x="21433" y="2120"/>
                    <a:pt x="21516" y="2395"/>
                  </a:cubicBezTo>
                  <a:cubicBezTo>
                    <a:pt x="21600" y="2671"/>
                    <a:pt x="21583" y="3042"/>
                    <a:pt x="21583" y="3579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0" name="Shape">
              <a:extLst>
                <a:ext uri="{FF2B5EF4-FFF2-40B4-BE49-F238E27FC236}">
                  <a16:creationId xmlns:a16="http://schemas.microsoft.com/office/drawing/2014/main" id="{3EA0A8FB-09B7-4540-A80F-4C7B05127F3F}"/>
                </a:ext>
              </a:extLst>
            </p:cNvPr>
            <p:cNvSpPr/>
            <p:nvPr/>
          </p:nvSpPr>
          <p:spPr>
            <a:xfrm>
              <a:off x="56387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17" y="4188"/>
                  </a:moveTo>
                  <a:lnTo>
                    <a:pt x="10501" y="4188"/>
                  </a:lnTo>
                  <a:lnTo>
                    <a:pt x="7186" y="13282"/>
                  </a:lnTo>
                  <a:lnTo>
                    <a:pt x="13816" y="13282"/>
                  </a:lnTo>
                  <a:lnTo>
                    <a:pt x="10517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1" name="Shape">
              <a:extLst>
                <a:ext uri="{FF2B5EF4-FFF2-40B4-BE49-F238E27FC236}">
                  <a16:creationId xmlns:a16="http://schemas.microsoft.com/office/drawing/2014/main" id="{38843356-13AD-413A-858E-2AC2C6EA1FFD}"/>
                </a:ext>
              </a:extLst>
            </p:cNvPr>
            <p:cNvSpPr/>
            <p:nvPr/>
          </p:nvSpPr>
          <p:spPr>
            <a:xfrm>
              <a:off x="5841999" y="3136900"/>
              <a:ext cx="158877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9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3" y="21346"/>
                    <a:pt x="173" y="21261"/>
                    <a:pt x="104" y="21176"/>
                  </a:cubicBezTo>
                  <a:cubicBezTo>
                    <a:pt x="35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6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1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3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2" y="42"/>
                  </a:cubicBezTo>
                  <a:cubicBezTo>
                    <a:pt x="20702" y="71"/>
                    <a:pt x="20944" y="113"/>
                    <a:pt x="21117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2" name="Shape">
              <a:extLst>
                <a:ext uri="{FF2B5EF4-FFF2-40B4-BE49-F238E27FC236}">
                  <a16:creationId xmlns:a16="http://schemas.microsoft.com/office/drawing/2014/main" id="{B04440C2-B4D7-479D-98BE-95D4084DE8C3}"/>
                </a:ext>
              </a:extLst>
            </p:cNvPr>
            <p:cNvSpPr/>
            <p:nvPr/>
          </p:nvSpPr>
          <p:spPr>
            <a:xfrm>
              <a:off x="60451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9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5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8" y="21360"/>
                    <a:pt x="903" y="21290"/>
                    <a:pt x="556" y="21205"/>
                  </a:cubicBezTo>
                  <a:cubicBezTo>
                    <a:pt x="208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8" y="480"/>
                    <a:pt x="556" y="395"/>
                  </a:cubicBezTo>
                  <a:cubicBezTo>
                    <a:pt x="903" y="310"/>
                    <a:pt x="1528" y="240"/>
                    <a:pt x="2361" y="183"/>
                  </a:cubicBezTo>
                  <a:cubicBezTo>
                    <a:pt x="3195" y="127"/>
                    <a:pt x="4306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5" y="127"/>
                    <a:pt x="19308" y="183"/>
                  </a:cubicBezTo>
                  <a:cubicBezTo>
                    <a:pt x="20142" y="240"/>
                    <a:pt x="20697" y="310"/>
                    <a:pt x="21044" y="395"/>
                  </a:cubicBezTo>
                  <a:cubicBezTo>
                    <a:pt x="21392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3" name="Shape">
              <a:extLst>
                <a:ext uri="{FF2B5EF4-FFF2-40B4-BE49-F238E27FC236}">
                  <a16:creationId xmlns:a16="http://schemas.microsoft.com/office/drawing/2014/main" id="{89D14228-6A34-44D4-A8C2-F79FA96BF9B0}"/>
                </a:ext>
              </a:extLst>
            </p:cNvPr>
            <p:cNvSpPr/>
            <p:nvPr/>
          </p:nvSpPr>
          <p:spPr>
            <a:xfrm>
              <a:off x="6108700" y="3136899"/>
              <a:ext cx="131827" cy="19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50"/>
                  </a:moveTo>
                  <a:cubicBezTo>
                    <a:pt x="21600" y="20177"/>
                    <a:pt x="21579" y="20447"/>
                    <a:pt x="21538" y="20675"/>
                  </a:cubicBezTo>
                  <a:cubicBezTo>
                    <a:pt x="21496" y="20903"/>
                    <a:pt x="21434" y="21074"/>
                    <a:pt x="21350" y="21216"/>
                  </a:cubicBezTo>
                  <a:cubicBezTo>
                    <a:pt x="21267" y="21358"/>
                    <a:pt x="21163" y="21458"/>
                    <a:pt x="21038" y="21515"/>
                  </a:cubicBezTo>
                  <a:cubicBezTo>
                    <a:pt x="20913" y="21572"/>
                    <a:pt x="20788" y="21600"/>
                    <a:pt x="20643" y="21600"/>
                  </a:cubicBezTo>
                  <a:lnTo>
                    <a:pt x="2018" y="21600"/>
                  </a:lnTo>
                  <a:cubicBezTo>
                    <a:pt x="1373" y="21600"/>
                    <a:pt x="874" y="21472"/>
                    <a:pt x="520" y="21216"/>
                  </a:cubicBezTo>
                  <a:cubicBezTo>
                    <a:pt x="166" y="20960"/>
                    <a:pt x="0" y="20590"/>
                    <a:pt x="0" y="20092"/>
                  </a:cubicBezTo>
                  <a:lnTo>
                    <a:pt x="0" y="19352"/>
                  </a:lnTo>
                  <a:cubicBezTo>
                    <a:pt x="0" y="19124"/>
                    <a:pt x="21" y="18925"/>
                    <a:pt x="62" y="18740"/>
                  </a:cubicBezTo>
                  <a:cubicBezTo>
                    <a:pt x="104" y="18555"/>
                    <a:pt x="166" y="18370"/>
                    <a:pt x="271" y="18185"/>
                  </a:cubicBezTo>
                  <a:cubicBezTo>
                    <a:pt x="375" y="18000"/>
                    <a:pt x="520" y="17787"/>
                    <a:pt x="708" y="17573"/>
                  </a:cubicBezTo>
                  <a:cubicBezTo>
                    <a:pt x="895" y="17360"/>
                    <a:pt x="1124" y="17089"/>
                    <a:pt x="1394" y="16776"/>
                  </a:cubicBezTo>
                  <a:lnTo>
                    <a:pt x="13651" y="3500"/>
                  </a:lnTo>
                  <a:lnTo>
                    <a:pt x="1498" y="3500"/>
                  </a:lnTo>
                  <a:cubicBezTo>
                    <a:pt x="1311" y="3500"/>
                    <a:pt x="1144" y="3472"/>
                    <a:pt x="999" y="3415"/>
                  </a:cubicBezTo>
                  <a:cubicBezTo>
                    <a:pt x="853" y="3358"/>
                    <a:pt x="749" y="3259"/>
                    <a:pt x="666" y="3116"/>
                  </a:cubicBezTo>
                  <a:cubicBezTo>
                    <a:pt x="583" y="2974"/>
                    <a:pt x="499" y="2803"/>
                    <a:pt x="479" y="2575"/>
                  </a:cubicBezTo>
                  <a:cubicBezTo>
                    <a:pt x="437" y="2348"/>
                    <a:pt x="416" y="2092"/>
                    <a:pt x="416" y="1779"/>
                  </a:cubicBezTo>
                  <a:cubicBezTo>
                    <a:pt x="416" y="1437"/>
                    <a:pt x="437" y="1167"/>
                    <a:pt x="479" y="939"/>
                  </a:cubicBezTo>
                  <a:cubicBezTo>
                    <a:pt x="520" y="711"/>
                    <a:pt x="583" y="526"/>
                    <a:pt x="666" y="384"/>
                  </a:cubicBezTo>
                  <a:cubicBezTo>
                    <a:pt x="749" y="242"/>
                    <a:pt x="874" y="142"/>
                    <a:pt x="999" y="85"/>
                  </a:cubicBezTo>
                  <a:cubicBezTo>
                    <a:pt x="1124" y="28"/>
                    <a:pt x="1311" y="0"/>
                    <a:pt x="1498" y="0"/>
                  </a:cubicBezTo>
                  <a:lnTo>
                    <a:pt x="18936" y="0"/>
                  </a:lnTo>
                  <a:cubicBezTo>
                    <a:pt x="19602" y="0"/>
                    <a:pt x="20102" y="114"/>
                    <a:pt x="20414" y="356"/>
                  </a:cubicBezTo>
                  <a:cubicBezTo>
                    <a:pt x="20726" y="598"/>
                    <a:pt x="20892" y="911"/>
                    <a:pt x="20892" y="1338"/>
                  </a:cubicBezTo>
                  <a:lnTo>
                    <a:pt x="20892" y="2163"/>
                  </a:lnTo>
                  <a:cubicBezTo>
                    <a:pt x="20892" y="2462"/>
                    <a:pt x="20872" y="2718"/>
                    <a:pt x="20830" y="2931"/>
                  </a:cubicBezTo>
                  <a:cubicBezTo>
                    <a:pt x="20788" y="3145"/>
                    <a:pt x="20726" y="3358"/>
                    <a:pt x="20601" y="3572"/>
                  </a:cubicBezTo>
                  <a:cubicBezTo>
                    <a:pt x="20497" y="3771"/>
                    <a:pt x="20351" y="3984"/>
                    <a:pt x="20164" y="4212"/>
                  </a:cubicBezTo>
                  <a:cubicBezTo>
                    <a:pt x="19977" y="4440"/>
                    <a:pt x="19748" y="4681"/>
                    <a:pt x="19478" y="4980"/>
                  </a:cubicBezTo>
                  <a:lnTo>
                    <a:pt x="7429" y="18085"/>
                  </a:lnTo>
                  <a:lnTo>
                    <a:pt x="20622" y="18085"/>
                  </a:lnTo>
                  <a:cubicBezTo>
                    <a:pt x="20934" y="18085"/>
                    <a:pt x="21163" y="18213"/>
                    <a:pt x="21330" y="18484"/>
                  </a:cubicBezTo>
                  <a:cubicBezTo>
                    <a:pt x="21517" y="18726"/>
                    <a:pt x="21600" y="19181"/>
                    <a:pt x="21600" y="1985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4" name="Shape">
              <a:extLst>
                <a:ext uri="{FF2B5EF4-FFF2-40B4-BE49-F238E27FC236}">
                  <a16:creationId xmlns:a16="http://schemas.microsoft.com/office/drawing/2014/main" id="{5DE79B2C-EACC-41B3-93C5-4FA26D3394F0}"/>
                </a:ext>
              </a:extLst>
            </p:cNvPr>
            <p:cNvSpPr/>
            <p:nvPr/>
          </p:nvSpPr>
          <p:spPr>
            <a:xfrm>
              <a:off x="6248399" y="3136900"/>
              <a:ext cx="177438" cy="19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extrusionOk="0">
                  <a:moveTo>
                    <a:pt x="21247" y="19880"/>
                  </a:moveTo>
                  <a:cubicBezTo>
                    <a:pt x="21386" y="20275"/>
                    <a:pt x="21478" y="20585"/>
                    <a:pt x="21525" y="20825"/>
                  </a:cubicBezTo>
                  <a:cubicBezTo>
                    <a:pt x="21571" y="21064"/>
                    <a:pt x="21509" y="21233"/>
                    <a:pt x="21386" y="21346"/>
                  </a:cubicBezTo>
                  <a:cubicBezTo>
                    <a:pt x="21247" y="21459"/>
                    <a:pt x="21016" y="21530"/>
                    <a:pt x="20677" y="21558"/>
                  </a:cubicBezTo>
                  <a:cubicBezTo>
                    <a:pt x="20338" y="21586"/>
                    <a:pt x="19875" y="21600"/>
                    <a:pt x="19289" y="21600"/>
                  </a:cubicBezTo>
                  <a:cubicBezTo>
                    <a:pt x="18673" y="21600"/>
                    <a:pt x="18195" y="21586"/>
                    <a:pt x="17855" y="21572"/>
                  </a:cubicBezTo>
                  <a:cubicBezTo>
                    <a:pt x="17516" y="21558"/>
                    <a:pt x="17254" y="21515"/>
                    <a:pt x="17069" y="21473"/>
                  </a:cubicBezTo>
                  <a:cubicBezTo>
                    <a:pt x="16884" y="21417"/>
                    <a:pt x="16761" y="21360"/>
                    <a:pt x="16684" y="21262"/>
                  </a:cubicBezTo>
                  <a:cubicBezTo>
                    <a:pt x="16607" y="21163"/>
                    <a:pt x="16545" y="21064"/>
                    <a:pt x="16499" y="20909"/>
                  </a:cubicBezTo>
                  <a:lnTo>
                    <a:pt x="14926" y="16609"/>
                  </a:lnTo>
                  <a:lnTo>
                    <a:pt x="6138" y="16609"/>
                  </a:lnTo>
                  <a:lnTo>
                    <a:pt x="4658" y="20796"/>
                  </a:lnTo>
                  <a:cubicBezTo>
                    <a:pt x="4612" y="20951"/>
                    <a:pt x="4550" y="21078"/>
                    <a:pt x="4473" y="21191"/>
                  </a:cubicBezTo>
                  <a:cubicBezTo>
                    <a:pt x="4396" y="21304"/>
                    <a:pt x="4273" y="21374"/>
                    <a:pt x="4088" y="21445"/>
                  </a:cubicBezTo>
                  <a:cubicBezTo>
                    <a:pt x="3903" y="21515"/>
                    <a:pt x="3671" y="21544"/>
                    <a:pt x="3347" y="21572"/>
                  </a:cubicBezTo>
                  <a:cubicBezTo>
                    <a:pt x="3024" y="21600"/>
                    <a:pt x="2607" y="21600"/>
                    <a:pt x="2083" y="21600"/>
                  </a:cubicBezTo>
                  <a:cubicBezTo>
                    <a:pt x="1528" y="21600"/>
                    <a:pt x="1096" y="21586"/>
                    <a:pt x="788" y="21544"/>
                  </a:cubicBezTo>
                  <a:cubicBezTo>
                    <a:pt x="480" y="21515"/>
                    <a:pt x="264" y="21431"/>
                    <a:pt x="141" y="21304"/>
                  </a:cubicBezTo>
                  <a:cubicBezTo>
                    <a:pt x="17" y="21177"/>
                    <a:pt x="-29" y="20994"/>
                    <a:pt x="17" y="20768"/>
                  </a:cubicBezTo>
                  <a:cubicBezTo>
                    <a:pt x="48" y="20528"/>
                    <a:pt x="141" y="20232"/>
                    <a:pt x="295" y="19838"/>
                  </a:cubicBezTo>
                  <a:lnTo>
                    <a:pt x="7510" y="860"/>
                  </a:lnTo>
                  <a:cubicBezTo>
                    <a:pt x="7587" y="677"/>
                    <a:pt x="7664" y="522"/>
                    <a:pt x="7757" y="409"/>
                  </a:cubicBezTo>
                  <a:cubicBezTo>
                    <a:pt x="7849" y="296"/>
                    <a:pt x="8004" y="212"/>
                    <a:pt x="8219" y="141"/>
                  </a:cubicBezTo>
                  <a:cubicBezTo>
                    <a:pt x="8435" y="71"/>
                    <a:pt x="8728" y="42"/>
                    <a:pt x="9098" y="28"/>
                  </a:cubicBezTo>
                  <a:cubicBezTo>
                    <a:pt x="9468" y="14"/>
                    <a:pt x="9962" y="0"/>
                    <a:pt x="10578" y="0"/>
                  </a:cubicBezTo>
                  <a:cubicBezTo>
                    <a:pt x="11287" y="0"/>
                    <a:pt x="11858" y="14"/>
                    <a:pt x="12274" y="28"/>
                  </a:cubicBezTo>
                  <a:cubicBezTo>
                    <a:pt x="12691" y="42"/>
                    <a:pt x="13030" y="85"/>
                    <a:pt x="13261" y="141"/>
                  </a:cubicBezTo>
                  <a:cubicBezTo>
                    <a:pt x="13492" y="197"/>
                    <a:pt x="13662" y="296"/>
                    <a:pt x="13770" y="409"/>
                  </a:cubicBezTo>
                  <a:cubicBezTo>
                    <a:pt x="13878" y="522"/>
                    <a:pt x="13955" y="691"/>
                    <a:pt x="14032" y="902"/>
                  </a:cubicBezTo>
                  <a:lnTo>
                    <a:pt x="21247" y="19880"/>
                  </a:lnTo>
                  <a:close/>
                  <a:moveTo>
                    <a:pt x="10501" y="4188"/>
                  </a:moveTo>
                  <a:lnTo>
                    <a:pt x="10486" y="4188"/>
                  </a:lnTo>
                  <a:lnTo>
                    <a:pt x="7171" y="13282"/>
                  </a:lnTo>
                  <a:lnTo>
                    <a:pt x="13801" y="13282"/>
                  </a:lnTo>
                  <a:lnTo>
                    <a:pt x="10501" y="4188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5" name="Shape">
              <a:extLst>
                <a:ext uri="{FF2B5EF4-FFF2-40B4-BE49-F238E27FC236}">
                  <a16:creationId xmlns:a16="http://schemas.microsoft.com/office/drawing/2014/main" id="{FD0C1020-660E-426E-AC11-AAF75C43EE0E}"/>
                </a:ext>
              </a:extLst>
            </p:cNvPr>
            <p:cNvSpPr/>
            <p:nvPr/>
          </p:nvSpPr>
          <p:spPr>
            <a:xfrm>
              <a:off x="6413499" y="3136899"/>
              <a:ext cx="147448" cy="193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6"/>
                  </a:moveTo>
                  <a:cubicBezTo>
                    <a:pt x="21600" y="2112"/>
                    <a:pt x="21581" y="2381"/>
                    <a:pt x="21544" y="2608"/>
                  </a:cubicBezTo>
                  <a:cubicBezTo>
                    <a:pt x="21507" y="2835"/>
                    <a:pt x="21451" y="3019"/>
                    <a:pt x="21377" y="3161"/>
                  </a:cubicBezTo>
                  <a:cubicBezTo>
                    <a:pt x="21302" y="3302"/>
                    <a:pt x="21209" y="3402"/>
                    <a:pt x="21097" y="3472"/>
                  </a:cubicBezTo>
                  <a:cubicBezTo>
                    <a:pt x="20986" y="3543"/>
                    <a:pt x="20874" y="3572"/>
                    <a:pt x="20744" y="3572"/>
                  </a:cubicBezTo>
                  <a:lnTo>
                    <a:pt x="13674" y="3572"/>
                  </a:lnTo>
                  <a:lnTo>
                    <a:pt x="13674" y="20906"/>
                  </a:lnTo>
                  <a:cubicBezTo>
                    <a:pt x="13674" y="21019"/>
                    <a:pt x="13618" y="21118"/>
                    <a:pt x="13525" y="21203"/>
                  </a:cubicBezTo>
                  <a:cubicBezTo>
                    <a:pt x="13432" y="21288"/>
                    <a:pt x="13265" y="21359"/>
                    <a:pt x="13060" y="21416"/>
                  </a:cubicBezTo>
                  <a:cubicBezTo>
                    <a:pt x="12856" y="21472"/>
                    <a:pt x="12539" y="21515"/>
                    <a:pt x="12186" y="21543"/>
                  </a:cubicBezTo>
                  <a:cubicBezTo>
                    <a:pt x="11832" y="21572"/>
                    <a:pt x="11349" y="21600"/>
                    <a:pt x="10791" y="21600"/>
                  </a:cubicBezTo>
                  <a:cubicBezTo>
                    <a:pt x="10232" y="21600"/>
                    <a:pt x="9786" y="21586"/>
                    <a:pt x="9414" y="21543"/>
                  </a:cubicBezTo>
                  <a:cubicBezTo>
                    <a:pt x="9042" y="21501"/>
                    <a:pt x="8744" y="21472"/>
                    <a:pt x="8539" y="21416"/>
                  </a:cubicBezTo>
                  <a:cubicBezTo>
                    <a:pt x="8316" y="21359"/>
                    <a:pt x="8167" y="21288"/>
                    <a:pt x="8074" y="21203"/>
                  </a:cubicBezTo>
                  <a:cubicBezTo>
                    <a:pt x="7981" y="21118"/>
                    <a:pt x="7926" y="21019"/>
                    <a:pt x="7926" y="20906"/>
                  </a:cubicBezTo>
                  <a:lnTo>
                    <a:pt x="7926" y="3572"/>
                  </a:lnTo>
                  <a:lnTo>
                    <a:pt x="856" y="3572"/>
                  </a:lnTo>
                  <a:cubicBezTo>
                    <a:pt x="707" y="3572"/>
                    <a:pt x="595" y="3543"/>
                    <a:pt x="484" y="3472"/>
                  </a:cubicBezTo>
                  <a:cubicBezTo>
                    <a:pt x="391" y="3402"/>
                    <a:pt x="298" y="3302"/>
                    <a:pt x="223" y="3161"/>
                  </a:cubicBezTo>
                  <a:cubicBezTo>
                    <a:pt x="149" y="3019"/>
                    <a:pt x="93" y="2835"/>
                    <a:pt x="56" y="2608"/>
                  </a:cubicBezTo>
                  <a:cubicBezTo>
                    <a:pt x="19" y="2381"/>
                    <a:pt x="0" y="2112"/>
                    <a:pt x="0" y="1786"/>
                  </a:cubicBezTo>
                  <a:cubicBezTo>
                    <a:pt x="0" y="1446"/>
                    <a:pt x="19" y="1176"/>
                    <a:pt x="56" y="935"/>
                  </a:cubicBezTo>
                  <a:cubicBezTo>
                    <a:pt x="93" y="694"/>
                    <a:pt x="149" y="524"/>
                    <a:pt x="223" y="383"/>
                  </a:cubicBezTo>
                  <a:cubicBezTo>
                    <a:pt x="298" y="241"/>
                    <a:pt x="391" y="142"/>
                    <a:pt x="484" y="85"/>
                  </a:cubicBezTo>
                  <a:cubicBezTo>
                    <a:pt x="577" y="28"/>
                    <a:pt x="707" y="0"/>
                    <a:pt x="856" y="0"/>
                  </a:cubicBezTo>
                  <a:lnTo>
                    <a:pt x="20763" y="0"/>
                  </a:lnTo>
                  <a:cubicBezTo>
                    <a:pt x="20893" y="0"/>
                    <a:pt x="21023" y="28"/>
                    <a:pt x="21116" y="85"/>
                  </a:cubicBezTo>
                  <a:cubicBezTo>
                    <a:pt x="21209" y="142"/>
                    <a:pt x="21321" y="241"/>
                    <a:pt x="21395" y="383"/>
                  </a:cubicBezTo>
                  <a:cubicBezTo>
                    <a:pt x="21470" y="524"/>
                    <a:pt x="21526" y="709"/>
                    <a:pt x="21563" y="935"/>
                  </a:cubicBezTo>
                  <a:cubicBezTo>
                    <a:pt x="21600" y="1162"/>
                    <a:pt x="21600" y="1446"/>
                    <a:pt x="21600" y="1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6" name="Shape">
              <a:extLst>
                <a:ext uri="{FF2B5EF4-FFF2-40B4-BE49-F238E27FC236}">
                  <a16:creationId xmlns:a16="http://schemas.microsoft.com/office/drawing/2014/main" id="{1AA06501-1CE4-4E60-AA1B-91390818FCB2}"/>
                </a:ext>
              </a:extLst>
            </p:cNvPr>
            <p:cNvSpPr/>
            <p:nvPr/>
          </p:nvSpPr>
          <p:spPr>
            <a:xfrm>
              <a:off x="6578599" y="3136899"/>
              <a:ext cx="39498" cy="194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0" y="20909"/>
                  </a:moveTo>
                  <a:cubicBezTo>
                    <a:pt x="21530" y="21022"/>
                    <a:pt x="21322" y="21120"/>
                    <a:pt x="20975" y="21205"/>
                  </a:cubicBezTo>
                  <a:cubicBezTo>
                    <a:pt x="20628" y="21290"/>
                    <a:pt x="20072" y="21360"/>
                    <a:pt x="19238" y="21417"/>
                  </a:cubicBezTo>
                  <a:cubicBezTo>
                    <a:pt x="18405" y="21473"/>
                    <a:pt x="17363" y="21515"/>
                    <a:pt x="15974" y="21544"/>
                  </a:cubicBezTo>
                  <a:cubicBezTo>
                    <a:pt x="14586" y="21572"/>
                    <a:pt x="12849" y="21600"/>
                    <a:pt x="10765" y="21600"/>
                  </a:cubicBezTo>
                  <a:cubicBezTo>
                    <a:pt x="8682" y="21600"/>
                    <a:pt x="7015" y="21586"/>
                    <a:pt x="5626" y="21544"/>
                  </a:cubicBezTo>
                  <a:cubicBezTo>
                    <a:pt x="4237" y="21501"/>
                    <a:pt x="3126" y="21473"/>
                    <a:pt x="2292" y="21417"/>
                  </a:cubicBezTo>
                  <a:cubicBezTo>
                    <a:pt x="1459" y="21360"/>
                    <a:pt x="903" y="21290"/>
                    <a:pt x="556" y="21205"/>
                  </a:cubicBezTo>
                  <a:cubicBezTo>
                    <a:pt x="209" y="21120"/>
                    <a:pt x="0" y="21022"/>
                    <a:pt x="0" y="20909"/>
                  </a:cubicBezTo>
                  <a:lnTo>
                    <a:pt x="0" y="691"/>
                  </a:lnTo>
                  <a:cubicBezTo>
                    <a:pt x="0" y="578"/>
                    <a:pt x="209" y="480"/>
                    <a:pt x="556" y="395"/>
                  </a:cubicBezTo>
                  <a:cubicBezTo>
                    <a:pt x="903" y="310"/>
                    <a:pt x="1528" y="240"/>
                    <a:pt x="2362" y="183"/>
                  </a:cubicBezTo>
                  <a:cubicBezTo>
                    <a:pt x="3195" y="127"/>
                    <a:pt x="4307" y="85"/>
                    <a:pt x="5695" y="56"/>
                  </a:cubicBezTo>
                  <a:cubicBezTo>
                    <a:pt x="7084" y="28"/>
                    <a:pt x="8751" y="0"/>
                    <a:pt x="10835" y="0"/>
                  </a:cubicBezTo>
                  <a:cubicBezTo>
                    <a:pt x="12988" y="0"/>
                    <a:pt x="14724" y="14"/>
                    <a:pt x="16044" y="56"/>
                  </a:cubicBezTo>
                  <a:cubicBezTo>
                    <a:pt x="17363" y="99"/>
                    <a:pt x="18474" y="127"/>
                    <a:pt x="19308" y="183"/>
                  </a:cubicBezTo>
                  <a:cubicBezTo>
                    <a:pt x="20141" y="240"/>
                    <a:pt x="20697" y="310"/>
                    <a:pt x="21044" y="395"/>
                  </a:cubicBezTo>
                  <a:cubicBezTo>
                    <a:pt x="21391" y="480"/>
                    <a:pt x="21600" y="578"/>
                    <a:pt x="21600" y="691"/>
                  </a:cubicBezTo>
                  <a:lnTo>
                    <a:pt x="21600" y="2090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7" name="Shape">
              <a:extLst>
                <a:ext uri="{FF2B5EF4-FFF2-40B4-BE49-F238E27FC236}">
                  <a16:creationId xmlns:a16="http://schemas.microsoft.com/office/drawing/2014/main" id="{B55333E8-067B-4990-B51B-E32C52687FFD}"/>
                </a:ext>
              </a:extLst>
            </p:cNvPr>
            <p:cNvSpPr/>
            <p:nvPr/>
          </p:nvSpPr>
          <p:spPr>
            <a:xfrm>
              <a:off x="6654800" y="31369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3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1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82"/>
                    <a:pt x="21600" y="8750"/>
                    <a:pt x="21600" y="10552"/>
                  </a:cubicBezTo>
                  <a:close/>
                  <a:moveTo>
                    <a:pt x="16730" y="10786"/>
                  </a:moveTo>
                  <a:cubicBezTo>
                    <a:pt x="16730" y="9686"/>
                    <a:pt x="16640" y="8695"/>
                    <a:pt x="16444" y="7801"/>
                  </a:cubicBezTo>
                  <a:cubicBezTo>
                    <a:pt x="16264" y="6907"/>
                    <a:pt x="15933" y="6136"/>
                    <a:pt x="15482" y="5489"/>
                  </a:cubicBezTo>
                  <a:cubicBezTo>
                    <a:pt x="15031" y="4857"/>
                    <a:pt x="14430" y="4361"/>
                    <a:pt x="13678" y="4004"/>
                  </a:cubicBezTo>
                  <a:cubicBezTo>
                    <a:pt x="12927" y="3660"/>
                    <a:pt x="11980" y="3481"/>
                    <a:pt x="10853" y="3481"/>
                  </a:cubicBezTo>
                  <a:cubicBezTo>
                    <a:pt x="9710" y="3481"/>
                    <a:pt x="8763" y="3673"/>
                    <a:pt x="7997" y="4072"/>
                  </a:cubicBezTo>
                  <a:cubicBezTo>
                    <a:pt x="7230" y="4471"/>
                    <a:pt x="6614" y="4994"/>
                    <a:pt x="6148" y="5641"/>
                  </a:cubicBezTo>
                  <a:cubicBezTo>
                    <a:pt x="5682" y="6301"/>
                    <a:pt x="5351" y="7058"/>
                    <a:pt x="5156" y="7938"/>
                  </a:cubicBezTo>
                  <a:cubicBezTo>
                    <a:pt x="4960" y="8819"/>
                    <a:pt x="4870" y="9741"/>
                    <a:pt x="4870" y="10717"/>
                  </a:cubicBezTo>
                  <a:cubicBezTo>
                    <a:pt x="4870" y="11859"/>
                    <a:pt x="4960" y="12877"/>
                    <a:pt x="5156" y="13785"/>
                  </a:cubicBezTo>
                  <a:cubicBezTo>
                    <a:pt x="5336" y="14694"/>
                    <a:pt x="5667" y="15478"/>
                    <a:pt x="6103" y="16111"/>
                  </a:cubicBezTo>
                  <a:cubicBezTo>
                    <a:pt x="6554" y="16757"/>
                    <a:pt x="7155" y="17252"/>
                    <a:pt x="7906" y="17583"/>
                  </a:cubicBezTo>
                  <a:cubicBezTo>
                    <a:pt x="8658" y="17927"/>
                    <a:pt x="9605" y="18092"/>
                    <a:pt x="10747" y="18092"/>
                  </a:cubicBezTo>
                  <a:cubicBezTo>
                    <a:pt x="11890" y="18092"/>
                    <a:pt x="12837" y="17899"/>
                    <a:pt x="13603" y="17514"/>
                  </a:cubicBezTo>
                  <a:cubicBezTo>
                    <a:pt x="14370" y="17129"/>
                    <a:pt x="14986" y="16606"/>
                    <a:pt x="15452" y="15932"/>
                  </a:cubicBezTo>
                  <a:cubicBezTo>
                    <a:pt x="15918" y="15271"/>
                    <a:pt x="16249" y="14487"/>
                    <a:pt x="16444" y="13607"/>
                  </a:cubicBezTo>
                  <a:cubicBezTo>
                    <a:pt x="16640" y="12726"/>
                    <a:pt x="16730" y="11777"/>
                    <a:pt x="16730" y="1078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8" name="Shape">
              <a:extLst>
                <a:ext uri="{FF2B5EF4-FFF2-40B4-BE49-F238E27FC236}">
                  <a16:creationId xmlns:a16="http://schemas.microsoft.com/office/drawing/2014/main" id="{8CEE051D-E11F-4C8B-9BAC-3F1C84F43286}"/>
                </a:ext>
              </a:extLst>
            </p:cNvPr>
            <p:cNvSpPr/>
            <p:nvPr/>
          </p:nvSpPr>
          <p:spPr>
            <a:xfrm>
              <a:off x="6870700" y="3136900"/>
              <a:ext cx="158878" cy="194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4"/>
                    <a:pt x="21548" y="20470"/>
                    <a:pt x="21445" y="20668"/>
                  </a:cubicBezTo>
                  <a:cubicBezTo>
                    <a:pt x="21341" y="20865"/>
                    <a:pt x="21186" y="21035"/>
                    <a:pt x="21013" y="21162"/>
                  </a:cubicBezTo>
                  <a:cubicBezTo>
                    <a:pt x="20840" y="21289"/>
                    <a:pt x="20616" y="21388"/>
                    <a:pt x="20357" y="21459"/>
                  </a:cubicBezTo>
                  <a:cubicBezTo>
                    <a:pt x="20098" y="21529"/>
                    <a:pt x="19856" y="21543"/>
                    <a:pt x="19597" y="21543"/>
                  </a:cubicBezTo>
                  <a:lnTo>
                    <a:pt x="17335" y="21543"/>
                  </a:lnTo>
                  <a:cubicBezTo>
                    <a:pt x="16869" y="21543"/>
                    <a:pt x="16455" y="21501"/>
                    <a:pt x="16109" y="21430"/>
                  </a:cubicBezTo>
                  <a:cubicBezTo>
                    <a:pt x="15764" y="21360"/>
                    <a:pt x="15453" y="21219"/>
                    <a:pt x="15160" y="21007"/>
                  </a:cubicBezTo>
                  <a:cubicBezTo>
                    <a:pt x="14866" y="20795"/>
                    <a:pt x="14590" y="20526"/>
                    <a:pt x="14314" y="20173"/>
                  </a:cubicBezTo>
                  <a:cubicBezTo>
                    <a:pt x="14037" y="19820"/>
                    <a:pt x="13744" y="19382"/>
                    <a:pt x="13398" y="18817"/>
                  </a:cubicBezTo>
                  <a:lnTo>
                    <a:pt x="6872" y="8787"/>
                  </a:lnTo>
                  <a:cubicBezTo>
                    <a:pt x="6492" y="8194"/>
                    <a:pt x="6112" y="7544"/>
                    <a:pt x="5715" y="6852"/>
                  </a:cubicBezTo>
                  <a:cubicBezTo>
                    <a:pt x="5318" y="6159"/>
                    <a:pt x="4973" y="5495"/>
                    <a:pt x="4662" y="4846"/>
                  </a:cubicBezTo>
                  <a:lnTo>
                    <a:pt x="4627" y="4846"/>
                  </a:lnTo>
                  <a:cubicBezTo>
                    <a:pt x="4679" y="5637"/>
                    <a:pt x="4714" y="6428"/>
                    <a:pt x="4748" y="7219"/>
                  </a:cubicBezTo>
                  <a:cubicBezTo>
                    <a:pt x="4783" y="8010"/>
                    <a:pt x="4783" y="8829"/>
                    <a:pt x="4783" y="9663"/>
                  </a:cubicBezTo>
                  <a:lnTo>
                    <a:pt x="4783" y="20880"/>
                  </a:lnTo>
                  <a:cubicBezTo>
                    <a:pt x="4783" y="20993"/>
                    <a:pt x="4748" y="21091"/>
                    <a:pt x="4679" y="21176"/>
                  </a:cubicBezTo>
                  <a:cubicBezTo>
                    <a:pt x="4610" y="21261"/>
                    <a:pt x="4472" y="21346"/>
                    <a:pt x="4299" y="21402"/>
                  </a:cubicBezTo>
                  <a:cubicBezTo>
                    <a:pt x="4127" y="21459"/>
                    <a:pt x="3868" y="21515"/>
                    <a:pt x="3557" y="21543"/>
                  </a:cubicBezTo>
                  <a:cubicBezTo>
                    <a:pt x="3246" y="21572"/>
                    <a:pt x="2849" y="21600"/>
                    <a:pt x="2365" y="21600"/>
                  </a:cubicBezTo>
                  <a:cubicBezTo>
                    <a:pt x="1899" y="21600"/>
                    <a:pt x="1502" y="21586"/>
                    <a:pt x="1191" y="21543"/>
                  </a:cubicBezTo>
                  <a:cubicBezTo>
                    <a:pt x="881" y="21515"/>
                    <a:pt x="639" y="21459"/>
                    <a:pt x="466" y="21402"/>
                  </a:cubicBezTo>
                  <a:cubicBezTo>
                    <a:pt x="294" y="21346"/>
                    <a:pt x="173" y="21261"/>
                    <a:pt x="104" y="21176"/>
                  </a:cubicBezTo>
                  <a:cubicBezTo>
                    <a:pt x="34" y="21091"/>
                    <a:pt x="0" y="20993"/>
                    <a:pt x="0" y="20880"/>
                  </a:cubicBezTo>
                  <a:lnTo>
                    <a:pt x="0" y="1610"/>
                  </a:lnTo>
                  <a:cubicBezTo>
                    <a:pt x="0" y="1088"/>
                    <a:pt x="190" y="706"/>
                    <a:pt x="553" y="438"/>
                  </a:cubicBezTo>
                  <a:cubicBezTo>
                    <a:pt x="932" y="184"/>
                    <a:pt x="1381" y="42"/>
                    <a:pt x="1917" y="42"/>
                  </a:cubicBezTo>
                  <a:lnTo>
                    <a:pt x="4765" y="42"/>
                  </a:lnTo>
                  <a:cubicBezTo>
                    <a:pt x="5283" y="42"/>
                    <a:pt x="5715" y="85"/>
                    <a:pt x="6060" y="155"/>
                  </a:cubicBezTo>
                  <a:cubicBezTo>
                    <a:pt x="6406" y="226"/>
                    <a:pt x="6717" y="339"/>
                    <a:pt x="6993" y="509"/>
                  </a:cubicBezTo>
                  <a:cubicBezTo>
                    <a:pt x="7269" y="678"/>
                    <a:pt x="7528" y="904"/>
                    <a:pt x="7770" y="1201"/>
                  </a:cubicBezTo>
                  <a:cubicBezTo>
                    <a:pt x="8012" y="1497"/>
                    <a:pt x="8270" y="1851"/>
                    <a:pt x="8512" y="2289"/>
                  </a:cubicBezTo>
                  <a:lnTo>
                    <a:pt x="13623" y="10129"/>
                  </a:lnTo>
                  <a:cubicBezTo>
                    <a:pt x="13917" y="10609"/>
                    <a:pt x="14210" y="11075"/>
                    <a:pt x="14504" y="11528"/>
                  </a:cubicBezTo>
                  <a:cubicBezTo>
                    <a:pt x="14797" y="11980"/>
                    <a:pt x="15073" y="12446"/>
                    <a:pt x="15350" y="12898"/>
                  </a:cubicBezTo>
                  <a:cubicBezTo>
                    <a:pt x="15626" y="13364"/>
                    <a:pt x="15885" y="13802"/>
                    <a:pt x="16144" y="14254"/>
                  </a:cubicBezTo>
                  <a:cubicBezTo>
                    <a:pt x="16403" y="14706"/>
                    <a:pt x="16645" y="15144"/>
                    <a:pt x="16886" y="15582"/>
                  </a:cubicBezTo>
                  <a:lnTo>
                    <a:pt x="16904" y="15582"/>
                  </a:lnTo>
                  <a:cubicBezTo>
                    <a:pt x="16869" y="14805"/>
                    <a:pt x="16835" y="14000"/>
                    <a:pt x="16817" y="13166"/>
                  </a:cubicBezTo>
                  <a:cubicBezTo>
                    <a:pt x="16800" y="12333"/>
                    <a:pt x="16783" y="11528"/>
                    <a:pt x="16783" y="10765"/>
                  </a:cubicBezTo>
                  <a:lnTo>
                    <a:pt x="16783" y="706"/>
                  </a:lnTo>
                  <a:cubicBezTo>
                    <a:pt x="16783" y="593"/>
                    <a:pt x="16817" y="494"/>
                    <a:pt x="16904" y="410"/>
                  </a:cubicBezTo>
                  <a:cubicBezTo>
                    <a:pt x="16990" y="325"/>
                    <a:pt x="17111" y="240"/>
                    <a:pt x="17301" y="184"/>
                  </a:cubicBezTo>
                  <a:cubicBezTo>
                    <a:pt x="17491" y="127"/>
                    <a:pt x="17732" y="71"/>
                    <a:pt x="18043" y="42"/>
                  </a:cubicBezTo>
                  <a:cubicBezTo>
                    <a:pt x="18354" y="14"/>
                    <a:pt x="18751" y="0"/>
                    <a:pt x="19235" y="0"/>
                  </a:cubicBezTo>
                  <a:cubicBezTo>
                    <a:pt x="19701" y="0"/>
                    <a:pt x="20081" y="14"/>
                    <a:pt x="20391" y="42"/>
                  </a:cubicBezTo>
                  <a:cubicBezTo>
                    <a:pt x="20702" y="71"/>
                    <a:pt x="20944" y="113"/>
                    <a:pt x="21116" y="184"/>
                  </a:cubicBezTo>
                  <a:cubicBezTo>
                    <a:pt x="21289" y="254"/>
                    <a:pt x="21410" y="325"/>
                    <a:pt x="21479" y="410"/>
                  </a:cubicBezTo>
                  <a:cubicBezTo>
                    <a:pt x="21548" y="494"/>
                    <a:pt x="21583" y="593"/>
                    <a:pt x="21583" y="706"/>
                  </a:cubicBezTo>
                  <a:lnTo>
                    <a:pt x="21583" y="19989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9" name="Shape">
              <a:extLst>
                <a:ext uri="{FF2B5EF4-FFF2-40B4-BE49-F238E27FC236}">
                  <a16:creationId xmlns:a16="http://schemas.microsoft.com/office/drawing/2014/main" id="{4F3BB252-1C70-4DDF-81A6-A140E2A9DAE9}"/>
                </a:ext>
              </a:extLst>
            </p:cNvPr>
            <p:cNvSpPr/>
            <p:nvPr/>
          </p:nvSpPr>
          <p:spPr>
            <a:xfrm>
              <a:off x="2819399" y="2882899"/>
              <a:ext cx="193497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9" y="19882"/>
                  </a:moveTo>
                  <a:cubicBezTo>
                    <a:pt x="21410" y="20282"/>
                    <a:pt x="21509" y="20592"/>
                    <a:pt x="21538" y="20825"/>
                  </a:cubicBezTo>
                  <a:cubicBezTo>
                    <a:pt x="21580" y="21057"/>
                    <a:pt x="21523" y="21225"/>
                    <a:pt x="21396" y="21342"/>
                  </a:cubicBezTo>
                  <a:cubicBezTo>
                    <a:pt x="21269" y="21458"/>
                    <a:pt x="21028" y="21522"/>
                    <a:pt x="20689" y="21561"/>
                  </a:cubicBezTo>
                  <a:cubicBezTo>
                    <a:pt x="20349" y="21600"/>
                    <a:pt x="19883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5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69" y="19882"/>
                  </a:lnTo>
                  <a:close/>
                  <a:moveTo>
                    <a:pt x="10518" y="4199"/>
                  </a:moveTo>
                  <a:lnTo>
                    <a:pt x="10504" y="4199"/>
                  </a:lnTo>
                  <a:lnTo>
                    <a:pt x="7194" y="13293"/>
                  </a:lnTo>
                  <a:lnTo>
                    <a:pt x="13828" y="13293"/>
                  </a:lnTo>
                  <a:lnTo>
                    <a:pt x="10518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0" name="Shape">
              <a:extLst>
                <a:ext uri="{FF2B5EF4-FFF2-40B4-BE49-F238E27FC236}">
                  <a16:creationId xmlns:a16="http://schemas.microsoft.com/office/drawing/2014/main" id="{20156324-497B-40C6-A2D9-3B2F59C6FDD0}"/>
                </a:ext>
              </a:extLst>
            </p:cNvPr>
            <p:cNvSpPr/>
            <p:nvPr/>
          </p:nvSpPr>
          <p:spPr>
            <a:xfrm>
              <a:off x="3035300" y="2882900"/>
              <a:ext cx="171831" cy="21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4" y="13371"/>
                  </a:moveTo>
                  <a:cubicBezTo>
                    <a:pt x="21584" y="14659"/>
                    <a:pt x="21345" y="15820"/>
                    <a:pt x="20866" y="16841"/>
                  </a:cubicBezTo>
                  <a:cubicBezTo>
                    <a:pt x="20387" y="17862"/>
                    <a:pt x="19684" y="18729"/>
                    <a:pt x="18758" y="19431"/>
                  </a:cubicBezTo>
                  <a:cubicBezTo>
                    <a:pt x="17832" y="20133"/>
                    <a:pt x="16683" y="20681"/>
                    <a:pt x="15326" y="21051"/>
                  </a:cubicBezTo>
                  <a:cubicBezTo>
                    <a:pt x="13969" y="21421"/>
                    <a:pt x="12404" y="21600"/>
                    <a:pt x="10632" y="21600"/>
                  </a:cubicBezTo>
                  <a:cubicBezTo>
                    <a:pt x="8972" y="21600"/>
                    <a:pt x="7487" y="21434"/>
                    <a:pt x="6162" y="21102"/>
                  </a:cubicBezTo>
                  <a:cubicBezTo>
                    <a:pt x="4837" y="20771"/>
                    <a:pt x="3720" y="20273"/>
                    <a:pt x="2810" y="19597"/>
                  </a:cubicBezTo>
                  <a:cubicBezTo>
                    <a:pt x="1900" y="18921"/>
                    <a:pt x="1197" y="18079"/>
                    <a:pt x="718" y="17071"/>
                  </a:cubicBezTo>
                  <a:cubicBezTo>
                    <a:pt x="239" y="16063"/>
                    <a:pt x="0" y="14889"/>
                    <a:pt x="0" y="13537"/>
                  </a:cubicBezTo>
                  <a:lnTo>
                    <a:pt x="0" y="689"/>
                  </a:lnTo>
                  <a:cubicBezTo>
                    <a:pt x="0" y="587"/>
                    <a:pt x="48" y="485"/>
                    <a:pt x="128" y="396"/>
                  </a:cubicBezTo>
                  <a:cubicBezTo>
                    <a:pt x="208" y="306"/>
                    <a:pt x="351" y="242"/>
                    <a:pt x="575" y="179"/>
                  </a:cubicBezTo>
                  <a:cubicBezTo>
                    <a:pt x="782" y="128"/>
                    <a:pt x="1054" y="77"/>
                    <a:pt x="1405" y="51"/>
                  </a:cubicBezTo>
                  <a:cubicBezTo>
                    <a:pt x="1740" y="13"/>
                    <a:pt x="2187" y="0"/>
                    <a:pt x="2714" y="0"/>
                  </a:cubicBezTo>
                  <a:cubicBezTo>
                    <a:pt x="3225" y="0"/>
                    <a:pt x="3656" y="13"/>
                    <a:pt x="4007" y="51"/>
                  </a:cubicBezTo>
                  <a:cubicBezTo>
                    <a:pt x="4342" y="89"/>
                    <a:pt x="4614" y="128"/>
                    <a:pt x="4821" y="179"/>
                  </a:cubicBezTo>
                  <a:cubicBezTo>
                    <a:pt x="5029" y="230"/>
                    <a:pt x="5173" y="306"/>
                    <a:pt x="5252" y="396"/>
                  </a:cubicBezTo>
                  <a:cubicBezTo>
                    <a:pt x="5348" y="485"/>
                    <a:pt x="5380" y="587"/>
                    <a:pt x="5380" y="689"/>
                  </a:cubicBezTo>
                  <a:lnTo>
                    <a:pt x="5380" y="13154"/>
                  </a:lnTo>
                  <a:cubicBezTo>
                    <a:pt x="5380" y="13996"/>
                    <a:pt x="5508" y="14723"/>
                    <a:pt x="5763" y="15336"/>
                  </a:cubicBezTo>
                  <a:cubicBezTo>
                    <a:pt x="6019" y="15948"/>
                    <a:pt x="6386" y="16458"/>
                    <a:pt x="6881" y="16867"/>
                  </a:cubicBezTo>
                  <a:cubicBezTo>
                    <a:pt x="7360" y="17275"/>
                    <a:pt x="7950" y="17568"/>
                    <a:pt x="8621" y="17773"/>
                  </a:cubicBezTo>
                  <a:cubicBezTo>
                    <a:pt x="9291" y="17977"/>
                    <a:pt x="10042" y="18079"/>
                    <a:pt x="10872" y="18079"/>
                  </a:cubicBezTo>
                  <a:cubicBezTo>
                    <a:pt x="11718" y="18079"/>
                    <a:pt x="12468" y="17977"/>
                    <a:pt x="13139" y="17773"/>
                  </a:cubicBezTo>
                  <a:cubicBezTo>
                    <a:pt x="13809" y="17568"/>
                    <a:pt x="14368" y="17262"/>
                    <a:pt x="14831" y="16867"/>
                  </a:cubicBezTo>
                  <a:cubicBezTo>
                    <a:pt x="15294" y="16471"/>
                    <a:pt x="15645" y="15986"/>
                    <a:pt x="15901" y="15399"/>
                  </a:cubicBezTo>
                  <a:cubicBezTo>
                    <a:pt x="16156" y="14813"/>
                    <a:pt x="16284" y="14162"/>
                    <a:pt x="16284" y="13422"/>
                  </a:cubicBezTo>
                  <a:lnTo>
                    <a:pt x="16284" y="714"/>
                  </a:lnTo>
                  <a:cubicBezTo>
                    <a:pt x="16284" y="612"/>
                    <a:pt x="16332" y="510"/>
                    <a:pt x="16412" y="421"/>
                  </a:cubicBezTo>
                  <a:cubicBezTo>
                    <a:pt x="16491" y="332"/>
                    <a:pt x="16635" y="268"/>
                    <a:pt x="16843" y="204"/>
                  </a:cubicBezTo>
                  <a:cubicBezTo>
                    <a:pt x="17050" y="153"/>
                    <a:pt x="17322" y="102"/>
                    <a:pt x="17673" y="77"/>
                  </a:cubicBezTo>
                  <a:cubicBezTo>
                    <a:pt x="18024" y="38"/>
                    <a:pt x="18455" y="26"/>
                    <a:pt x="18966" y="26"/>
                  </a:cubicBezTo>
                  <a:cubicBezTo>
                    <a:pt x="19477" y="26"/>
                    <a:pt x="19908" y="38"/>
                    <a:pt x="20243" y="77"/>
                  </a:cubicBezTo>
                  <a:cubicBezTo>
                    <a:pt x="20578" y="115"/>
                    <a:pt x="20850" y="153"/>
                    <a:pt x="21041" y="204"/>
                  </a:cubicBezTo>
                  <a:cubicBezTo>
                    <a:pt x="21249" y="255"/>
                    <a:pt x="21392" y="332"/>
                    <a:pt x="21472" y="421"/>
                  </a:cubicBezTo>
                  <a:cubicBezTo>
                    <a:pt x="21552" y="510"/>
                    <a:pt x="21600" y="612"/>
                    <a:pt x="21600" y="714"/>
                  </a:cubicBezTo>
                  <a:lnTo>
                    <a:pt x="21600" y="13371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1" name="Shape">
              <a:extLst>
                <a:ext uri="{FF2B5EF4-FFF2-40B4-BE49-F238E27FC236}">
                  <a16:creationId xmlns:a16="http://schemas.microsoft.com/office/drawing/2014/main" id="{DD9A10CF-AFBD-4F2A-B847-0D8761E41F49}"/>
                </a:ext>
              </a:extLst>
            </p:cNvPr>
            <p:cNvSpPr/>
            <p:nvPr/>
          </p:nvSpPr>
          <p:spPr>
            <a:xfrm>
              <a:off x="3238499" y="2882899"/>
              <a:ext cx="160528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09" y="3299"/>
                    <a:pt x="21207" y="3403"/>
                    <a:pt x="21104" y="3468"/>
                  </a:cubicBezTo>
                  <a:cubicBezTo>
                    <a:pt x="21002" y="3533"/>
                    <a:pt x="20882" y="3572"/>
                    <a:pt x="20746" y="3572"/>
                  </a:cubicBezTo>
                  <a:lnTo>
                    <a:pt x="13671" y="3572"/>
                  </a:lnTo>
                  <a:lnTo>
                    <a:pt x="13671" y="20899"/>
                  </a:lnTo>
                  <a:cubicBezTo>
                    <a:pt x="13671" y="21003"/>
                    <a:pt x="13620" y="21106"/>
                    <a:pt x="13534" y="21197"/>
                  </a:cubicBezTo>
                  <a:cubicBezTo>
                    <a:pt x="13432" y="21288"/>
                    <a:pt x="13278" y="21353"/>
                    <a:pt x="13073" y="21418"/>
                  </a:cubicBezTo>
                  <a:cubicBezTo>
                    <a:pt x="12851" y="21470"/>
                    <a:pt x="12560" y="21522"/>
                    <a:pt x="12184" y="21548"/>
                  </a:cubicBezTo>
                  <a:cubicBezTo>
                    <a:pt x="11808" y="21574"/>
                    <a:pt x="11347" y="21600"/>
                    <a:pt x="10800" y="21600"/>
                  </a:cubicBezTo>
                  <a:cubicBezTo>
                    <a:pt x="10253" y="21600"/>
                    <a:pt x="9792" y="21587"/>
                    <a:pt x="9416" y="21548"/>
                  </a:cubicBezTo>
                  <a:cubicBezTo>
                    <a:pt x="9040" y="21509"/>
                    <a:pt x="8749" y="21470"/>
                    <a:pt x="8527" y="21418"/>
                  </a:cubicBezTo>
                  <a:cubicBezTo>
                    <a:pt x="8305" y="21366"/>
                    <a:pt x="8151" y="21288"/>
                    <a:pt x="8066" y="21197"/>
                  </a:cubicBezTo>
                  <a:cubicBezTo>
                    <a:pt x="7980" y="21106"/>
                    <a:pt x="7929" y="21016"/>
                    <a:pt x="7929" y="20899"/>
                  </a:cubicBezTo>
                  <a:lnTo>
                    <a:pt x="7929" y="3572"/>
                  </a:lnTo>
                  <a:lnTo>
                    <a:pt x="854" y="3572"/>
                  </a:lnTo>
                  <a:cubicBezTo>
                    <a:pt x="701" y="3572"/>
                    <a:pt x="581" y="3533"/>
                    <a:pt x="478" y="3468"/>
                  </a:cubicBezTo>
                  <a:cubicBezTo>
                    <a:pt x="376" y="3403"/>
                    <a:pt x="291" y="3299"/>
                    <a:pt x="222" y="3156"/>
                  </a:cubicBezTo>
                  <a:cubicBezTo>
                    <a:pt x="154" y="3013"/>
                    <a:pt x="103" y="2832"/>
                    <a:pt x="51" y="2611"/>
                  </a:cubicBezTo>
                  <a:cubicBezTo>
                    <a:pt x="17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8" y="247"/>
                    <a:pt x="376" y="156"/>
                    <a:pt x="478" y="91"/>
                  </a:cubicBezTo>
                  <a:cubicBezTo>
                    <a:pt x="581" y="26"/>
                    <a:pt x="701" y="0"/>
                    <a:pt x="854" y="0"/>
                  </a:cubicBezTo>
                  <a:lnTo>
                    <a:pt x="20746" y="0"/>
                  </a:lnTo>
                  <a:cubicBezTo>
                    <a:pt x="20882" y="0"/>
                    <a:pt x="21002" y="26"/>
                    <a:pt x="21104" y="91"/>
                  </a:cubicBezTo>
                  <a:cubicBezTo>
                    <a:pt x="21207" y="156"/>
                    <a:pt x="21309" y="247"/>
                    <a:pt x="21378" y="390"/>
                  </a:cubicBezTo>
                  <a:cubicBezTo>
                    <a:pt x="21446" y="533"/>
                    <a:pt x="21497" y="714"/>
                    <a:pt x="21549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2" name="Shape">
              <a:extLst>
                <a:ext uri="{FF2B5EF4-FFF2-40B4-BE49-F238E27FC236}">
                  <a16:creationId xmlns:a16="http://schemas.microsoft.com/office/drawing/2014/main" id="{A42AD7D0-C4EF-45F1-9600-AF8AB61D9977}"/>
                </a:ext>
              </a:extLst>
            </p:cNvPr>
            <p:cNvSpPr/>
            <p:nvPr/>
          </p:nvSpPr>
          <p:spPr>
            <a:xfrm>
              <a:off x="3403600" y="2870200"/>
              <a:ext cx="199010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33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53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912" y="2560"/>
                  </a:cubicBezTo>
                  <a:cubicBezTo>
                    <a:pt x="19794" y="3430"/>
                    <a:pt x="20470" y="4527"/>
                    <a:pt x="20925" y="5863"/>
                  </a:cubicBezTo>
                  <a:cubicBezTo>
                    <a:pt x="21379" y="7200"/>
                    <a:pt x="21600" y="8751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45" y="7793"/>
                  </a:cubicBezTo>
                  <a:cubicBezTo>
                    <a:pt x="16252" y="6897"/>
                    <a:pt x="15935" y="6128"/>
                    <a:pt x="15480" y="5485"/>
                  </a:cubicBezTo>
                  <a:cubicBezTo>
                    <a:pt x="15025" y="4842"/>
                    <a:pt x="14418" y="4350"/>
                    <a:pt x="13674" y="3997"/>
                  </a:cubicBezTo>
                  <a:cubicBezTo>
                    <a:pt x="12916" y="3644"/>
                    <a:pt x="11979" y="3468"/>
                    <a:pt x="10848" y="3468"/>
                  </a:cubicBezTo>
                  <a:cubicBezTo>
                    <a:pt x="9704" y="3468"/>
                    <a:pt x="8753" y="3669"/>
                    <a:pt x="7995" y="4060"/>
                  </a:cubicBezTo>
                  <a:cubicBezTo>
                    <a:pt x="7237" y="4451"/>
                    <a:pt x="6616" y="4981"/>
                    <a:pt x="6148" y="5636"/>
                  </a:cubicBezTo>
                  <a:cubicBezTo>
                    <a:pt x="5679" y="6292"/>
                    <a:pt x="5348" y="7061"/>
                    <a:pt x="5155" y="7931"/>
                  </a:cubicBezTo>
                  <a:cubicBezTo>
                    <a:pt x="4962" y="8814"/>
                    <a:pt x="4866" y="9735"/>
                    <a:pt x="4866" y="10718"/>
                  </a:cubicBezTo>
                  <a:cubicBezTo>
                    <a:pt x="4866" y="11853"/>
                    <a:pt x="4962" y="12887"/>
                    <a:pt x="5142" y="13795"/>
                  </a:cubicBezTo>
                  <a:cubicBezTo>
                    <a:pt x="5321" y="14703"/>
                    <a:pt x="5652" y="15484"/>
                    <a:pt x="6093" y="16128"/>
                  </a:cubicBezTo>
                  <a:cubicBezTo>
                    <a:pt x="6534" y="16771"/>
                    <a:pt x="7140" y="17262"/>
                    <a:pt x="7885" y="17603"/>
                  </a:cubicBezTo>
                  <a:cubicBezTo>
                    <a:pt x="8629" y="17943"/>
                    <a:pt x="9580" y="18107"/>
                    <a:pt x="10724" y="18107"/>
                  </a:cubicBezTo>
                  <a:cubicBezTo>
                    <a:pt x="11868" y="18107"/>
                    <a:pt x="12819" y="17918"/>
                    <a:pt x="13578" y="17527"/>
                  </a:cubicBezTo>
                  <a:cubicBezTo>
                    <a:pt x="14336" y="17136"/>
                    <a:pt x="14956" y="16619"/>
                    <a:pt x="15425" y="15951"/>
                  </a:cubicBezTo>
                  <a:cubicBezTo>
                    <a:pt x="15893" y="15283"/>
                    <a:pt x="16224" y="14514"/>
                    <a:pt x="16417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3" name="Shape">
              <a:extLst>
                <a:ext uri="{FF2B5EF4-FFF2-40B4-BE49-F238E27FC236}">
                  <a16:creationId xmlns:a16="http://schemas.microsoft.com/office/drawing/2014/main" id="{730496E9-9EF2-4948-AE90-C222595444CF}"/>
                </a:ext>
              </a:extLst>
            </p:cNvPr>
            <p:cNvSpPr/>
            <p:nvPr/>
          </p:nvSpPr>
          <p:spPr>
            <a:xfrm>
              <a:off x="3632199" y="2882899"/>
              <a:ext cx="245112" cy="21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7"/>
                  </a:moveTo>
                  <a:cubicBezTo>
                    <a:pt x="21600" y="20990"/>
                    <a:pt x="21578" y="21094"/>
                    <a:pt x="21522" y="21185"/>
                  </a:cubicBezTo>
                  <a:cubicBezTo>
                    <a:pt x="21466" y="21276"/>
                    <a:pt x="21376" y="21341"/>
                    <a:pt x="21231" y="21405"/>
                  </a:cubicBezTo>
                  <a:cubicBezTo>
                    <a:pt x="21096" y="21457"/>
                    <a:pt x="20906" y="21509"/>
                    <a:pt x="20682" y="21535"/>
                  </a:cubicBezTo>
                  <a:cubicBezTo>
                    <a:pt x="20458" y="21574"/>
                    <a:pt x="20167" y="21587"/>
                    <a:pt x="19809" y="21587"/>
                  </a:cubicBezTo>
                  <a:cubicBezTo>
                    <a:pt x="19462" y="21587"/>
                    <a:pt x="19183" y="21574"/>
                    <a:pt x="18948" y="21535"/>
                  </a:cubicBezTo>
                  <a:cubicBezTo>
                    <a:pt x="18724" y="21496"/>
                    <a:pt x="18533" y="21457"/>
                    <a:pt x="18399" y="21405"/>
                  </a:cubicBezTo>
                  <a:cubicBezTo>
                    <a:pt x="18265" y="21354"/>
                    <a:pt x="18164" y="21276"/>
                    <a:pt x="18108" y="21185"/>
                  </a:cubicBezTo>
                  <a:cubicBezTo>
                    <a:pt x="18052" y="21094"/>
                    <a:pt x="18019" y="21003"/>
                    <a:pt x="18019" y="20887"/>
                  </a:cubicBezTo>
                  <a:lnTo>
                    <a:pt x="18019" y="3412"/>
                  </a:lnTo>
                  <a:lnTo>
                    <a:pt x="17985" y="3412"/>
                  </a:lnTo>
                  <a:lnTo>
                    <a:pt x="12613" y="20874"/>
                  </a:lnTo>
                  <a:cubicBezTo>
                    <a:pt x="12579" y="21016"/>
                    <a:pt x="12512" y="21133"/>
                    <a:pt x="12423" y="21237"/>
                  </a:cubicBezTo>
                  <a:cubicBezTo>
                    <a:pt x="12333" y="21328"/>
                    <a:pt x="12221" y="21405"/>
                    <a:pt x="12076" y="21457"/>
                  </a:cubicBezTo>
                  <a:cubicBezTo>
                    <a:pt x="11930" y="21509"/>
                    <a:pt x="11740" y="21548"/>
                    <a:pt x="11516" y="21561"/>
                  </a:cubicBezTo>
                  <a:cubicBezTo>
                    <a:pt x="11292" y="21574"/>
                    <a:pt x="11013" y="21587"/>
                    <a:pt x="10688" y="21587"/>
                  </a:cubicBezTo>
                  <a:cubicBezTo>
                    <a:pt x="10364" y="21587"/>
                    <a:pt x="10084" y="21574"/>
                    <a:pt x="9860" y="21548"/>
                  </a:cubicBezTo>
                  <a:cubicBezTo>
                    <a:pt x="9625" y="21522"/>
                    <a:pt x="9446" y="21470"/>
                    <a:pt x="9289" y="21418"/>
                  </a:cubicBezTo>
                  <a:cubicBezTo>
                    <a:pt x="9144" y="21354"/>
                    <a:pt x="9021" y="21289"/>
                    <a:pt x="8942" y="21198"/>
                  </a:cubicBezTo>
                  <a:cubicBezTo>
                    <a:pt x="8853" y="21107"/>
                    <a:pt x="8797" y="21003"/>
                    <a:pt x="8774" y="20887"/>
                  </a:cubicBezTo>
                  <a:lnTo>
                    <a:pt x="3593" y="3425"/>
                  </a:lnTo>
                  <a:lnTo>
                    <a:pt x="3559" y="3425"/>
                  </a:lnTo>
                  <a:lnTo>
                    <a:pt x="3559" y="20899"/>
                  </a:lnTo>
                  <a:cubicBezTo>
                    <a:pt x="3559" y="21003"/>
                    <a:pt x="3537" y="21107"/>
                    <a:pt x="3481" y="21198"/>
                  </a:cubicBezTo>
                  <a:cubicBezTo>
                    <a:pt x="3425" y="21289"/>
                    <a:pt x="3335" y="21354"/>
                    <a:pt x="3190" y="21418"/>
                  </a:cubicBezTo>
                  <a:cubicBezTo>
                    <a:pt x="3044" y="21470"/>
                    <a:pt x="2865" y="21522"/>
                    <a:pt x="2641" y="21548"/>
                  </a:cubicBezTo>
                  <a:cubicBezTo>
                    <a:pt x="2417" y="21574"/>
                    <a:pt x="2126" y="21600"/>
                    <a:pt x="1779" y="21600"/>
                  </a:cubicBezTo>
                  <a:cubicBezTo>
                    <a:pt x="1433" y="21600"/>
                    <a:pt x="1153" y="21587"/>
                    <a:pt x="918" y="21548"/>
                  </a:cubicBezTo>
                  <a:cubicBezTo>
                    <a:pt x="683" y="21509"/>
                    <a:pt x="504" y="21470"/>
                    <a:pt x="369" y="21418"/>
                  </a:cubicBezTo>
                  <a:cubicBezTo>
                    <a:pt x="235" y="21366"/>
                    <a:pt x="134" y="21289"/>
                    <a:pt x="78" y="21198"/>
                  </a:cubicBezTo>
                  <a:cubicBezTo>
                    <a:pt x="22" y="21107"/>
                    <a:pt x="0" y="21016"/>
                    <a:pt x="0" y="20899"/>
                  </a:cubicBezTo>
                  <a:lnTo>
                    <a:pt x="0" y="1764"/>
                  </a:lnTo>
                  <a:cubicBezTo>
                    <a:pt x="0" y="1207"/>
                    <a:pt x="134" y="765"/>
                    <a:pt x="381" y="467"/>
                  </a:cubicBezTo>
                  <a:cubicBezTo>
                    <a:pt x="638" y="169"/>
                    <a:pt x="985" y="13"/>
                    <a:pt x="1410" y="13"/>
                  </a:cubicBezTo>
                  <a:lnTo>
                    <a:pt x="3872" y="13"/>
                  </a:lnTo>
                  <a:cubicBezTo>
                    <a:pt x="4309" y="13"/>
                    <a:pt x="4689" y="52"/>
                    <a:pt x="5003" y="143"/>
                  </a:cubicBezTo>
                  <a:cubicBezTo>
                    <a:pt x="5316" y="221"/>
                    <a:pt x="5585" y="363"/>
                    <a:pt x="5820" y="558"/>
                  </a:cubicBezTo>
                  <a:cubicBezTo>
                    <a:pt x="6055" y="752"/>
                    <a:pt x="6245" y="1012"/>
                    <a:pt x="6391" y="1323"/>
                  </a:cubicBezTo>
                  <a:cubicBezTo>
                    <a:pt x="6547" y="1635"/>
                    <a:pt x="6682" y="2024"/>
                    <a:pt x="6793" y="2491"/>
                  </a:cubicBezTo>
                  <a:lnTo>
                    <a:pt x="10800" y="15282"/>
                  </a:lnTo>
                  <a:lnTo>
                    <a:pt x="10856" y="15282"/>
                  </a:lnTo>
                  <a:lnTo>
                    <a:pt x="15008" y="2517"/>
                  </a:lnTo>
                  <a:cubicBezTo>
                    <a:pt x="15131" y="2050"/>
                    <a:pt x="15266" y="1661"/>
                    <a:pt x="15411" y="1336"/>
                  </a:cubicBezTo>
                  <a:cubicBezTo>
                    <a:pt x="15557" y="1012"/>
                    <a:pt x="15736" y="752"/>
                    <a:pt x="15926" y="558"/>
                  </a:cubicBezTo>
                  <a:cubicBezTo>
                    <a:pt x="16116" y="363"/>
                    <a:pt x="16351" y="221"/>
                    <a:pt x="16620" y="130"/>
                  </a:cubicBezTo>
                  <a:cubicBezTo>
                    <a:pt x="16888" y="52"/>
                    <a:pt x="17202" y="0"/>
                    <a:pt x="17549" y="0"/>
                  </a:cubicBezTo>
                  <a:lnTo>
                    <a:pt x="20078" y="0"/>
                  </a:lnTo>
                  <a:cubicBezTo>
                    <a:pt x="20335" y="0"/>
                    <a:pt x="20559" y="39"/>
                    <a:pt x="20738" y="117"/>
                  </a:cubicBezTo>
                  <a:cubicBezTo>
                    <a:pt x="20917" y="195"/>
                    <a:pt x="21074" y="311"/>
                    <a:pt x="21197" y="454"/>
                  </a:cubicBezTo>
                  <a:cubicBezTo>
                    <a:pt x="21320" y="610"/>
                    <a:pt x="21410" y="791"/>
                    <a:pt x="21466" y="999"/>
                  </a:cubicBezTo>
                  <a:cubicBezTo>
                    <a:pt x="21533" y="1219"/>
                    <a:pt x="21555" y="1466"/>
                    <a:pt x="21555" y="1738"/>
                  </a:cubicBezTo>
                  <a:lnTo>
                    <a:pt x="21555" y="20887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4" name="Shape">
              <a:extLst>
                <a:ext uri="{FF2B5EF4-FFF2-40B4-BE49-F238E27FC236}">
                  <a16:creationId xmlns:a16="http://schemas.microsoft.com/office/drawing/2014/main" id="{D07F3B86-BB81-44C5-AC17-3D11FF6B4090}"/>
                </a:ext>
              </a:extLst>
            </p:cNvPr>
            <p:cNvSpPr/>
            <p:nvPr/>
          </p:nvSpPr>
          <p:spPr>
            <a:xfrm>
              <a:off x="3911600" y="2882899"/>
              <a:ext cx="193622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75" y="19882"/>
                  </a:moveTo>
                  <a:cubicBezTo>
                    <a:pt x="21417" y="20282"/>
                    <a:pt x="21515" y="20592"/>
                    <a:pt x="21544" y="20825"/>
                  </a:cubicBezTo>
                  <a:cubicBezTo>
                    <a:pt x="21572" y="21057"/>
                    <a:pt x="21530" y="21225"/>
                    <a:pt x="21402" y="21342"/>
                  </a:cubicBezTo>
                  <a:cubicBezTo>
                    <a:pt x="21275" y="21458"/>
                    <a:pt x="21035" y="21522"/>
                    <a:pt x="20696" y="21561"/>
                  </a:cubicBezTo>
                  <a:cubicBezTo>
                    <a:pt x="20356" y="21587"/>
                    <a:pt x="19890" y="21600"/>
                    <a:pt x="19296" y="21600"/>
                  </a:cubicBezTo>
                  <a:cubicBezTo>
                    <a:pt x="18688" y="21600"/>
                    <a:pt x="18208" y="21587"/>
                    <a:pt x="17854" y="21574"/>
                  </a:cubicBezTo>
                  <a:cubicBezTo>
                    <a:pt x="17501" y="21561"/>
                    <a:pt x="17246" y="21522"/>
                    <a:pt x="17063" y="21471"/>
                  </a:cubicBezTo>
                  <a:cubicBezTo>
                    <a:pt x="16879" y="21419"/>
                    <a:pt x="16752" y="21355"/>
                    <a:pt x="16681" y="21264"/>
                  </a:cubicBezTo>
                  <a:cubicBezTo>
                    <a:pt x="16610" y="21174"/>
                    <a:pt x="16554" y="21057"/>
                    <a:pt x="16497" y="20915"/>
                  </a:cubicBezTo>
                  <a:lnTo>
                    <a:pt x="14928" y="16613"/>
                  </a:lnTo>
                  <a:lnTo>
                    <a:pt x="6135" y="16613"/>
                  </a:lnTo>
                  <a:lnTo>
                    <a:pt x="4651" y="20799"/>
                  </a:lnTo>
                  <a:cubicBezTo>
                    <a:pt x="4609" y="20954"/>
                    <a:pt x="4538" y="21083"/>
                    <a:pt x="4467" y="21187"/>
                  </a:cubicBezTo>
                  <a:cubicBezTo>
                    <a:pt x="4397" y="21290"/>
                    <a:pt x="4255" y="21367"/>
                    <a:pt x="4086" y="21432"/>
                  </a:cubicBezTo>
                  <a:cubicBezTo>
                    <a:pt x="3916" y="21497"/>
                    <a:pt x="3662" y="21535"/>
                    <a:pt x="3351" y="21561"/>
                  </a:cubicBezTo>
                  <a:cubicBezTo>
                    <a:pt x="3025" y="21587"/>
                    <a:pt x="2616" y="21600"/>
                    <a:pt x="2092" y="21600"/>
                  </a:cubicBezTo>
                  <a:cubicBezTo>
                    <a:pt x="1541" y="21600"/>
                    <a:pt x="1103" y="21587"/>
                    <a:pt x="792" y="21548"/>
                  </a:cubicBezTo>
                  <a:cubicBezTo>
                    <a:pt x="481" y="21510"/>
                    <a:pt x="255" y="21432"/>
                    <a:pt x="142" y="21303"/>
                  </a:cubicBezTo>
                  <a:cubicBezTo>
                    <a:pt x="29" y="21174"/>
                    <a:pt x="-28" y="20993"/>
                    <a:pt x="14" y="20760"/>
                  </a:cubicBezTo>
                  <a:cubicBezTo>
                    <a:pt x="57" y="20528"/>
                    <a:pt x="142" y="20218"/>
                    <a:pt x="283" y="19830"/>
                  </a:cubicBezTo>
                  <a:lnTo>
                    <a:pt x="7492" y="866"/>
                  </a:lnTo>
                  <a:cubicBezTo>
                    <a:pt x="7563" y="672"/>
                    <a:pt x="7648" y="530"/>
                    <a:pt x="7747" y="413"/>
                  </a:cubicBezTo>
                  <a:cubicBezTo>
                    <a:pt x="7846" y="297"/>
                    <a:pt x="8001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4" y="0"/>
                  </a:cubicBezTo>
                  <a:cubicBezTo>
                    <a:pt x="11281" y="0"/>
                    <a:pt x="11846" y="13"/>
                    <a:pt x="12270" y="26"/>
                  </a:cubicBezTo>
                  <a:cubicBezTo>
                    <a:pt x="12695" y="39"/>
                    <a:pt x="13020" y="78"/>
                    <a:pt x="13260" y="142"/>
                  </a:cubicBezTo>
                  <a:cubicBezTo>
                    <a:pt x="13500" y="207"/>
                    <a:pt x="13670" y="297"/>
                    <a:pt x="13769" y="413"/>
                  </a:cubicBezTo>
                  <a:cubicBezTo>
                    <a:pt x="13868" y="530"/>
                    <a:pt x="13953" y="698"/>
                    <a:pt x="14037" y="904"/>
                  </a:cubicBezTo>
                  <a:lnTo>
                    <a:pt x="21275" y="19882"/>
                  </a:lnTo>
                  <a:close/>
                  <a:moveTo>
                    <a:pt x="10532" y="4199"/>
                  </a:moveTo>
                  <a:lnTo>
                    <a:pt x="10517" y="4199"/>
                  </a:lnTo>
                  <a:lnTo>
                    <a:pt x="7210" y="13293"/>
                  </a:lnTo>
                  <a:lnTo>
                    <a:pt x="13840" y="13293"/>
                  </a:lnTo>
                  <a:lnTo>
                    <a:pt x="10532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5" name="Shape">
              <a:extLst>
                <a:ext uri="{FF2B5EF4-FFF2-40B4-BE49-F238E27FC236}">
                  <a16:creationId xmlns:a16="http://schemas.microsoft.com/office/drawing/2014/main" id="{2B7BD75D-DD03-4D8C-8460-9970D6EF8904}"/>
                </a:ext>
              </a:extLst>
            </p:cNvPr>
            <p:cNvSpPr/>
            <p:nvPr/>
          </p:nvSpPr>
          <p:spPr>
            <a:xfrm>
              <a:off x="4089400" y="2882899"/>
              <a:ext cx="160655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17"/>
                    <a:pt x="21583" y="2390"/>
                    <a:pt x="21549" y="2611"/>
                  </a:cubicBezTo>
                  <a:cubicBezTo>
                    <a:pt x="21515" y="2832"/>
                    <a:pt x="21463" y="3026"/>
                    <a:pt x="21378" y="3156"/>
                  </a:cubicBezTo>
                  <a:cubicBezTo>
                    <a:pt x="21310" y="3299"/>
                    <a:pt x="21207" y="3403"/>
                    <a:pt x="21105" y="3468"/>
                  </a:cubicBezTo>
                  <a:cubicBezTo>
                    <a:pt x="21002" y="3533"/>
                    <a:pt x="20883" y="3572"/>
                    <a:pt x="20746" y="3572"/>
                  </a:cubicBezTo>
                  <a:lnTo>
                    <a:pt x="13677" y="3572"/>
                  </a:lnTo>
                  <a:lnTo>
                    <a:pt x="13677" y="20899"/>
                  </a:lnTo>
                  <a:cubicBezTo>
                    <a:pt x="13677" y="21003"/>
                    <a:pt x="13626" y="21106"/>
                    <a:pt x="13541" y="21197"/>
                  </a:cubicBezTo>
                  <a:cubicBezTo>
                    <a:pt x="13455" y="21288"/>
                    <a:pt x="13284" y="21353"/>
                    <a:pt x="13062" y="21418"/>
                  </a:cubicBezTo>
                  <a:cubicBezTo>
                    <a:pt x="12840" y="21470"/>
                    <a:pt x="12550" y="21522"/>
                    <a:pt x="12175" y="21548"/>
                  </a:cubicBezTo>
                  <a:cubicBezTo>
                    <a:pt x="11799" y="21574"/>
                    <a:pt x="11338" y="21600"/>
                    <a:pt x="10791" y="21600"/>
                  </a:cubicBezTo>
                  <a:cubicBezTo>
                    <a:pt x="10245" y="21600"/>
                    <a:pt x="9784" y="21587"/>
                    <a:pt x="9408" y="21548"/>
                  </a:cubicBezTo>
                  <a:cubicBezTo>
                    <a:pt x="9033" y="21509"/>
                    <a:pt x="8742" y="21470"/>
                    <a:pt x="8520" y="21418"/>
                  </a:cubicBezTo>
                  <a:cubicBezTo>
                    <a:pt x="8298" y="21366"/>
                    <a:pt x="8145" y="21288"/>
                    <a:pt x="8059" y="21197"/>
                  </a:cubicBezTo>
                  <a:cubicBezTo>
                    <a:pt x="7957" y="21106"/>
                    <a:pt x="7923" y="21016"/>
                    <a:pt x="7923" y="20899"/>
                  </a:cubicBezTo>
                  <a:lnTo>
                    <a:pt x="7923" y="3572"/>
                  </a:lnTo>
                  <a:lnTo>
                    <a:pt x="854" y="3572"/>
                  </a:lnTo>
                  <a:cubicBezTo>
                    <a:pt x="717" y="3572"/>
                    <a:pt x="581" y="3533"/>
                    <a:pt x="478" y="3468"/>
                  </a:cubicBezTo>
                  <a:cubicBezTo>
                    <a:pt x="376" y="3403"/>
                    <a:pt x="290" y="3299"/>
                    <a:pt x="222" y="3156"/>
                  </a:cubicBezTo>
                  <a:cubicBezTo>
                    <a:pt x="154" y="3013"/>
                    <a:pt x="102" y="2832"/>
                    <a:pt x="51" y="2611"/>
                  </a:cubicBezTo>
                  <a:cubicBezTo>
                    <a:pt x="0" y="2390"/>
                    <a:pt x="0" y="2104"/>
                    <a:pt x="0" y="1792"/>
                  </a:cubicBezTo>
                  <a:cubicBezTo>
                    <a:pt x="0" y="1455"/>
                    <a:pt x="17" y="1182"/>
                    <a:pt x="51" y="948"/>
                  </a:cubicBezTo>
                  <a:cubicBezTo>
                    <a:pt x="85" y="714"/>
                    <a:pt x="137" y="533"/>
                    <a:pt x="222" y="390"/>
                  </a:cubicBezTo>
                  <a:cubicBezTo>
                    <a:pt x="307" y="247"/>
                    <a:pt x="376" y="156"/>
                    <a:pt x="478" y="91"/>
                  </a:cubicBezTo>
                  <a:cubicBezTo>
                    <a:pt x="581" y="26"/>
                    <a:pt x="700" y="0"/>
                    <a:pt x="854" y="0"/>
                  </a:cubicBezTo>
                  <a:lnTo>
                    <a:pt x="20780" y="0"/>
                  </a:lnTo>
                  <a:cubicBezTo>
                    <a:pt x="20917" y="0"/>
                    <a:pt x="21037" y="26"/>
                    <a:pt x="21139" y="91"/>
                  </a:cubicBezTo>
                  <a:cubicBezTo>
                    <a:pt x="21241" y="156"/>
                    <a:pt x="21344" y="247"/>
                    <a:pt x="21412" y="390"/>
                  </a:cubicBezTo>
                  <a:cubicBezTo>
                    <a:pt x="21481" y="533"/>
                    <a:pt x="21549" y="714"/>
                    <a:pt x="21583" y="948"/>
                  </a:cubicBezTo>
                  <a:cubicBezTo>
                    <a:pt x="21583" y="1169"/>
                    <a:pt x="21600" y="1455"/>
                    <a:pt x="21600" y="17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6" name="Shape">
              <a:extLst>
                <a:ext uri="{FF2B5EF4-FFF2-40B4-BE49-F238E27FC236}">
                  <a16:creationId xmlns:a16="http://schemas.microsoft.com/office/drawing/2014/main" id="{5A948274-7E9C-419A-8FCA-E0624036F4AD}"/>
                </a:ext>
              </a:extLst>
            </p:cNvPr>
            <p:cNvSpPr/>
            <p:nvPr/>
          </p:nvSpPr>
          <p:spPr>
            <a:xfrm>
              <a:off x="4267200" y="28829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4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8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56" y="19290"/>
                    <a:pt x="21600" y="19564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7" name="Shape">
              <a:extLst>
                <a:ext uri="{FF2B5EF4-FFF2-40B4-BE49-F238E27FC236}">
                  <a16:creationId xmlns:a16="http://schemas.microsoft.com/office/drawing/2014/main" id="{C617AE5C-33FC-41D3-8963-B4291576355E}"/>
                </a:ext>
              </a:extLst>
            </p:cNvPr>
            <p:cNvSpPr/>
            <p:nvPr/>
          </p:nvSpPr>
          <p:spPr>
            <a:xfrm>
              <a:off x="2654300" y="5029200"/>
              <a:ext cx="286547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4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1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48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8" name="Shape">
              <a:extLst>
                <a:ext uri="{FF2B5EF4-FFF2-40B4-BE49-F238E27FC236}">
                  <a16:creationId xmlns:a16="http://schemas.microsoft.com/office/drawing/2014/main" id="{1E6E8720-0EBA-4B9C-AD3E-DA767BFA1884}"/>
                </a:ext>
              </a:extLst>
            </p:cNvPr>
            <p:cNvSpPr/>
            <p:nvPr/>
          </p:nvSpPr>
          <p:spPr>
            <a:xfrm>
              <a:off x="2959100" y="5029199"/>
              <a:ext cx="199009" cy="21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3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2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69"/>
                  </a:moveTo>
                  <a:cubicBezTo>
                    <a:pt x="16734" y="9671"/>
                    <a:pt x="16638" y="8675"/>
                    <a:pt x="16458" y="7780"/>
                  </a:cubicBezTo>
                  <a:cubicBezTo>
                    <a:pt x="16265" y="6885"/>
                    <a:pt x="15948" y="6116"/>
                    <a:pt x="15494" y="5473"/>
                  </a:cubicBezTo>
                  <a:cubicBezTo>
                    <a:pt x="15039" y="4829"/>
                    <a:pt x="14432" y="4338"/>
                    <a:pt x="13688" y="3985"/>
                  </a:cubicBezTo>
                  <a:cubicBezTo>
                    <a:pt x="12930" y="3632"/>
                    <a:pt x="11992" y="3455"/>
                    <a:pt x="10862" y="3455"/>
                  </a:cubicBezTo>
                  <a:cubicBezTo>
                    <a:pt x="9718" y="3455"/>
                    <a:pt x="8767" y="3657"/>
                    <a:pt x="8009" y="4048"/>
                  </a:cubicBezTo>
                  <a:cubicBezTo>
                    <a:pt x="7251" y="4439"/>
                    <a:pt x="6630" y="4968"/>
                    <a:pt x="6162" y="5624"/>
                  </a:cubicBezTo>
                  <a:cubicBezTo>
                    <a:pt x="5693" y="6280"/>
                    <a:pt x="5362" y="7049"/>
                    <a:pt x="5169" y="7919"/>
                  </a:cubicBezTo>
                  <a:cubicBezTo>
                    <a:pt x="4976" y="8801"/>
                    <a:pt x="4880" y="9722"/>
                    <a:pt x="4880" y="10705"/>
                  </a:cubicBezTo>
                  <a:cubicBezTo>
                    <a:pt x="4880" y="11840"/>
                    <a:pt x="4976" y="12874"/>
                    <a:pt x="5155" y="13782"/>
                  </a:cubicBezTo>
                  <a:cubicBezTo>
                    <a:pt x="5334" y="14690"/>
                    <a:pt x="5665" y="15472"/>
                    <a:pt x="6106" y="16115"/>
                  </a:cubicBezTo>
                  <a:cubicBezTo>
                    <a:pt x="6548" y="16758"/>
                    <a:pt x="7154" y="17250"/>
                    <a:pt x="7898" y="17590"/>
                  </a:cubicBezTo>
                  <a:cubicBezTo>
                    <a:pt x="8657" y="17931"/>
                    <a:pt x="9594" y="18095"/>
                    <a:pt x="10738" y="18095"/>
                  </a:cubicBezTo>
                  <a:cubicBezTo>
                    <a:pt x="11882" y="18095"/>
                    <a:pt x="12833" y="17905"/>
                    <a:pt x="13591" y="17515"/>
                  </a:cubicBezTo>
                  <a:cubicBezTo>
                    <a:pt x="14349" y="17124"/>
                    <a:pt x="14970" y="16607"/>
                    <a:pt x="15438" y="15938"/>
                  </a:cubicBezTo>
                  <a:cubicBezTo>
                    <a:pt x="15907" y="15270"/>
                    <a:pt x="16238" y="14501"/>
                    <a:pt x="16431" y="13606"/>
                  </a:cubicBezTo>
                  <a:cubicBezTo>
                    <a:pt x="16638" y="12723"/>
                    <a:pt x="16734" y="11777"/>
                    <a:pt x="16734" y="10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9" name="Shape">
              <a:extLst>
                <a:ext uri="{FF2B5EF4-FFF2-40B4-BE49-F238E27FC236}">
                  <a16:creationId xmlns:a16="http://schemas.microsoft.com/office/drawing/2014/main" id="{41FF4FEB-396A-483A-AE80-9453BCB6CA5B}"/>
                </a:ext>
              </a:extLst>
            </p:cNvPr>
            <p:cNvSpPr/>
            <p:nvPr/>
          </p:nvSpPr>
          <p:spPr>
            <a:xfrm>
              <a:off x="3200400" y="5029199"/>
              <a:ext cx="155702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5"/>
                  </a:moveTo>
                  <a:cubicBezTo>
                    <a:pt x="21600" y="21041"/>
                    <a:pt x="21565" y="21145"/>
                    <a:pt x="21512" y="21236"/>
                  </a:cubicBezTo>
                  <a:cubicBezTo>
                    <a:pt x="21459" y="21327"/>
                    <a:pt x="21301" y="21392"/>
                    <a:pt x="21089" y="21444"/>
                  </a:cubicBezTo>
                  <a:cubicBezTo>
                    <a:pt x="20860" y="21496"/>
                    <a:pt x="20525" y="21535"/>
                    <a:pt x="20102" y="21561"/>
                  </a:cubicBezTo>
                  <a:cubicBezTo>
                    <a:pt x="19662" y="21587"/>
                    <a:pt x="19063" y="21600"/>
                    <a:pt x="18323" y="21600"/>
                  </a:cubicBezTo>
                  <a:cubicBezTo>
                    <a:pt x="17689" y="21600"/>
                    <a:pt x="17195" y="21587"/>
                    <a:pt x="16808" y="21561"/>
                  </a:cubicBezTo>
                  <a:cubicBezTo>
                    <a:pt x="16438" y="21535"/>
                    <a:pt x="16138" y="21496"/>
                    <a:pt x="15927" y="21431"/>
                  </a:cubicBezTo>
                  <a:cubicBezTo>
                    <a:pt x="15716" y="21366"/>
                    <a:pt x="15557" y="21288"/>
                    <a:pt x="15469" y="21197"/>
                  </a:cubicBezTo>
                  <a:cubicBezTo>
                    <a:pt x="15381" y="21106"/>
                    <a:pt x="15310" y="20989"/>
                    <a:pt x="15240" y="20860"/>
                  </a:cubicBezTo>
                  <a:lnTo>
                    <a:pt x="12632" y="16054"/>
                  </a:lnTo>
                  <a:cubicBezTo>
                    <a:pt x="12315" y="15508"/>
                    <a:pt x="12016" y="15028"/>
                    <a:pt x="11716" y="14612"/>
                  </a:cubicBezTo>
                  <a:cubicBezTo>
                    <a:pt x="11417" y="14196"/>
                    <a:pt x="11082" y="13846"/>
                    <a:pt x="10712" y="13560"/>
                  </a:cubicBezTo>
                  <a:cubicBezTo>
                    <a:pt x="10342" y="13274"/>
                    <a:pt x="9919" y="13066"/>
                    <a:pt x="9443" y="12924"/>
                  </a:cubicBezTo>
                  <a:cubicBezTo>
                    <a:pt x="8968" y="12781"/>
                    <a:pt x="8404" y="12703"/>
                    <a:pt x="7770" y="12703"/>
                  </a:cubicBezTo>
                  <a:lnTo>
                    <a:pt x="5920" y="12703"/>
                  </a:lnTo>
                  <a:lnTo>
                    <a:pt x="5920" y="20899"/>
                  </a:lnTo>
                  <a:cubicBezTo>
                    <a:pt x="5920" y="21002"/>
                    <a:pt x="5867" y="21106"/>
                    <a:pt x="5779" y="21197"/>
                  </a:cubicBezTo>
                  <a:cubicBezTo>
                    <a:pt x="5691" y="21288"/>
                    <a:pt x="5515" y="21353"/>
                    <a:pt x="5303" y="21418"/>
                  </a:cubicBezTo>
                  <a:cubicBezTo>
                    <a:pt x="5074" y="21470"/>
                    <a:pt x="4775" y="21522"/>
                    <a:pt x="4405" y="21548"/>
                  </a:cubicBezTo>
                  <a:cubicBezTo>
                    <a:pt x="4035" y="21587"/>
                    <a:pt x="3541" y="21600"/>
                    <a:pt x="2960" y="21600"/>
                  </a:cubicBezTo>
                  <a:cubicBezTo>
                    <a:pt x="2396" y="21600"/>
                    <a:pt x="1920" y="21587"/>
                    <a:pt x="1533" y="21548"/>
                  </a:cubicBezTo>
                  <a:cubicBezTo>
                    <a:pt x="1145" y="21509"/>
                    <a:pt x="846" y="21470"/>
                    <a:pt x="617" y="21418"/>
                  </a:cubicBezTo>
                  <a:cubicBezTo>
                    <a:pt x="388" y="21366"/>
                    <a:pt x="229" y="21288"/>
                    <a:pt x="141" y="21197"/>
                  </a:cubicBezTo>
                  <a:cubicBezTo>
                    <a:pt x="53" y="21106"/>
                    <a:pt x="0" y="21015"/>
                    <a:pt x="0" y="20899"/>
                  </a:cubicBezTo>
                  <a:lnTo>
                    <a:pt x="0" y="1377"/>
                  </a:lnTo>
                  <a:cubicBezTo>
                    <a:pt x="0" y="883"/>
                    <a:pt x="176" y="533"/>
                    <a:pt x="511" y="325"/>
                  </a:cubicBezTo>
                  <a:cubicBezTo>
                    <a:pt x="846" y="104"/>
                    <a:pt x="1268" y="0"/>
                    <a:pt x="1762" y="0"/>
                  </a:cubicBezTo>
                  <a:lnTo>
                    <a:pt x="9302" y="0"/>
                  </a:lnTo>
                  <a:cubicBezTo>
                    <a:pt x="10078" y="0"/>
                    <a:pt x="10694" y="13"/>
                    <a:pt x="11188" y="39"/>
                  </a:cubicBezTo>
                  <a:cubicBezTo>
                    <a:pt x="11681" y="65"/>
                    <a:pt x="12139" y="91"/>
                    <a:pt x="12544" y="117"/>
                  </a:cubicBezTo>
                  <a:cubicBezTo>
                    <a:pt x="13725" y="234"/>
                    <a:pt x="14764" y="455"/>
                    <a:pt x="15715" y="753"/>
                  </a:cubicBezTo>
                  <a:cubicBezTo>
                    <a:pt x="16649" y="1052"/>
                    <a:pt x="17442" y="1442"/>
                    <a:pt x="18112" y="1922"/>
                  </a:cubicBezTo>
                  <a:cubicBezTo>
                    <a:pt x="18781" y="2403"/>
                    <a:pt x="19257" y="2974"/>
                    <a:pt x="19609" y="3637"/>
                  </a:cubicBezTo>
                  <a:cubicBezTo>
                    <a:pt x="19961" y="4299"/>
                    <a:pt x="20120" y="5053"/>
                    <a:pt x="20120" y="5910"/>
                  </a:cubicBezTo>
                  <a:cubicBezTo>
                    <a:pt x="20120" y="6624"/>
                    <a:pt x="19997" y="7287"/>
                    <a:pt x="19750" y="7884"/>
                  </a:cubicBezTo>
                  <a:cubicBezTo>
                    <a:pt x="19503" y="8481"/>
                    <a:pt x="19133" y="9001"/>
                    <a:pt x="18658" y="9469"/>
                  </a:cubicBezTo>
                  <a:cubicBezTo>
                    <a:pt x="18182" y="9936"/>
                    <a:pt x="17583" y="10339"/>
                    <a:pt x="16878" y="10677"/>
                  </a:cubicBezTo>
                  <a:cubicBezTo>
                    <a:pt x="16174" y="11014"/>
                    <a:pt x="15363" y="11300"/>
                    <a:pt x="14465" y="11508"/>
                  </a:cubicBezTo>
                  <a:cubicBezTo>
                    <a:pt x="14905" y="11664"/>
                    <a:pt x="15310" y="11846"/>
                    <a:pt x="15698" y="12079"/>
                  </a:cubicBezTo>
                  <a:cubicBezTo>
                    <a:pt x="16085" y="12300"/>
                    <a:pt x="16438" y="12573"/>
                    <a:pt x="16773" y="12885"/>
                  </a:cubicBezTo>
                  <a:cubicBezTo>
                    <a:pt x="17107" y="13196"/>
                    <a:pt x="17424" y="13560"/>
                    <a:pt x="17724" y="13963"/>
                  </a:cubicBezTo>
                  <a:cubicBezTo>
                    <a:pt x="18023" y="14365"/>
                    <a:pt x="18323" y="14820"/>
                    <a:pt x="18605" y="15339"/>
                  </a:cubicBezTo>
                  <a:lnTo>
                    <a:pt x="21054" y="19574"/>
                  </a:lnTo>
                  <a:cubicBezTo>
                    <a:pt x="21283" y="19989"/>
                    <a:pt x="21424" y="20301"/>
                    <a:pt x="21512" y="20496"/>
                  </a:cubicBezTo>
                  <a:cubicBezTo>
                    <a:pt x="21547" y="20652"/>
                    <a:pt x="21600" y="20808"/>
                    <a:pt x="21600" y="20925"/>
                  </a:cubicBezTo>
                  <a:close/>
                  <a:moveTo>
                    <a:pt x="13954" y="6338"/>
                  </a:moveTo>
                  <a:cubicBezTo>
                    <a:pt x="13954" y="5637"/>
                    <a:pt x="13742" y="5027"/>
                    <a:pt x="13302" y="4546"/>
                  </a:cubicBezTo>
                  <a:cubicBezTo>
                    <a:pt x="12861" y="4052"/>
                    <a:pt x="12157" y="3715"/>
                    <a:pt x="11170" y="3520"/>
                  </a:cubicBezTo>
                  <a:cubicBezTo>
                    <a:pt x="10871" y="3468"/>
                    <a:pt x="10536" y="3416"/>
                    <a:pt x="10148" y="3390"/>
                  </a:cubicBezTo>
                  <a:cubicBezTo>
                    <a:pt x="9761" y="3351"/>
                    <a:pt x="9232" y="3338"/>
                    <a:pt x="8563" y="3338"/>
                  </a:cubicBezTo>
                  <a:lnTo>
                    <a:pt x="5902" y="3338"/>
                  </a:lnTo>
                  <a:lnTo>
                    <a:pt x="5902" y="9430"/>
                  </a:lnTo>
                  <a:lnTo>
                    <a:pt x="8915" y="9430"/>
                  </a:lnTo>
                  <a:cubicBezTo>
                    <a:pt x="9761" y="9430"/>
                    <a:pt x="10501" y="9352"/>
                    <a:pt x="11117" y="9209"/>
                  </a:cubicBezTo>
                  <a:cubicBezTo>
                    <a:pt x="11751" y="9053"/>
                    <a:pt x="12280" y="8845"/>
                    <a:pt x="12703" y="8572"/>
                  </a:cubicBezTo>
                  <a:cubicBezTo>
                    <a:pt x="13126" y="8300"/>
                    <a:pt x="13443" y="7975"/>
                    <a:pt x="13654" y="7598"/>
                  </a:cubicBezTo>
                  <a:cubicBezTo>
                    <a:pt x="13848" y="7222"/>
                    <a:pt x="13954" y="6806"/>
                    <a:pt x="13954" y="63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0" name="Shape">
              <a:extLst>
                <a:ext uri="{FF2B5EF4-FFF2-40B4-BE49-F238E27FC236}">
                  <a16:creationId xmlns:a16="http://schemas.microsoft.com/office/drawing/2014/main" id="{5F4AB464-EDA2-42F8-9324-920D1575646B}"/>
                </a:ext>
              </a:extLst>
            </p:cNvPr>
            <p:cNvSpPr/>
            <p:nvPr/>
          </p:nvSpPr>
          <p:spPr>
            <a:xfrm>
              <a:off x="3378200" y="5029199"/>
              <a:ext cx="115443" cy="211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9"/>
                    <a:pt x="21291" y="21171"/>
                  </a:cubicBezTo>
                  <a:cubicBezTo>
                    <a:pt x="21196" y="21327"/>
                    <a:pt x="21053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4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8"/>
                    <a:pt x="71" y="494"/>
                    <a:pt x="190" y="403"/>
                  </a:cubicBezTo>
                  <a:cubicBezTo>
                    <a:pt x="309" y="312"/>
                    <a:pt x="546" y="247"/>
                    <a:pt x="832" y="182"/>
                  </a:cubicBezTo>
                  <a:cubicBezTo>
                    <a:pt x="1141" y="130"/>
                    <a:pt x="1544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2" y="182"/>
                  </a:cubicBezTo>
                  <a:cubicBezTo>
                    <a:pt x="7461" y="234"/>
                    <a:pt x="7675" y="312"/>
                    <a:pt x="7794" y="403"/>
                  </a:cubicBezTo>
                  <a:cubicBezTo>
                    <a:pt x="7913" y="494"/>
                    <a:pt x="7984" y="598"/>
                    <a:pt x="7984" y="701"/>
                  </a:cubicBezTo>
                  <a:lnTo>
                    <a:pt x="7984" y="17989"/>
                  </a:lnTo>
                  <a:lnTo>
                    <a:pt x="20364" y="17989"/>
                  </a:lnTo>
                  <a:cubicBezTo>
                    <a:pt x="20554" y="17989"/>
                    <a:pt x="20744" y="18015"/>
                    <a:pt x="20887" y="18080"/>
                  </a:cubicBezTo>
                  <a:cubicBezTo>
                    <a:pt x="21030" y="18145"/>
                    <a:pt x="21172" y="18236"/>
                    <a:pt x="21267" y="18379"/>
                  </a:cubicBezTo>
                  <a:cubicBezTo>
                    <a:pt x="21362" y="18522"/>
                    <a:pt x="21434" y="18704"/>
                    <a:pt x="21505" y="18924"/>
                  </a:cubicBezTo>
                  <a:cubicBezTo>
                    <a:pt x="21576" y="19145"/>
                    <a:pt x="21600" y="19444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1" name="Shape">
              <a:extLst>
                <a:ext uri="{FF2B5EF4-FFF2-40B4-BE49-F238E27FC236}">
                  <a16:creationId xmlns:a16="http://schemas.microsoft.com/office/drawing/2014/main" id="{9435C92B-A76D-4A11-85BF-87BF1F56F1CC}"/>
                </a:ext>
              </a:extLst>
            </p:cNvPr>
            <p:cNvSpPr/>
            <p:nvPr/>
          </p:nvSpPr>
          <p:spPr>
            <a:xfrm>
              <a:off x="35305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2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2" name="Shape">
              <a:extLst>
                <a:ext uri="{FF2B5EF4-FFF2-40B4-BE49-F238E27FC236}">
                  <a16:creationId xmlns:a16="http://schemas.microsoft.com/office/drawing/2014/main" id="{48E1B83C-5EAE-42E1-BB3B-44972F413B33}"/>
                </a:ext>
              </a:extLst>
            </p:cNvPr>
            <p:cNvSpPr/>
            <p:nvPr/>
          </p:nvSpPr>
          <p:spPr>
            <a:xfrm>
              <a:off x="3721099" y="5029200"/>
              <a:ext cx="286548" cy="21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extrusionOk="0">
                  <a:moveTo>
                    <a:pt x="17852" y="20396"/>
                  </a:moveTo>
                  <a:cubicBezTo>
                    <a:pt x="17804" y="20668"/>
                    <a:pt x="17737" y="20875"/>
                    <a:pt x="17651" y="21031"/>
                  </a:cubicBezTo>
                  <a:cubicBezTo>
                    <a:pt x="17565" y="21186"/>
                    <a:pt x="17440" y="21315"/>
                    <a:pt x="17268" y="21393"/>
                  </a:cubicBezTo>
                  <a:cubicBezTo>
                    <a:pt x="17096" y="21471"/>
                    <a:pt x="16876" y="21535"/>
                    <a:pt x="16608" y="21561"/>
                  </a:cubicBezTo>
                  <a:cubicBezTo>
                    <a:pt x="16340" y="21587"/>
                    <a:pt x="15996" y="21600"/>
                    <a:pt x="15585" y="21600"/>
                  </a:cubicBezTo>
                  <a:cubicBezTo>
                    <a:pt x="15116" y="21600"/>
                    <a:pt x="14743" y="21587"/>
                    <a:pt x="14465" y="21561"/>
                  </a:cubicBezTo>
                  <a:cubicBezTo>
                    <a:pt x="14188" y="21535"/>
                    <a:pt x="13958" y="21483"/>
                    <a:pt x="13796" y="21393"/>
                  </a:cubicBezTo>
                  <a:cubicBezTo>
                    <a:pt x="13633" y="21315"/>
                    <a:pt x="13518" y="21186"/>
                    <a:pt x="13442" y="21031"/>
                  </a:cubicBezTo>
                  <a:cubicBezTo>
                    <a:pt x="13365" y="20875"/>
                    <a:pt x="13308" y="20655"/>
                    <a:pt x="13270" y="20396"/>
                  </a:cubicBezTo>
                  <a:lnTo>
                    <a:pt x="10735" y="6820"/>
                  </a:lnTo>
                  <a:lnTo>
                    <a:pt x="10706" y="6820"/>
                  </a:lnTo>
                  <a:lnTo>
                    <a:pt x="8305" y="20396"/>
                  </a:lnTo>
                  <a:cubicBezTo>
                    <a:pt x="8267" y="20655"/>
                    <a:pt x="8209" y="20862"/>
                    <a:pt x="8133" y="21018"/>
                  </a:cubicBezTo>
                  <a:cubicBezTo>
                    <a:pt x="8056" y="21173"/>
                    <a:pt x="7941" y="21302"/>
                    <a:pt x="7788" y="21393"/>
                  </a:cubicBezTo>
                  <a:cubicBezTo>
                    <a:pt x="7626" y="21484"/>
                    <a:pt x="7415" y="21535"/>
                    <a:pt x="7138" y="21561"/>
                  </a:cubicBezTo>
                  <a:cubicBezTo>
                    <a:pt x="6860" y="21587"/>
                    <a:pt x="6506" y="21600"/>
                    <a:pt x="6057" y="21600"/>
                  </a:cubicBezTo>
                  <a:cubicBezTo>
                    <a:pt x="5588" y="21600"/>
                    <a:pt x="5205" y="21587"/>
                    <a:pt x="4928" y="21561"/>
                  </a:cubicBezTo>
                  <a:cubicBezTo>
                    <a:pt x="4651" y="21535"/>
                    <a:pt x="4421" y="21484"/>
                    <a:pt x="4258" y="21393"/>
                  </a:cubicBezTo>
                  <a:cubicBezTo>
                    <a:pt x="4096" y="21315"/>
                    <a:pt x="3981" y="21186"/>
                    <a:pt x="3905" y="21031"/>
                  </a:cubicBezTo>
                  <a:cubicBezTo>
                    <a:pt x="3828" y="20875"/>
                    <a:pt x="3771" y="20655"/>
                    <a:pt x="3723" y="20396"/>
                  </a:cubicBezTo>
                  <a:lnTo>
                    <a:pt x="126" y="1708"/>
                  </a:lnTo>
                  <a:cubicBezTo>
                    <a:pt x="49" y="1307"/>
                    <a:pt x="11" y="997"/>
                    <a:pt x="2" y="777"/>
                  </a:cubicBezTo>
                  <a:cubicBezTo>
                    <a:pt x="-8" y="557"/>
                    <a:pt x="40" y="375"/>
                    <a:pt x="145" y="259"/>
                  </a:cubicBezTo>
                  <a:cubicBezTo>
                    <a:pt x="250" y="142"/>
                    <a:pt x="413" y="65"/>
                    <a:pt x="642" y="39"/>
                  </a:cubicBezTo>
                  <a:cubicBezTo>
                    <a:pt x="872" y="13"/>
                    <a:pt x="1197" y="0"/>
                    <a:pt x="1618" y="0"/>
                  </a:cubicBezTo>
                  <a:cubicBezTo>
                    <a:pt x="2001" y="0"/>
                    <a:pt x="2307" y="13"/>
                    <a:pt x="2527" y="26"/>
                  </a:cubicBezTo>
                  <a:cubicBezTo>
                    <a:pt x="2747" y="39"/>
                    <a:pt x="2919" y="78"/>
                    <a:pt x="3034" y="142"/>
                  </a:cubicBezTo>
                  <a:cubicBezTo>
                    <a:pt x="3149" y="207"/>
                    <a:pt x="3225" y="298"/>
                    <a:pt x="3264" y="414"/>
                  </a:cubicBezTo>
                  <a:cubicBezTo>
                    <a:pt x="3302" y="531"/>
                    <a:pt x="3340" y="686"/>
                    <a:pt x="3359" y="906"/>
                  </a:cubicBezTo>
                  <a:lnTo>
                    <a:pt x="6133" y="17303"/>
                  </a:lnTo>
                  <a:lnTo>
                    <a:pt x="6143" y="17303"/>
                  </a:lnTo>
                  <a:lnTo>
                    <a:pt x="9032" y="1022"/>
                  </a:lnTo>
                  <a:cubicBezTo>
                    <a:pt x="9061" y="815"/>
                    <a:pt x="9108" y="647"/>
                    <a:pt x="9156" y="505"/>
                  </a:cubicBezTo>
                  <a:cubicBezTo>
                    <a:pt x="9204" y="375"/>
                    <a:pt x="9300" y="272"/>
                    <a:pt x="9424" y="194"/>
                  </a:cubicBezTo>
                  <a:cubicBezTo>
                    <a:pt x="9548" y="130"/>
                    <a:pt x="9721" y="78"/>
                    <a:pt x="9941" y="39"/>
                  </a:cubicBezTo>
                  <a:cubicBezTo>
                    <a:pt x="10161" y="13"/>
                    <a:pt x="10457" y="0"/>
                    <a:pt x="10821" y="0"/>
                  </a:cubicBezTo>
                  <a:cubicBezTo>
                    <a:pt x="11213" y="0"/>
                    <a:pt x="11529" y="13"/>
                    <a:pt x="11758" y="39"/>
                  </a:cubicBezTo>
                  <a:cubicBezTo>
                    <a:pt x="11988" y="65"/>
                    <a:pt x="12169" y="104"/>
                    <a:pt x="12294" y="181"/>
                  </a:cubicBezTo>
                  <a:cubicBezTo>
                    <a:pt x="12418" y="259"/>
                    <a:pt x="12514" y="349"/>
                    <a:pt x="12571" y="492"/>
                  </a:cubicBezTo>
                  <a:cubicBezTo>
                    <a:pt x="12629" y="621"/>
                    <a:pt x="12676" y="802"/>
                    <a:pt x="12705" y="1022"/>
                  </a:cubicBezTo>
                  <a:lnTo>
                    <a:pt x="15690" y="17303"/>
                  </a:lnTo>
                  <a:lnTo>
                    <a:pt x="15718" y="17303"/>
                  </a:lnTo>
                  <a:lnTo>
                    <a:pt x="18493" y="945"/>
                  </a:lnTo>
                  <a:cubicBezTo>
                    <a:pt x="18521" y="764"/>
                    <a:pt x="18550" y="621"/>
                    <a:pt x="18588" y="492"/>
                  </a:cubicBezTo>
                  <a:cubicBezTo>
                    <a:pt x="18627" y="362"/>
                    <a:pt x="18703" y="272"/>
                    <a:pt x="18818" y="194"/>
                  </a:cubicBezTo>
                  <a:cubicBezTo>
                    <a:pt x="18933" y="129"/>
                    <a:pt x="19095" y="78"/>
                    <a:pt x="19306" y="39"/>
                  </a:cubicBezTo>
                  <a:cubicBezTo>
                    <a:pt x="19516" y="13"/>
                    <a:pt x="19813" y="0"/>
                    <a:pt x="20195" y="0"/>
                  </a:cubicBezTo>
                  <a:cubicBezTo>
                    <a:pt x="20559" y="0"/>
                    <a:pt x="20836" y="13"/>
                    <a:pt x="21037" y="39"/>
                  </a:cubicBezTo>
                  <a:cubicBezTo>
                    <a:pt x="21238" y="65"/>
                    <a:pt x="21382" y="142"/>
                    <a:pt x="21468" y="259"/>
                  </a:cubicBezTo>
                  <a:cubicBezTo>
                    <a:pt x="21554" y="375"/>
                    <a:pt x="21592" y="557"/>
                    <a:pt x="21582" y="802"/>
                  </a:cubicBezTo>
                  <a:cubicBezTo>
                    <a:pt x="21573" y="1035"/>
                    <a:pt x="21525" y="1359"/>
                    <a:pt x="21458" y="1773"/>
                  </a:cubicBezTo>
                  <a:lnTo>
                    <a:pt x="17852" y="2039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3" name="Shape">
              <a:extLst>
                <a:ext uri="{FF2B5EF4-FFF2-40B4-BE49-F238E27FC236}">
                  <a16:creationId xmlns:a16="http://schemas.microsoft.com/office/drawing/2014/main" id="{907285F5-7697-414D-B792-17ADBF06D0DD}"/>
                </a:ext>
              </a:extLst>
            </p:cNvPr>
            <p:cNvSpPr/>
            <p:nvPr/>
          </p:nvSpPr>
          <p:spPr>
            <a:xfrm>
              <a:off x="4038600" y="5029200"/>
              <a:ext cx="42800" cy="212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6" y="20902"/>
                  </a:moveTo>
                  <a:cubicBezTo>
                    <a:pt x="21536" y="21005"/>
                    <a:pt x="21344" y="21109"/>
                    <a:pt x="21023" y="21199"/>
                  </a:cubicBezTo>
                  <a:cubicBezTo>
                    <a:pt x="20703" y="21290"/>
                    <a:pt x="20062" y="21354"/>
                    <a:pt x="19293" y="21419"/>
                  </a:cubicBezTo>
                  <a:cubicBezTo>
                    <a:pt x="18459" y="21471"/>
                    <a:pt x="17370" y="21522"/>
                    <a:pt x="16024" y="21548"/>
                  </a:cubicBezTo>
                  <a:cubicBezTo>
                    <a:pt x="14678" y="21587"/>
                    <a:pt x="12883" y="21600"/>
                    <a:pt x="10768" y="21600"/>
                  </a:cubicBezTo>
                  <a:cubicBezTo>
                    <a:pt x="8717" y="21600"/>
                    <a:pt x="6986" y="21587"/>
                    <a:pt x="5576" y="21548"/>
                  </a:cubicBezTo>
                  <a:cubicBezTo>
                    <a:pt x="4166" y="21510"/>
                    <a:pt x="3076" y="21471"/>
                    <a:pt x="2243" y="21419"/>
                  </a:cubicBezTo>
                  <a:cubicBezTo>
                    <a:pt x="1410" y="21367"/>
                    <a:pt x="833" y="21290"/>
                    <a:pt x="513" y="21199"/>
                  </a:cubicBezTo>
                  <a:cubicBezTo>
                    <a:pt x="192" y="21109"/>
                    <a:pt x="0" y="21018"/>
                    <a:pt x="0" y="20902"/>
                  </a:cubicBezTo>
                  <a:lnTo>
                    <a:pt x="0" y="698"/>
                  </a:lnTo>
                  <a:cubicBezTo>
                    <a:pt x="0" y="595"/>
                    <a:pt x="192" y="491"/>
                    <a:pt x="513" y="401"/>
                  </a:cubicBezTo>
                  <a:cubicBezTo>
                    <a:pt x="833" y="310"/>
                    <a:pt x="1474" y="246"/>
                    <a:pt x="2307" y="181"/>
                  </a:cubicBezTo>
                  <a:cubicBezTo>
                    <a:pt x="3141" y="129"/>
                    <a:pt x="4230" y="78"/>
                    <a:pt x="5640" y="52"/>
                  </a:cubicBezTo>
                  <a:cubicBezTo>
                    <a:pt x="6986" y="13"/>
                    <a:pt x="8717" y="0"/>
                    <a:pt x="10832" y="0"/>
                  </a:cubicBezTo>
                  <a:cubicBezTo>
                    <a:pt x="12947" y="0"/>
                    <a:pt x="14678" y="13"/>
                    <a:pt x="16088" y="52"/>
                  </a:cubicBezTo>
                  <a:cubicBezTo>
                    <a:pt x="17434" y="90"/>
                    <a:pt x="18524" y="129"/>
                    <a:pt x="19357" y="181"/>
                  </a:cubicBezTo>
                  <a:cubicBezTo>
                    <a:pt x="20190" y="233"/>
                    <a:pt x="20767" y="310"/>
                    <a:pt x="21087" y="401"/>
                  </a:cubicBezTo>
                  <a:cubicBezTo>
                    <a:pt x="21408" y="491"/>
                    <a:pt x="21600" y="595"/>
                    <a:pt x="21600" y="698"/>
                  </a:cubicBezTo>
                  <a:lnTo>
                    <a:pt x="21600" y="20902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4" name="Shape">
              <a:extLst>
                <a:ext uri="{FF2B5EF4-FFF2-40B4-BE49-F238E27FC236}">
                  <a16:creationId xmlns:a16="http://schemas.microsoft.com/office/drawing/2014/main" id="{8832CFFB-BBB3-41D2-B44B-C26CB83D2C99}"/>
                </a:ext>
              </a:extLst>
            </p:cNvPr>
            <p:cNvSpPr/>
            <p:nvPr/>
          </p:nvSpPr>
          <p:spPr>
            <a:xfrm>
              <a:off x="4114799" y="5029200"/>
              <a:ext cx="174626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93"/>
                  </a:moveTo>
                  <a:cubicBezTo>
                    <a:pt x="21600" y="12477"/>
                    <a:pt x="21286" y="14174"/>
                    <a:pt x="20673" y="15570"/>
                  </a:cubicBezTo>
                  <a:cubicBezTo>
                    <a:pt x="20045" y="16980"/>
                    <a:pt x="19149" y="18128"/>
                    <a:pt x="17987" y="19016"/>
                  </a:cubicBezTo>
                  <a:cubicBezTo>
                    <a:pt x="16824" y="19903"/>
                    <a:pt x="15411" y="20556"/>
                    <a:pt x="13730" y="20974"/>
                  </a:cubicBezTo>
                  <a:cubicBezTo>
                    <a:pt x="12065" y="21391"/>
                    <a:pt x="10070" y="21600"/>
                    <a:pt x="7776" y="21600"/>
                  </a:cubicBezTo>
                  <a:lnTo>
                    <a:pt x="1571" y="21600"/>
                  </a:lnTo>
                  <a:cubicBezTo>
                    <a:pt x="1131" y="21600"/>
                    <a:pt x="754" y="21496"/>
                    <a:pt x="456" y="21274"/>
                  </a:cubicBezTo>
                  <a:cubicBezTo>
                    <a:pt x="157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157" y="535"/>
                    <a:pt x="456" y="326"/>
                  </a:cubicBezTo>
                  <a:cubicBezTo>
                    <a:pt x="754" y="104"/>
                    <a:pt x="1131" y="0"/>
                    <a:pt x="1571" y="0"/>
                  </a:cubicBezTo>
                  <a:lnTo>
                    <a:pt x="8247" y="0"/>
                  </a:lnTo>
                  <a:cubicBezTo>
                    <a:pt x="10557" y="0"/>
                    <a:pt x="12536" y="222"/>
                    <a:pt x="14138" y="679"/>
                  </a:cubicBezTo>
                  <a:cubicBezTo>
                    <a:pt x="15756" y="1122"/>
                    <a:pt x="17107" y="1801"/>
                    <a:pt x="18223" y="2676"/>
                  </a:cubicBezTo>
                  <a:cubicBezTo>
                    <a:pt x="19322" y="3563"/>
                    <a:pt x="20170" y="4659"/>
                    <a:pt x="20752" y="5951"/>
                  </a:cubicBezTo>
                  <a:cubicBezTo>
                    <a:pt x="21333" y="7244"/>
                    <a:pt x="21600" y="8784"/>
                    <a:pt x="21600" y="10493"/>
                  </a:cubicBezTo>
                  <a:close/>
                  <a:moveTo>
                    <a:pt x="16133" y="10650"/>
                  </a:moveTo>
                  <a:cubicBezTo>
                    <a:pt x="16133" y="9632"/>
                    <a:pt x="15992" y="8679"/>
                    <a:pt x="15693" y="7792"/>
                  </a:cubicBezTo>
                  <a:cubicBezTo>
                    <a:pt x="15411" y="6917"/>
                    <a:pt x="14939" y="6147"/>
                    <a:pt x="14311" y="5508"/>
                  </a:cubicBezTo>
                  <a:cubicBezTo>
                    <a:pt x="13683" y="4868"/>
                    <a:pt x="12866" y="4359"/>
                    <a:pt x="11860" y="3994"/>
                  </a:cubicBezTo>
                  <a:cubicBezTo>
                    <a:pt x="10855" y="3628"/>
                    <a:pt x="9551" y="3445"/>
                    <a:pt x="7933" y="3445"/>
                  </a:cubicBezTo>
                  <a:lnTo>
                    <a:pt x="5263" y="3445"/>
                  </a:lnTo>
                  <a:lnTo>
                    <a:pt x="5263" y="18141"/>
                  </a:lnTo>
                  <a:lnTo>
                    <a:pt x="8012" y="18141"/>
                  </a:lnTo>
                  <a:cubicBezTo>
                    <a:pt x="9457" y="18141"/>
                    <a:pt x="10682" y="17985"/>
                    <a:pt x="11672" y="17671"/>
                  </a:cubicBezTo>
                  <a:cubicBezTo>
                    <a:pt x="12661" y="17358"/>
                    <a:pt x="13494" y="16888"/>
                    <a:pt x="14154" y="16262"/>
                  </a:cubicBezTo>
                  <a:cubicBezTo>
                    <a:pt x="14814" y="15635"/>
                    <a:pt x="15316" y="14852"/>
                    <a:pt x="15646" y="13913"/>
                  </a:cubicBezTo>
                  <a:cubicBezTo>
                    <a:pt x="15976" y="12986"/>
                    <a:pt x="16133" y="11890"/>
                    <a:pt x="16133" y="1065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5" name="Shape">
              <a:extLst>
                <a:ext uri="{FF2B5EF4-FFF2-40B4-BE49-F238E27FC236}">
                  <a16:creationId xmlns:a16="http://schemas.microsoft.com/office/drawing/2014/main" id="{CCF0C2A7-A078-4C26-A421-D087DBE94FB5}"/>
                </a:ext>
              </a:extLst>
            </p:cNvPr>
            <p:cNvSpPr/>
            <p:nvPr/>
          </p:nvSpPr>
          <p:spPr>
            <a:xfrm>
              <a:off x="4330700" y="5029200"/>
              <a:ext cx="124587" cy="210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90"/>
                  </a:moveTo>
                  <a:cubicBezTo>
                    <a:pt x="21600" y="20217"/>
                    <a:pt x="21578" y="20478"/>
                    <a:pt x="21534" y="20699"/>
                  </a:cubicBezTo>
                  <a:cubicBezTo>
                    <a:pt x="21490" y="20921"/>
                    <a:pt x="21424" y="21091"/>
                    <a:pt x="21314" y="21221"/>
                  </a:cubicBezTo>
                  <a:cubicBezTo>
                    <a:pt x="21204" y="21352"/>
                    <a:pt x="21094" y="21456"/>
                    <a:pt x="20961" y="21509"/>
                  </a:cubicBezTo>
                  <a:cubicBezTo>
                    <a:pt x="20829" y="21574"/>
                    <a:pt x="20675" y="21600"/>
                    <a:pt x="20499" y="21600"/>
                  </a:cubicBezTo>
                  <a:lnTo>
                    <a:pt x="2202" y="21600"/>
                  </a:lnTo>
                  <a:cubicBezTo>
                    <a:pt x="1585" y="21600"/>
                    <a:pt x="1057" y="21496"/>
                    <a:pt x="639" y="21274"/>
                  </a:cubicBezTo>
                  <a:cubicBezTo>
                    <a:pt x="220" y="21052"/>
                    <a:pt x="0" y="20699"/>
                    <a:pt x="0" y="20217"/>
                  </a:cubicBezTo>
                  <a:lnTo>
                    <a:pt x="0" y="1383"/>
                  </a:lnTo>
                  <a:cubicBezTo>
                    <a:pt x="0" y="887"/>
                    <a:pt x="220" y="535"/>
                    <a:pt x="639" y="326"/>
                  </a:cubicBezTo>
                  <a:cubicBezTo>
                    <a:pt x="1057" y="104"/>
                    <a:pt x="1585" y="0"/>
                    <a:pt x="2202" y="0"/>
                  </a:cubicBezTo>
                  <a:lnTo>
                    <a:pt x="20389" y="0"/>
                  </a:lnTo>
                  <a:cubicBezTo>
                    <a:pt x="20565" y="0"/>
                    <a:pt x="20697" y="26"/>
                    <a:pt x="20851" y="78"/>
                  </a:cubicBezTo>
                  <a:cubicBezTo>
                    <a:pt x="20983" y="131"/>
                    <a:pt x="21094" y="235"/>
                    <a:pt x="21182" y="365"/>
                  </a:cubicBezTo>
                  <a:cubicBezTo>
                    <a:pt x="21270" y="509"/>
                    <a:pt x="21336" y="679"/>
                    <a:pt x="21402" y="901"/>
                  </a:cubicBezTo>
                  <a:cubicBezTo>
                    <a:pt x="21468" y="1122"/>
                    <a:pt x="21468" y="1397"/>
                    <a:pt x="21468" y="1723"/>
                  </a:cubicBezTo>
                  <a:cubicBezTo>
                    <a:pt x="21468" y="2036"/>
                    <a:pt x="21446" y="2297"/>
                    <a:pt x="21402" y="2519"/>
                  </a:cubicBezTo>
                  <a:cubicBezTo>
                    <a:pt x="21358" y="2741"/>
                    <a:pt x="21292" y="2910"/>
                    <a:pt x="21182" y="3041"/>
                  </a:cubicBezTo>
                  <a:cubicBezTo>
                    <a:pt x="21094" y="3171"/>
                    <a:pt x="20983" y="3276"/>
                    <a:pt x="20851" y="3328"/>
                  </a:cubicBezTo>
                  <a:cubicBezTo>
                    <a:pt x="20719" y="3393"/>
                    <a:pt x="20565" y="3419"/>
                    <a:pt x="20389" y="3419"/>
                  </a:cubicBezTo>
                  <a:lnTo>
                    <a:pt x="7376" y="3419"/>
                  </a:lnTo>
                  <a:lnTo>
                    <a:pt x="7376" y="8692"/>
                  </a:lnTo>
                  <a:lnTo>
                    <a:pt x="18385" y="8692"/>
                  </a:lnTo>
                  <a:cubicBezTo>
                    <a:pt x="18561" y="8692"/>
                    <a:pt x="18716" y="8718"/>
                    <a:pt x="18848" y="8784"/>
                  </a:cubicBezTo>
                  <a:cubicBezTo>
                    <a:pt x="18980" y="8849"/>
                    <a:pt x="19112" y="8940"/>
                    <a:pt x="19200" y="9071"/>
                  </a:cubicBezTo>
                  <a:cubicBezTo>
                    <a:pt x="19288" y="9201"/>
                    <a:pt x="19354" y="9371"/>
                    <a:pt x="19420" y="9593"/>
                  </a:cubicBezTo>
                  <a:cubicBezTo>
                    <a:pt x="19464" y="9815"/>
                    <a:pt x="19486" y="10076"/>
                    <a:pt x="19486" y="10389"/>
                  </a:cubicBezTo>
                  <a:cubicBezTo>
                    <a:pt x="19486" y="10715"/>
                    <a:pt x="19464" y="10976"/>
                    <a:pt x="19420" y="11185"/>
                  </a:cubicBezTo>
                  <a:cubicBezTo>
                    <a:pt x="19376" y="11394"/>
                    <a:pt x="19310" y="11563"/>
                    <a:pt x="19200" y="11694"/>
                  </a:cubicBezTo>
                  <a:cubicBezTo>
                    <a:pt x="19090" y="11825"/>
                    <a:pt x="18980" y="11916"/>
                    <a:pt x="18848" y="11968"/>
                  </a:cubicBezTo>
                  <a:cubicBezTo>
                    <a:pt x="18716" y="12020"/>
                    <a:pt x="18561" y="12046"/>
                    <a:pt x="18385" y="12046"/>
                  </a:cubicBezTo>
                  <a:lnTo>
                    <a:pt x="7376" y="12046"/>
                  </a:lnTo>
                  <a:lnTo>
                    <a:pt x="7376" y="18141"/>
                  </a:lnTo>
                  <a:lnTo>
                    <a:pt x="20499" y="18141"/>
                  </a:lnTo>
                  <a:cubicBezTo>
                    <a:pt x="20675" y="18141"/>
                    <a:pt x="20829" y="18167"/>
                    <a:pt x="20961" y="18233"/>
                  </a:cubicBezTo>
                  <a:cubicBezTo>
                    <a:pt x="21094" y="18298"/>
                    <a:pt x="21226" y="18389"/>
                    <a:pt x="21314" y="18520"/>
                  </a:cubicBezTo>
                  <a:cubicBezTo>
                    <a:pt x="21402" y="18650"/>
                    <a:pt x="21490" y="18833"/>
                    <a:pt x="21534" y="19042"/>
                  </a:cubicBezTo>
                  <a:cubicBezTo>
                    <a:pt x="21578" y="19303"/>
                    <a:pt x="21600" y="19577"/>
                    <a:pt x="21600" y="1989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6" name="Shape">
              <a:extLst>
                <a:ext uri="{FF2B5EF4-FFF2-40B4-BE49-F238E27FC236}">
                  <a16:creationId xmlns:a16="http://schemas.microsoft.com/office/drawing/2014/main" id="{D7BF9C65-F662-42B7-B35C-03B94F8DFDC4}"/>
                </a:ext>
              </a:extLst>
            </p:cNvPr>
            <p:cNvSpPr/>
            <p:nvPr/>
          </p:nvSpPr>
          <p:spPr>
            <a:xfrm>
              <a:off x="5867399" y="5600700"/>
              <a:ext cx="225173" cy="161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91" y="0"/>
                  </a:moveTo>
                  <a:cubicBezTo>
                    <a:pt x="18359" y="0"/>
                    <a:pt x="18591" y="17"/>
                    <a:pt x="18774" y="34"/>
                  </a:cubicBezTo>
                  <a:cubicBezTo>
                    <a:pt x="18969" y="51"/>
                    <a:pt x="19127" y="85"/>
                    <a:pt x="19261" y="136"/>
                  </a:cubicBezTo>
                  <a:cubicBezTo>
                    <a:pt x="19395" y="187"/>
                    <a:pt x="19517" y="238"/>
                    <a:pt x="19614" y="323"/>
                  </a:cubicBezTo>
                  <a:cubicBezTo>
                    <a:pt x="19712" y="408"/>
                    <a:pt x="19821" y="528"/>
                    <a:pt x="19943" y="681"/>
                  </a:cubicBezTo>
                  <a:cubicBezTo>
                    <a:pt x="20065" y="851"/>
                    <a:pt x="20223" y="1174"/>
                    <a:pt x="20418" y="1634"/>
                  </a:cubicBezTo>
                  <a:cubicBezTo>
                    <a:pt x="20613" y="2094"/>
                    <a:pt x="20796" y="2689"/>
                    <a:pt x="20979" y="3370"/>
                  </a:cubicBezTo>
                  <a:cubicBezTo>
                    <a:pt x="21161" y="4051"/>
                    <a:pt x="21308" y="4834"/>
                    <a:pt x="21417" y="5719"/>
                  </a:cubicBezTo>
                  <a:cubicBezTo>
                    <a:pt x="21539" y="6604"/>
                    <a:pt x="21600" y="7557"/>
                    <a:pt x="21600" y="8579"/>
                  </a:cubicBezTo>
                  <a:cubicBezTo>
                    <a:pt x="21600" y="10587"/>
                    <a:pt x="21381" y="12391"/>
                    <a:pt x="20942" y="13991"/>
                  </a:cubicBezTo>
                  <a:cubicBezTo>
                    <a:pt x="20504" y="15609"/>
                    <a:pt x="19846" y="16970"/>
                    <a:pt x="18956" y="18094"/>
                  </a:cubicBezTo>
                  <a:cubicBezTo>
                    <a:pt x="18079" y="19217"/>
                    <a:pt x="16983" y="20085"/>
                    <a:pt x="15667" y="20698"/>
                  </a:cubicBezTo>
                  <a:cubicBezTo>
                    <a:pt x="14351" y="21294"/>
                    <a:pt x="12828" y="21600"/>
                    <a:pt x="11074" y="21600"/>
                  </a:cubicBezTo>
                  <a:cubicBezTo>
                    <a:pt x="9295" y="21600"/>
                    <a:pt x="7724" y="21277"/>
                    <a:pt x="6335" y="20613"/>
                  </a:cubicBezTo>
                  <a:cubicBezTo>
                    <a:pt x="4958" y="19949"/>
                    <a:pt x="3801" y="19030"/>
                    <a:pt x="2863" y="17838"/>
                  </a:cubicBezTo>
                  <a:cubicBezTo>
                    <a:pt x="1925" y="16647"/>
                    <a:pt x="1218" y="15217"/>
                    <a:pt x="731" y="13566"/>
                  </a:cubicBezTo>
                  <a:cubicBezTo>
                    <a:pt x="244" y="11915"/>
                    <a:pt x="0" y="10077"/>
                    <a:pt x="0" y="8068"/>
                  </a:cubicBezTo>
                  <a:cubicBezTo>
                    <a:pt x="0" y="7251"/>
                    <a:pt x="49" y="6468"/>
                    <a:pt x="146" y="5719"/>
                  </a:cubicBezTo>
                  <a:cubicBezTo>
                    <a:pt x="244" y="4970"/>
                    <a:pt x="365" y="4272"/>
                    <a:pt x="524" y="3625"/>
                  </a:cubicBezTo>
                  <a:cubicBezTo>
                    <a:pt x="682" y="2979"/>
                    <a:pt x="865" y="2417"/>
                    <a:pt x="1060" y="1906"/>
                  </a:cubicBezTo>
                  <a:cubicBezTo>
                    <a:pt x="1255" y="1396"/>
                    <a:pt x="1438" y="1038"/>
                    <a:pt x="1584" y="834"/>
                  </a:cubicBezTo>
                  <a:cubicBezTo>
                    <a:pt x="1730" y="630"/>
                    <a:pt x="1852" y="493"/>
                    <a:pt x="1949" y="408"/>
                  </a:cubicBezTo>
                  <a:cubicBezTo>
                    <a:pt x="2047" y="340"/>
                    <a:pt x="2168" y="272"/>
                    <a:pt x="2327" y="221"/>
                  </a:cubicBezTo>
                  <a:cubicBezTo>
                    <a:pt x="2485" y="170"/>
                    <a:pt x="2656" y="136"/>
                    <a:pt x="2863" y="119"/>
                  </a:cubicBezTo>
                  <a:cubicBezTo>
                    <a:pt x="3070" y="102"/>
                    <a:pt x="3326" y="85"/>
                    <a:pt x="3618" y="85"/>
                  </a:cubicBezTo>
                  <a:cubicBezTo>
                    <a:pt x="3947" y="85"/>
                    <a:pt x="4215" y="102"/>
                    <a:pt x="4447" y="136"/>
                  </a:cubicBezTo>
                  <a:cubicBezTo>
                    <a:pt x="4678" y="170"/>
                    <a:pt x="4861" y="221"/>
                    <a:pt x="4995" y="289"/>
                  </a:cubicBezTo>
                  <a:cubicBezTo>
                    <a:pt x="5129" y="357"/>
                    <a:pt x="5239" y="459"/>
                    <a:pt x="5299" y="562"/>
                  </a:cubicBezTo>
                  <a:cubicBezTo>
                    <a:pt x="5360" y="664"/>
                    <a:pt x="5397" y="783"/>
                    <a:pt x="5397" y="919"/>
                  </a:cubicBezTo>
                  <a:cubicBezTo>
                    <a:pt x="5397" y="1140"/>
                    <a:pt x="5299" y="1430"/>
                    <a:pt x="5117" y="1770"/>
                  </a:cubicBezTo>
                  <a:cubicBezTo>
                    <a:pt x="4934" y="2111"/>
                    <a:pt x="4715" y="2570"/>
                    <a:pt x="4483" y="3115"/>
                  </a:cubicBezTo>
                  <a:cubicBezTo>
                    <a:pt x="4252" y="3659"/>
                    <a:pt x="4045" y="4323"/>
                    <a:pt x="3850" y="5072"/>
                  </a:cubicBezTo>
                  <a:cubicBezTo>
                    <a:pt x="3667" y="5838"/>
                    <a:pt x="3569" y="6740"/>
                    <a:pt x="3569" y="7796"/>
                  </a:cubicBezTo>
                  <a:cubicBezTo>
                    <a:pt x="3569" y="8953"/>
                    <a:pt x="3740" y="9991"/>
                    <a:pt x="4081" y="10894"/>
                  </a:cubicBezTo>
                  <a:cubicBezTo>
                    <a:pt x="4422" y="11813"/>
                    <a:pt x="4910" y="12579"/>
                    <a:pt x="5531" y="13225"/>
                  </a:cubicBezTo>
                  <a:cubicBezTo>
                    <a:pt x="6152" y="13872"/>
                    <a:pt x="6920" y="14349"/>
                    <a:pt x="7821" y="14689"/>
                  </a:cubicBezTo>
                  <a:cubicBezTo>
                    <a:pt x="8711" y="15013"/>
                    <a:pt x="9722" y="15183"/>
                    <a:pt x="10843" y="15183"/>
                  </a:cubicBezTo>
                  <a:cubicBezTo>
                    <a:pt x="12073" y="15183"/>
                    <a:pt x="13133" y="15013"/>
                    <a:pt x="14034" y="14655"/>
                  </a:cubicBezTo>
                  <a:cubicBezTo>
                    <a:pt x="14936" y="14298"/>
                    <a:pt x="15679" y="13804"/>
                    <a:pt x="16252" y="13140"/>
                  </a:cubicBezTo>
                  <a:cubicBezTo>
                    <a:pt x="16837" y="12494"/>
                    <a:pt x="17263" y="11694"/>
                    <a:pt x="17555" y="10774"/>
                  </a:cubicBezTo>
                  <a:cubicBezTo>
                    <a:pt x="17848" y="9855"/>
                    <a:pt x="17982" y="8800"/>
                    <a:pt x="17982" y="7642"/>
                  </a:cubicBezTo>
                  <a:cubicBezTo>
                    <a:pt x="17982" y="6587"/>
                    <a:pt x="17896" y="5685"/>
                    <a:pt x="17714" y="4902"/>
                  </a:cubicBezTo>
                  <a:cubicBezTo>
                    <a:pt x="17531" y="4136"/>
                    <a:pt x="17336" y="3472"/>
                    <a:pt x="17129" y="2928"/>
                  </a:cubicBezTo>
                  <a:cubicBezTo>
                    <a:pt x="16910" y="2383"/>
                    <a:pt x="16715" y="1923"/>
                    <a:pt x="16544" y="1566"/>
                  </a:cubicBezTo>
                  <a:cubicBezTo>
                    <a:pt x="16374" y="1208"/>
                    <a:pt x="16288" y="936"/>
                    <a:pt x="16288" y="749"/>
                  </a:cubicBezTo>
                  <a:cubicBezTo>
                    <a:pt x="16288" y="596"/>
                    <a:pt x="16313" y="476"/>
                    <a:pt x="16349" y="391"/>
                  </a:cubicBezTo>
                  <a:cubicBezTo>
                    <a:pt x="16398" y="306"/>
                    <a:pt x="16483" y="221"/>
                    <a:pt x="16605" y="170"/>
                  </a:cubicBezTo>
                  <a:cubicBezTo>
                    <a:pt x="16739" y="102"/>
                    <a:pt x="16910" y="68"/>
                    <a:pt x="17141" y="34"/>
                  </a:cubicBezTo>
                  <a:cubicBezTo>
                    <a:pt x="17397" y="17"/>
                    <a:pt x="17714" y="0"/>
                    <a:pt x="18091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7" name="Shape">
              <a:extLst>
                <a:ext uri="{FF2B5EF4-FFF2-40B4-BE49-F238E27FC236}">
                  <a16:creationId xmlns:a16="http://schemas.microsoft.com/office/drawing/2014/main" id="{E91BFFF4-D39E-4DBE-B940-D83B74617644}"/>
                </a:ext>
              </a:extLst>
            </p:cNvPr>
            <p:cNvSpPr/>
            <p:nvPr/>
          </p:nvSpPr>
          <p:spPr>
            <a:xfrm>
              <a:off x="5867400" y="5372099"/>
              <a:ext cx="225680" cy="20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1" y="0"/>
                  </a:moveTo>
                  <a:cubicBezTo>
                    <a:pt x="12277" y="0"/>
                    <a:pt x="13833" y="239"/>
                    <a:pt x="15194" y="704"/>
                  </a:cubicBezTo>
                  <a:cubicBezTo>
                    <a:pt x="16556" y="1169"/>
                    <a:pt x="17722" y="1873"/>
                    <a:pt x="18671" y="2803"/>
                  </a:cubicBezTo>
                  <a:cubicBezTo>
                    <a:pt x="19619" y="3733"/>
                    <a:pt x="20348" y="4875"/>
                    <a:pt x="20846" y="6244"/>
                  </a:cubicBezTo>
                  <a:cubicBezTo>
                    <a:pt x="21345" y="7612"/>
                    <a:pt x="21600" y="9193"/>
                    <a:pt x="21600" y="10999"/>
                  </a:cubicBezTo>
                  <a:cubicBezTo>
                    <a:pt x="21600" y="12766"/>
                    <a:pt x="21393" y="14320"/>
                    <a:pt x="20968" y="15649"/>
                  </a:cubicBezTo>
                  <a:cubicBezTo>
                    <a:pt x="20542" y="16977"/>
                    <a:pt x="19898" y="18066"/>
                    <a:pt x="19023" y="18956"/>
                  </a:cubicBezTo>
                  <a:cubicBezTo>
                    <a:pt x="18148" y="19833"/>
                    <a:pt x="17042" y="20497"/>
                    <a:pt x="15705" y="20936"/>
                  </a:cubicBezTo>
                  <a:cubicBezTo>
                    <a:pt x="14355" y="21374"/>
                    <a:pt x="12775" y="21600"/>
                    <a:pt x="10928" y="21600"/>
                  </a:cubicBezTo>
                  <a:cubicBezTo>
                    <a:pt x="9238" y="21600"/>
                    <a:pt x="7719" y="21361"/>
                    <a:pt x="6369" y="20896"/>
                  </a:cubicBezTo>
                  <a:cubicBezTo>
                    <a:pt x="5020" y="20431"/>
                    <a:pt x="3878" y="19727"/>
                    <a:pt x="2929" y="18797"/>
                  </a:cubicBezTo>
                  <a:cubicBezTo>
                    <a:pt x="1981" y="17867"/>
                    <a:pt x="1252" y="16725"/>
                    <a:pt x="754" y="15356"/>
                  </a:cubicBezTo>
                  <a:cubicBezTo>
                    <a:pt x="243" y="13988"/>
                    <a:pt x="0" y="12394"/>
                    <a:pt x="0" y="10587"/>
                  </a:cubicBezTo>
                  <a:cubicBezTo>
                    <a:pt x="0" y="8861"/>
                    <a:pt x="207" y="7333"/>
                    <a:pt x="632" y="6018"/>
                  </a:cubicBezTo>
                  <a:cubicBezTo>
                    <a:pt x="1045" y="4689"/>
                    <a:pt x="1702" y="3587"/>
                    <a:pt x="2565" y="2710"/>
                  </a:cubicBezTo>
                  <a:cubicBezTo>
                    <a:pt x="3440" y="1820"/>
                    <a:pt x="4534" y="1156"/>
                    <a:pt x="5859" y="704"/>
                  </a:cubicBezTo>
                  <a:cubicBezTo>
                    <a:pt x="7184" y="226"/>
                    <a:pt x="8752" y="0"/>
                    <a:pt x="10551" y="0"/>
                  </a:cubicBezTo>
                  <a:close/>
                  <a:moveTo>
                    <a:pt x="10782" y="4862"/>
                  </a:moveTo>
                  <a:cubicBezTo>
                    <a:pt x="9688" y="4862"/>
                    <a:pt x="8691" y="4955"/>
                    <a:pt x="7792" y="5141"/>
                  </a:cubicBezTo>
                  <a:cubicBezTo>
                    <a:pt x="6892" y="5327"/>
                    <a:pt x="6126" y="5646"/>
                    <a:pt x="5482" y="6097"/>
                  </a:cubicBezTo>
                  <a:cubicBezTo>
                    <a:pt x="4838" y="6549"/>
                    <a:pt x="4352" y="7147"/>
                    <a:pt x="3999" y="7904"/>
                  </a:cubicBezTo>
                  <a:cubicBezTo>
                    <a:pt x="3647" y="8661"/>
                    <a:pt x="3476" y="9591"/>
                    <a:pt x="3476" y="10720"/>
                  </a:cubicBezTo>
                  <a:cubicBezTo>
                    <a:pt x="3476" y="11863"/>
                    <a:pt x="3671" y="12806"/>
                    <a:pt x="4060" y="13576"/>
                  </a:cubicBezTo>
                  <a:cubicBezTo>
                    <a:pt x="4449" y="14334"/>
                    <a:pt x="4972" y="14958"/>
                    <a:pt x="5628" y="15423"/>
                  </a:cubicBezTo>
                  <a:cubicBezTo>
                    <a:pt x="6284" y="15888"/>
                    <a:pt x="7050" y="16220"/>
                    <a:pt x="7925" y="16419"/>
                  </a:cubicBezTo>
                  <a:cubicBezTo>
                    <a:pt x="8801" y="16618"/>
                    <a:pt x="9724" y="16711"/>
                    <a:pt x="10709" y="16711"/>
                  </a:cubicBezTo>
                  <a:cubicBezTo>
                    <a:pt x="11852" y="16711"/>
                    <a:pt x="12873" y="16618"/>
                    <a:pt x="13784" y="16433"/>
                  </a:cubicBezTo>
                  <a:cubicBezTo>
                    <a:pt x="14696" y="16247"/>
                    <a:pt x="15474" y="15928"/>
                    <a:pt x="16118" y="15476"/>
                  </a:cubicBezTo>
                  <a:cubicBezTo>
                    <a:pt x="16762" y="15024"/>
                    <a:pt x="17261" y="14427"/>
                    <a:pt x="17589" y="13683"/>
                  </a:cubicBezTo>
                  <a:cubicBezTo>
                    <a:pt x="17929" y="12925"/>
                    <a:pt x="18099" y="11982"/>
                    <a:pt x="18099" y="10840"/>
                  </a:cubicBezTo>
                  <a:cubicBezTo>
                    <a:pt x="18099" y="9697"/>
                    <a:pt x="17905" y="8754"/>
                    <a:pt x="17516" y="7984"/>
                  </a:cubicBezTo>
                  <a:cubicBezTo>
                    <a:pt x="17127" y="7213"/>
                    <a:pt x="16604" y="6602"/>
                    <a:pt x="15936" y="6137"/>
                  </a:cubicBezTo>
                  <a:cubicBezTo>
                    <a:pt x="15267" y="5672"/>
                    <a:pt x="14489" y="5340"/>
                    <a:pt x="13602" y="5141"/>
                  </a:cubicBezTo>
                  <a:cubicBezTo>
                    <a:pt x="12727" y="4968"/>
                    <a:pt x="11778" y="4862"/>
                    <a:pt x="10782" y="48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8" name="Shape">
              <a:extLst>
                <a:ext uri="{FF2B5EF4-FFF2-40B4-BE49-F238E27FC236}">
                  <a16:creationId xmlns:a16="http://schemas.microsoft.com/office/drawing/2014/main" id="{F28F171C-B773-4110-BE88-78A7E678C896}"/>
                </a:ext>
              </a:extLst>
            </p:cNvPr>
            <p:cNvSpPr/>
            <p:nvPr/>
          </p:nvSpPr>
          <p:spPr>
            <a:xfrm>
              <a:off x="5867400" y="50799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8"/>
                    <a:pt x="21400" y="378"/>
                  </a:cubicBezTo>
                  <a:cubicBezTo>
                    <a:pt x="21450" y="518"/>
                    <a:pt x="21500" y="702"/>
                    <a:pt x="21537" y="928"/>
                  </a:cubicBezTo>
                  <a:cubicBezTo>
                    <a:pt x="21575" y="1155"/>
                    <a:pt x="21587" y="1447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7"/>
                    <a:pt x="21400" y="3206"/>
                  </a:cubicBezTo>
                  <a:cubicBezTo>
                    <a:pt x="21350" y="3336"/>
                    <a:pt x="21275" y="3433"/>
                    <a:pt x="21187" y="3487"/>
                  </a:cubicBezTo>
                  <a:cubicBezTo>
                    <a:pt x="21099" y="3541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4"/>
                    <a:pt x="21137" y="9068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3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200" y="18113"/>
                  </a:cubicBezTo>
                  <a:cubicBezTo>
                    <a:pt x="21287" y="18167"/>
                    <a:pt x="21362" y="18265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200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1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7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9" name="Shape">
              <a:extLst>
                <a:ext uri="{FF2B5EF4-FFF2-40B4-BE49-F238E27FC236}">
                  <a16:creationId xmlns:a16="http://schemas.microsoft.com/office/drawing/2014/main" id="{09977A47-92C5-4AB8-AD18-7A651DD040EF}"/>
                </a:ext>
              </a:extLst>
            </p:cNvPr>
            <p:cNvSpPr/>
            <p:nvPr/>
          </p:nvSpPr>
          <p:spPr>
            <a:xfrm>
              <a:off x="5867400" y="4889500"/>
              <a:ext cx="219075" cy="14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24" y="0"/>
                  </a:moveTo>
                  <a:cubicBezTo>
                    <a:pt x="7726" y="0"/>
                    <a:pt x="8803" y="275"/>
                    <a:pt x="9729" y="827"/>
                  </a:cubicBezTo>
                  <a:cubicBezTo>
                    <a:pt x="10656" y="1378"/>
                    <a:pt x="11445" y="2186"/>
                    <a:pt x="12083" y="3233"/>
                  </a:cubicBezTo>
                  <a:cubicBezTo>
                    <a:pt x="12722" y="4298"/>
                    <a:pt x="13210" y="5584"/>
                    <a:pt x="13536" y="7127"/>
                  </a:cubicBezTo>
                  <a:cubicBezTo>
                    <a:pt x="13874" y="8669"/>
                    <a:pt x="14037" y="10469"/>
                    <a:pt x="14037" y="12545"/>
                  </a:cubicBezTo>
                  <a:lnTo>
                    <a:pt x="14037" y="15171"/>
                  </a:lnTo>
                  <a:lnTo>
                    <a:pt x="20899" y="15171"/>
                  </a:lnTo>
                  <a:cubicBezTo>
                    <a:pt x="21011" y="15171"/>
                    <a:pt x="21112" y="15227"/>
                    <a:pt x="21199" y="15337"/>
                  </a:cubicBezTo>
                  <a:cubicBezTo>
                    <a:pt x="21287" y="15447"/>
                    <a:pt x="21362" y="15612"/>
                    <a:pt x="21412" y="15869"/>
                  </a:cubicBezTo>
                  <a:cubicBezTo>
                    <a:pt x="21462" y="16108"/>
                    <a:pt x="21512" y="16439"/>
                    <a:pt x="21550" y="16843"/>
                  </a:cubicBezTo>
                  <a:cubicBezTo>
                    <a:pt x="21587" y="17247"/>
                    <a:pt x="21600" y="17761"/>
                    <a:pt x="21600" y="18404"/>
                  </a:cubicBezTo>
                  <a:cubicBezTo>
                    <a:pt x="21600" y="19029"/>
                    <a:pt x="21587" y="19543"/>
                    <a:pt x="21550" y="19947"/>
                  </a:cubicBezTo>
                  <a:cubicBezTo>
                    <a:pt x="21512" y="20351"/>
                    <a:pt x="21475" y="20682"/>
                    <a:pt x="21412" y="20939"/>
                  </a:cubicBezTo>
                  <a:cubicBezTo>
                    <a:pt x="21362" y="21178"/>
                    <a:pt x="21287" y="21361"/>
                    <a:pt x="21199" y="21453"/>
                  </a:cubicBezTo>
                  <a:cubicBezTo>
                    <a:pt x="21112" y="21545"/>
                    <a:pt x="21011" y="21600"/>
                    <a:pt x="20899" y="21600"/>
                  </a:cubicBezTo>
                  <a:lnTo>
                    <a:pt x="1565" y="21600"/>
                  </a:lnTo>
                  <a:cubicBezTo>
                    <a:pt x="1039" y="21600"/>
                    <a:pt x="651" y="21398"/>
                    <a:pt x="388" y="20994"/>
                  </a:cubicBezTo>
                  <a:cubicBezTo>
                    <a:pt x="125" y="20590"/>
                    <a:pt x="0" y="20076"/>
                    <a:pt x="0" y="19414"/>
                  </a:cubicBezTo>
                  <a:lnTo>
                    <a:pt x="0" y="11976"/>
                  </a:lnTo>
                  <a:cubicBezTo>
                    <a:pt x="0" y="11223"/>
                    <a:pt x="25" y="10525"/>
                    <a:pt x="63" y="9845"/>
                  </a:cubicBezTo>
                  <a:cubicBezTo>
                    <a:pt x="100" y="9165"/>
                    <a:pt x="188" y="8357"/>
                    <a:pt x="313" y="7420"/>
                  </a:cubicBezTo>
                  <a:cubicBezTo>
                    <a:pt x="438" y="6484"/>
                    <a:pt x="676" y="5529"/>
                    <a:pt x="1014" y="4555"/>
                  </a:cubicBezTo>
                  <a:cubicBezTo>
                    <a:pt x="1352" y="3582"/>
                    <a:pt x="1791" y="2774"/>
                    <a:pt x="2317" y="2076"/>
                  </a:cubicBezTo>
                  <a:cubicBezTo>
                    <a:pt x="2842" y="1396"/>
                    <a:pt x="3456" y="882"/>
                    <a:pt x="4157" y="514"/>
                  </a:cubicBezTo>
                  <a:cubicBezTo>
                    <a:pt x="4858" y="147"/>
                    <a:pt x="5647" y="0"/>
                    <a:pt x="6524" y="0"/>
                  </a:cubicBezTo>
                  <a:close/>
                  <a:moveTo>
                    <a:pt x="6837" y="6704"/>
                  </a:moveTo>
                  <a:cubicBezTo>
                    <a:pt x="6086" y="6704"/>
                    <a:pt x="5459" y="6906"/>
                    <a:pt x="4971" y="7292"/>
                  </a:cubicBezTo>
                  <a:cubicBezTo>
                    <a:pt x="4483" y="7678"/>
                    <a:pt x="4120" y="8155"/>
                    <a:pt x="3894" y="8724"/>
                  </a:cubicBezTo>
                  <a:cubicBezTo>
                    <a:pt x="3656" y="9294"/>
                    <a:pt x="3519" y="9882"/>
                    <a:pt x="3456" y="10506"/>
                  </a:cubicBezTo>
                  <a:cubicBezTo>
                    <a:pt x="3393" y="11131"/>
                    <a:pt x="3368" y="11773"/>
                    <a:pt x="3368" y="12435"/>
                  </a:cubicBezTo>
                  <a:lnTo>
                    <a:pt x="3368" y="15171"/>
                  </a:lnTo>
                  <a:lnTo>
                    <a:pt x="10656" y="15171"/>
                  </a:lnTo>
                  <a:lnTo>
                    <a:pt x="10656" y="12288"/>
                  </a:lnTo>
                  <a:cubicBezTo>
                    <a:pt x="10656" y="11259"/>
                    <a:pt x="10556" y="10414"/>
                    <a:pt x="10368" y="9716"/>
                  </a:cubicBezTo>
                  <a:cubicBezTo>
                    <a:pt x="10180" y="9018"/>
                    <a:pt x="9917" y="8467"/>
                    <a:pt x="9579" y="8026"/>
                  </a:cubicBezTo>
                  <a:cubicBezTo>
                    <a:pt x="9241" y="7586"/>
                    <a:pt x="8840" y="7255"/>
                    <a:pt x="8365" y="7035"/>
                  </a:cubicBezTo>
                  <a:cubicBezTo>
                    <a:pt x="7901" y="6814"/>
                    <a:pt x="7400" y="6704"/>
                    <a:pt x="6837" y="6704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0" name="Shape">
              <a:extLst>
                <a:ext uri="{FF2B5EF4-FFF2-40B4-BE49-F238E27FC236}">
                  <a16:creationId xmlns:a16="http://schemas.microsoft.com/office/drawing/2014/main" id="{B9395398-9032-4569-9B24-00FAEDF63B88}"/>
                </a:ext>
              </a:extLst>
            </p:cNvPr>
            <p:cNvSpPr/>
            <p:nvPr/>
          </p:nvSpPr>
          <p:spPr>
            <a:xfrm>
              <a:off x="5867400" y="4673599"/>
              <a:ext cx="222886" cy="178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4" y="31"/>
                  </a:moveTo>
                  <a:cubicBezTo>
                    <a:pt x="14646" y="31"/>
                    <a:pt x="15803" y="261"/>
                    <a:pt x="16837" y="738"/>
                  </a:cubicBezTo>
                  <a:cubicBezTo>
                    <a:pt x="17858" y="1215"/>
                    <a:pt x="18720" y="1922"/>
                    <a:pt x="19434" y="2844"/>
                  </a:cubicBezTo>
                  <a:cubicBezTo>
                    <a:pt x="20148" y="3767"/>
                    <a:pt x="20677" y="4904"/>
                    <a:pt x="21046" y="6272"/>
                  </a:cubicBezTo>
                  <a:cubicBezTo>
                    <a:pt x="21415" y="7625"/>
                    <a:pt x="21600" y="9193"/>
                    <a:pt x="21600" y="10961"/>
                  </a:cubicBezTo>
                  <a:cubicBezTo>
                    <a:pt x="21600" y="12622"/>
                    <a:pt x="21440" y="14113"/>
                    <a:pt x="21108" y="15435"/>
                  </a:cubicBezTo>
                  <a:cubicBezTo>
                    <a:pt x="20775" y="16757"/>
                    <a:pt x="20271" y="17864"/>
                    <a:pt x="19594" y="18787"/>
                  </a:cubicBezTo>
                  <a:cubicBezTo>
                    <a:pt x="18917" y="19694"/>
                    <a:pt x="18080" y="20401"/>
                    <a:pt x="17071" y="20877"/>
                  </a:cubicBezTo>
                  <a:cubicBezTo>
                    <a:pt x="16062" y="21354"/>
                    <a:pt x="14880" y="21600"/>
                    <a:pt x="13538" y="21600"/>
                  </a:cubicBezTo>
                  <a:lnTo>
                    <a:pt x="689" y="21600"/>
                  </a:lnTo>
                  <a:cubicBezTo>
                    <a:pt x="578" y="21600"/>
                    <a:pt x="480" y="21554"/>
                    <a:pt x="394" y="21477"/>
                  </a:cubicBezTo>
                  <a:cubicBezTo>
                    <a:pt x="308" y="21400"/>
                    <a:pt x="234" y="21246"/>
                    <a:pt x="185" y="21031"/>
                  </a:cubicBezTo>
                  <a:cubicBezTo>
                    <a:pt x="135" y="20816"/>
                    <a:pt x="86" y="20539"/>
                    <a:pt x="49" y="20201"/>
                  </a:cubicBezTo>
                  <a:cubicBezTo>
                    <a:pt x="12" y="19863"/>
                    <a:pt x="0" y="19432"/>
                    <a:pt x="0" y="18894"/>
                  </a:cubicBezTo>
                  <a:cubicBezTo>
                    <a:pt x="0" y="18372"/>
                    <a:pt x="12" y="17941"/>
                    <a:pt x="49" y="17603"/>
                  </a:cubicBezTo>
                  <a:cubicBezTo>
                    <a:pt x="86" y="17265"/>
                    <a:pt x="123" y="16988"/>
                    <a:pt x="185" y="16788"/>
                  </a:cubicBezTo>
                  <a:cubicBezTo>
                    <a:pt x="234" y="16588"/>
                    <a:pt x="308" y="16434"/>
                    <a:pt x="394" y="16342"/>
                  </a:cubicBezTo>
                  <a:cubicBezTo>
                    <a:pt x="480" y="16250"/>
                    <a:pt x="578" y="16204"/>
                    <a:pt x="689" y="16204"/>
                  </a:cubicBezTo>
                  <a:lnTo>
                    <a:pt x="13169" y="16204"/>
                  </a:lnTo>
                  <a:cubicBezTo>
                    <a:pt x="14006" y="16204"/>
                    <a:pt x="14732" y="16081"/>
                    <a:pt x="15348" y="15819"/>
                  </a:cubicBezTo>
                  <a:cubicBezTo>
                    <a:pt x="15963" y="15558"/>
                    <a:pt x="16468" y="15189"/>
                    <a:pt x="16874" y="14713"/>
                  </a:cubicBezTo>
                  <a:cubicBezTo>
                    <a:pt x="17280" y="14236"/>
                    <a:pt x="17575" y="13652"/>
                    <a:pt x="17785" y="12975"/>
                  </a:cubicBezTo>
                  <a:cubicBezTo>
                    <a:pt x="17994" y="12299"/>
                    <a:pt x="18092" y="11546"/>
                    <a:pt x="18092" y="10715"/>
                  </a:cubicBezTo>
                  <a:cubicBezTo>
                    <a:pt x="18092" y="9870"/>
                    <a:pt x="17994" y="9117"/>
                    <a:pt x="17785" y="8455"/>
                  </a:cubicBezTo>
                  <a:cubicBezTo>
                    <a:pt x="17575" y="7794"/>
                    <a:pt x="17280" y="7226"/>
                    <a:pt x="16874" y="6764"/>
                  </a:cubicBezTo>
                  <a:cubicBezTo>
                    <a:pt x="16480" y="6303"/>
                    <a:pt x="15988" y="5950"/>
                    <a:pt x="15409" y="5688"/>
                  </a:cubicBezTo>
                  <a:cubicBezTo>
                    <a:pt x="14831" y="5442"/>
                    <a:pt x="14166" y="5304"/>
                    <a:pt x="13428" y="5304"/>
                  </a:cubicBezTo>
                  <a:lnTo>
                    <a:pt x="714" y="5304"/>
                  </a:lnTo>
                  <a:cubicBezTo>
                    <a:pt x="603" y="5304"/>
                    <a:pt x="505" y="5258"/>
                    <a:pt x="418" y="5181"/>
                  </a:cubicBezTo>
                  <a:cubicBezTo>
                    <a:pt x="332" y="5104"/>
                    <a:pt x="258" y="4950"/>
                    <a:pt x="209" y="4750"/>
                  </a:cubicBezTo>
                  <a:cubicBezTo>
                    <a:pt x="160" y="4551"/>
                    <a:pt x="111" y="4274"/>
                    <a:pt x="74" y="3920"/>
                  </a:cubicBezTo>
                  <a:cubicBezTo>
                    <a:pt x="37" y="3567"/>
                    <a:pt x="25" y="3136"/>
                    <a:pt x="25" y="2629"/>
                  </a:cubicBezTo>
                  <a:cubicBezTo>
                    <a:pt x="25" y="2122"/>
                    <a:pt x="37" y="1691"/>
                    <a:pt x="74" y="1353"/>
                  </a:cubicBezTo>
                  <a:cubicBezTo>
                    <a:pt x="111" y="1015"/>
                    <a:pt x="148" y="753"/>
                    <a:pt x="209" y="553"/>
                  </a:cubicBezTo>
                  <a:cubicBezTo>
                    <a:pt x="258" y="354"/>
                    <a:pt x="332" y="215"/>
                    <a:pt x="418" y="123"/>
                  </a:cubicBezTo>
                  <a:cubicBezTo>
                    <a:pt x="505" y="46"/>
                    <a:pt x="603" y="0"/>
                    <a:pt x="714" y="0"/>
                  </a:cubicBezTo>
                  <a:lnTo>
                    <a:pt x="13354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1" name="Shape">
              <a:extLst>
                <a:ext uri="{FF2B5EF4-FFF2-40B4-BE49-F238E27FC236}">
                  <a16:creationId xmlns:a16="http://schemas.microsoft.com/office/drawing/2014/main" id="{90624252-CB7F-4D42-AC68-E30618881335}"/>
                </a:ext>
              </a:extLst>
            </p:cNvPr>
            <p:cNvSpPr/>
            <p:nvPr/>
          </p:nvSpPr>
          <p:spPr>
            <a:xfrm>
              <a:off x="5867400" y="4483100"/>
              <a:ext cx="219203" cy="1671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6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8"/>
                    <a:pt x="3479" y="492"/>
                  </a:cubicBezTo>
                  <a:cubicBezTo>
                    <a:pt x="3542" y="607"/>
                    <a:pt x="3579" y="722"/>
                    <a:pt x="3579" y="854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7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6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2"/>
                    <a:pt x="3316" y="21321"/>
                    <a:pt x="3166" y="21387"/>
                  </a:cubicBezTo>
                  <a:cubicBezTo>
                    <a:pt x="3029" y="21452"/>
                    <a:pt x="2841" y="21518"/>
                    <a:pt x="2616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2"/>
                    <a:pt x="88" y="21124"/>
                  </a:cubicBezTo>
                  <a:cubicBezTo>
                    <a:pt x="25" y="21026"/>
                    <a:pt x="0" y="20894"/>
                    <a:pt x="0" y="20746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2" name="Shape">
              <a:extLst>
                <a:ext uri="{FF2B5EF4-FFF2-40B4-BE49-F238E27FC236}">
                  <a16:creationId xmlns:a16="http://schemas.microsoft.com/office/drawing/2014/main" id="{E039CFAD-9FE0-4CBB-B8BD-51374BB2C16E}"/>
                </a:ext>
              </a:extLst>
            </p:cNvPr>
            <p:cNvSpPr/>
            <p:nvPr/>
          </p:nvSpPr>
          <p:spPr>
            <a:xfrm>
              <a:off x="5867399" y="4330700"/>
              <a:ext cx="217933" cy="1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7"/>
                    <a:pt x="239" y="509"/>
                    <a:pt x="378" y="424"/>
                  </a:cubicBezTo>
                  <a:cubicBezTo>
                    <a:pt x="516" y="339"/>
                    <a:pt x="692" y="255"/>
                    <a:pt x="906" y="212"/>
                  </a:cubicBezTo>
                  <a:cubicBezTo>
                    <a:pt x="1120" y="170"/>
                    <a:pt x="1397" y="149"/>
                    <a:pt x="1737" y="149"/>
                  </a:cubicBezTo>
                  <a:cubicBezTo>
                    <a:pt x="2052" y="149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7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1" y="14216"/>
                  </a:lnTo>
                  <a:lnTo>
                    <a:pt x="8711" y="3204"/>
                  </a:lnTo>
                  <a:cubicBezTo>
                    <a:pt x="8711" y="3034"/>
                    <a:pt x="8736" y="2886"/>
                    <a:pt x="8799" y="2737"/>
                  </a:cubicBezTo>
                  <a:cubicBezTo>
                    <a:pt x="8862" y="2589"/>
                    <a:pt x="8950" y="2483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3" y="2101"/>
                    <a:pt x="10397" y="2101"/>
                  </a:cubicBezTo>
                  <a:cubicBezTo>
                    <a:pt x="10725" y="2101"/>
                    <a:pt x="10989" y="2122"/>
                    <a:pt x="11203" y="2164"/>
                  </a:cubicBezTo>
                  <a:cubicBezTo>
                    <a:pt x="11417" y="2207"/>
                    <a:pt x="11581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4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4" y="14216"/>
                  </a:lnTo>
                  <a:lnTo>
                    <a:pt x="18164" y="1103"/>
                  </a:lnTo>
                  <a:cubicBezTo>
                    <a:pt x="18164" y="934"/>
                    <a:pt x="18189" y="785"/>
                    <a:pt x="18252" y="637"/>
                  </a:cubicBezTo>
                  <a:cubicBezTo>
                    <a:pt x="18315" y="488"/>
                    <a:pt x="18416" y="382"/>
                    <a:pt x="18541" y="276"/>
                  </a:cubicBezTo>
                  <a:cubicBezTo>
                    <a:pt x="18680" y="191"/>
                    <a:pt x="18856" y="106"/>
                    <a:pt x="19070" y="64"/>
                  </a:cubicBezTo>
                  <a:cubicBezTo>
                    <a:pt x="19296" y="21"/>
                    <a:pt x="19561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3" name="Shape">
              <a:extLst>
                <a:ext uri="{FF2B5EF4-FFF2-40B4-BE49-F238E27FC236}">
                  <a16:creationId xmlns:a16="http://schemas.microsoft.com/office/drawing/2014/main" id="{6EEFE3A6-8668-4ECA-AB6F-642CE8D6CD74}"/>
                </a:ext>
              </a:extLst>
            </p:cNvPr>
            <p:cNvSpPr/>
            <p:nvPr/>
          </p:nvSpPr>
          <p:spPr>
            <a:xfrm>
              <a:off x="5867400" y="4127500"/>
              <a:ext cx="219075" cy="161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1" y="0"/>
                  </a:moveTo>
                  <a:cubicBezTo>
                    <a:pt x="21037" y="0"/>
                    <a:pt x="21137" y="34"/>
                    <a:pt x="21224" y="85"/>
                  </a:cubicBezTo>
                  <a:cubicBezTo>
                    <a:pt x="21312" y="136"/>
                    <a:pt x="21375" y="288"/>
                    <a:pt x="21437" y="509"/>
                  </a:cubicBezTo>
                  <a:cubicBezTo>
                    <a:pt x="21487" y="730"/>
                    <a:pt x="21537" y="1069"/>
                    <a:pt x="21550" y="1493"/>
                  </a:cubicBezTo>
                  <a:cubicBezTo>
                    <a:pt x="21575" y="1934"/>
                    <a:pt x="21587" y="2528"/>
                    <a:pt x="21587" y="3275"/>
                  </a:cubicBezTo>
                  <a:cubicBezTo>
                    <a:pt x="21587" y="3903"/>
                    <a:pt x="21575" y="4412"/>
                    <a:pt x="21550" y="4785"/>
                  </a:cubicBezTo>
                  <a:cubicBezTo>
                    <a:pt x="21525" y="5158"/>
                    <a:pt x="21487" y="5464"/>
                    <a:pt x="21425" y="5667"/>
                  </a:cubicBezTo>
                  <a:cubicBezTo>
                    <a:pt x="21362" y="5871"/>
                    <a:pt x="21287" y="6040"/>
                    <a:pt x="21187" y="6125"/>
                  </a:cubicBezTo>
                  <a:cubicBezTo>
                    <a:pt x="21087" y="6210"/>
                    <a:pt x="20974" y="6295"/>
                    <a:pt x="20849" y="6346"/>
                  </a:cubicBezTo>
                  <a:lnTo>
                    <a:pt x="16053" y="8959"/>
                  </a:lnTo>
                  <a:cubicBezTo>
                    <a:pt x="15514" y="9281"/>
                    <a:pt x="15026" y="9587"/>
                    <a:pt x="14613" y="9875"/>
                  </a:cubicBezTo>
                  <a:cubicBezTo>
                    <a:pt x="14187" y="10181"/>
                    <a:pt x="13837" y="10503"/>
                    <a:pt x="13561" y="10876"/>
                  </a:cubicBezTo>
                  <a:cubicBezTo>
                    <a:pt x="13286" y="11250"/>
                    <a:pt x="13060" y="11674"/>
                    <a:pt x="12922" y="12149"/>
                  </a:cubicBezTo>
                  <a:cubicBezTo>
                    <a:pt x="12785" y="12624"/>
                    <a:pt x="12710" y="13184"/>
                    <a:pt x="12710" y="13812"/>
                  </a:cubicBezTo>
                  <a:lnTo>
                    <a:pt x="12710" y="15661"/>
                  </a:lnTo>
                  <a:lnTo>
                    <a:pt x="20899" y="15661"/>
                  </a:lnTo>
                  <a:cubicBezTo>
                    <a:pt x="21011" y="15661"/>
                    <a:pt x="21112" y="15712"/>
                    <a:pt x="21199" y="15814"/>
                  </a:cubicBezTo>
                  <a:cubicBezTo>
                    <a:pt x="21287" y="15916"/>
                    <a:pt x="21362" y="16068"/>
                    <a:pt x="21412" y="16306"/>
                  </a:cubicBezTo>
                  <a:cubicBezTo>
                    <a:pt x="21462" y="16527"/>
                    <a:pt x="21512" y="16832"/>
                    <a:pt x="21550" y="17205"/>
                  </a:cubicBezTo>
                  <a:cubicBezTo>
                    <a:pt x="21587" y="17579"/>
                    <a:pt x="21600" y="18054"/>
                    <a:pt x="21600" y="18648"/>
                  </a:cubicBezTo>
                  <a:cubicBezTo>
                    <a:pt x="21600" y="19225"/>
                    <a:pt x="21587" y="19700"/>
                    <a:pt x="21550" y="20073"/>
                  </a:cubicBezTo>
                  <a:cubicBezTo>
                    <a:pt x="21512" y="20446"/>
                    <a:pt x="21475" y="20752"/>
                    <a:pt x="21412" y="20989"/>
                  </a:cubicBezTo>
                  <a:cubicBezTo>
                    <a:pt x="21362" y="21210"/>
                    <a:pt x="21287" y="21379"/>
                    <a:pt x="21199" y="21464"/>
                  </a:cubicBezTo>
                  <a:cubicBezTo>
                    <a:pt x="21112" y="21549"/>
                    <a:pt x="21011" y="21600"/>
                    <a:pt x="20899" y="21600"/>
                  </a:cubicBezTo>
                  <a:lnTo>
                    <a:pt x="1377" y="21600"/>
                  </a:lnTo>
                  <a:cubicBezTo>
                    <a:pt x="889" y="21600"/>
                    <a:pt x="538" y="21430"/>
                    <a:pt x="326" y="21091"/>
                  </a:cubicBezTo>
                  <a:cubicBezTo>
                    <a:pt x="113" y="20752"/>
                    <a:pt x="0" y="20344"/>
                    <a:pt x="0" y="19835"/>
                  </a:cubicBezTo>
                  <a:lnTo>
                    <a:pt x="0" y="12302"/>
                  </a:lnTo>
                  <a:cubicBezTo>
                    <a:pt x="0" y="11538"/>
                    <a:pt x="13" y="10910"/>
                    <a:pt x="38" y="10418"/>
                  </a:cubicBezTo>
                  <a:cubicBezTo>
                    <a:pt x="63" y="9926"/>
                    <a:pt x="88" y="9468"/>
                    <a:pt x="125" y="9061"/>
                  </a:cubicBezTo>
                  <a:cubicBezTo>
                    <a:pt x="250" y="7890"/>
                    <a:pt x="463" y="6838"/>
                    <a:pt x="751" y="5905"/>
                  </a:cubicBezTo>
                  <a:cubicBezTo>
                    <a:pt x="1052" y="4972"/>
                    <a:pt x="1440" y="4174"/>
                    <a:pt x="1928" y="3512"/>
                  </a:cubicBezTo>
                  <a:cubicBezTo>
                    <a:pt x="2417" y="2851"/>
                    <a:pt x="2980" y="2359"/>
                    <a:pt x="3644" y="2019"/>
                  </a:cubicBezTo>
                  <a:cubicBezTo>
                    <a:pt x="4307" y="1680"/>
                    <a:pt x="5059" y="1493"/>
                    <a:pt x="5910" y="1493"/>
                  </a:cubicBezTo>
                  <a:cubicBezTo>
                    <a:pt x="6637" y="1493"/>
                    <a:pt x="7288" y="1612"/>
                    <a:pt x="7876" y="1867"/>
                  </a:cubicBezTo>
                  <a:cubicBezTo>
                    <a:pt x="8465" y="2121"/>
                    <a:pt x="9003" y="2477"/>
                    <a:pt x="9466" y="2952"/>
                  </a:cubicBezTo>
                  <a:cubicBezTo>
                    <a:pt x="9930" y="3428"/>
                    <a:pt x="10330" y="4021"/>
                    <a:pt x="10681" y="4734"/>
                  </a:cubicBezTo>
                  <a:cubicBezTo>
                    <a:pt x="11019" y="5447"/>
                    <a:pt x="11307" y="6244"/>
                    <a:pt x="11507" y="7144"/>
                  </a:cubicBezTo>
                  <a:cubicBezTo>
                    <a:pt x="11658" y="6702"/>
                    <a:pt x="11846" y="6295"/>
                    <a:pt x="12071" y="5922"/>
                  </a:cubicBezTo>
                  <a:cubicBezTo>
                    <a:pt x="12296" y="5532"/>
                    <a:pt x="12559" y="5175"/>
                    <a:pt x="12872" y="4836"/>
                  </a:cubicBezTo>
                  <a:cubicBezTo>
                    <a:pt x="13185" y="4497"/>
                    <a:pt x="13549" y="4174"/>
                    <a:pt x="13949" y="3886"/>
                  </a:cubicBezTo>
                  <a:cubicBezTo>
                    <a:pt x="14350" y="3580"/>
                    <a:pt x="14813" y="3292"/>
                    <a:pt x="15314" y="3003"/>
                  </a:cubicBezTo>
                  <a:lnTo>
                    <a:pt x="19546" y="543"/>
                  </a:lnTo>
                  <a:cubicBezTo>
                    <a:pt x="19972" y="322"/>
                    <a:pt x="20273" y="170"/>
                    <a:pt x="20473" y="102"/>
                  </a:cubicBezTo>
                  <a:cubicBezTo>
                    <a:pt x="20673" y="34"/>
                    <a:pt x="20799" y="0"/>
                    <a:pt x="20911" y="0"/>
                  </a:cubicBezTo>
                  <a:close/>
                  <a:moveTo>
                    <a:pt x="6336" y="7636"/>
                  </a:moveTo>
                  <a:cubicBezTo>
                    <a:pt x="5622" y="7636"/>
                    <a:pt x="5034" y="7856"/>
                    <a:pt x="4545" y="8280"/>
                  </a:cubicBezTo>
                  <a:cubicBezTo>
                    <a:pt x="4057" y="8721"/>
                    <a:pt x="3719" y="9434"/>
                    <a:pt x="3519" y="10418"/>
                  </a:cubicBezTo>
                  <a:cubicBezTo>
                    <a:pt x="3469" y="10724"/>
                    <a:pt x="3418" y="11063"/>
                    <a:pt x="3381" y="11436"/>
                  </a:cubicBezTo>
                  <a:cubicBezTo>
                    <a:pt x="3343" y="11827"/>
                    <a:pt x="3331" y="12353"/>
                    <a:pt x="3331" y="13031"/>
                  </a:cubicBezTo>
                  <a:lnTo>
                    <a:pt x="3331" y="15695"/>
                  </a:lnTo>
                  <a:lnTo>
                    <a:pt x="9429" y="15695"/>
                  </a:lnTo>
                  <a:lnTo>
                    <a:pt x="9429" y="12675"/>
                  </a:lnTo>
                  <a:cubicBezTo>
                    <a:pt x="9429" y="11827"/>
                    <a:pt x="9354" y="11097"/>
                    <a:pt x="9203" y="10469"/>
                  </a:cubicBezTo>
                  <a:cubicBezTo>
                    <a:pt x="9053" y="9841"/>
                    <a:pt x="8840" y="9315"/>
                    <a:pt x="8577" y="8891"/>
                  </a:cubicBezTo>
                  <a:cubicBezTo>
                    <a:pt x="8302" y="8467"/>
                    <a:pt x="7976" y="8162"/>
                    <a:pt x="7601" y="7941"/>
                  </a:cubicBezTo>
                  <a:cubicBezTo>
                    <a:pt x="7212" y="7737"/>
                    <a:pt x="6799" y="7636"/>
                    <a:pt x="6336" y="763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49188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48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Artificial Intelligence Word Cloud for PowerPoint</vt:lpstr>
      <vt:lpstr>Artificial Intelligence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2019-04-06T21:09:18Z</dcterms:modified>
  <cp:category>Graphics &amp; Metaphors</cp:category>
</cp:coreProperties>
</file>