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10"/>
  </p:notesMasterIdLst>
  <p:sldIdLst>
    <p:sldId id="361" r:id="rId4"/>
    <p:sldId id="354" r:id="rId5"/>
    <p:sldId id="355" r:id="rId6"/>
    <p:sldId id="356" r:id="rId7"/>
    <p:sldId id="357" r:id="rId8"/>
    <p:sldId id="30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0" d="100"/>
          <a:sy n="150" d="100"/>
        </p:scale>
        <p:origin x="191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10/6/2023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4122941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254067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2692895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21281412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5</a:t>
            </a:fld>
            <a:endParaRPr lang="en-US"/>
          </a:p>
        </p:txBody>
      </p:sp>
    </p:spTree>
    <p:extLst>
      <p:ext uri="{BB962C8B-B14F-4D97-AF65-F5344CB8AC3E}">
        <p14:creationId xmlns:p14="http://schemas.microsoft.com/office/powerpoint/2010/main" val="18440788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6</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10/6/2023</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AIDA Analysis Deck – Slide Template</a:t>
            </a:r>
          </a:p>
        </p:txBody>
      </p:sp>
      <p:grpSp>
        <p:nvGrpSpPr>
          <p:cNvPr id="3" name="Group 2">
            <a:extLst>
              <a:ext uri="{FF2B5EF4-FFF2-40B4-BE49-F238E27FC236}">
                <a16:creationId xmlns:a16="http://schemas.microsoft.com/office/drawing/2014/main" id="{BBCAA5A1-0239-AE35-343A-70C6E34E72D7}"/>
              </a:ext>
            </a:extLst>
          </p:cNvPr>
          <p:cNvGrpSpPr/>
          <p:nvPr/>
        </p:nvGrpSpPr>
        <p:grpSpPr>
          <a:xfrm>
            <a:off x="814630" y="1770327"/>
            <a:ext cx="1500689" cy="1221531"/>
            <a:chOff x="332936" y="2596988"/>
            <a:chExt cx="2926080" cy="1628708"/>
          </a:xfrm>
        </p:grpSpPr>
        <p:sp>
          <p:nvSpPr>
            <p:cNvPr id="4" name="TextBox 3">
              <a:extLst>
                <a:ext uri="{FF2B5EF4-FFF2-40B4-BE49-F238E27FC236}">
                  <a16:creationId xmlns:a16="http://schemas.microsoft.com/office/drawing/2014/main" id="{49E6384A-FDFB-D251-26F5-7F9E2EBE957F}"/>
                </a:ext>
              </a:extLst>
            </p:cNvPr>
            <p:cNvSpPr txBox="1"/>
            <p:nvPr/>
          </p:nvSpPr>
          <p:spPr>
            <a:xfrm>
              <a:off x="332936" y="2596988"/>
              <a:ext cx="2926080" cy="492443"/>
            </a:xfrm>
            <a:prstGeom prst="rect">
              <a:avLst/>
            </a:prstGeom>
            <a:solidFill>
              <a:schemeClr val="accent6"/>
            </a:solidFill>
          </p:spPr>
          <p:txBody>
            <a:bodyPr wrap="square" lIns="0" rIns="0" rtlCol="0" anchor="b">
              <a:spAutoFit/>
            </a:bodyPr>
            <a:lstStyle/>
            <a:p>
              <a:pPr algn="ctr"/>
              <a:r>
                <a:rPr lang="en-US" b="1" cap="all" noProof="1">
                  <a:solidFill>
                    <a:schemeClr val="tx1">
                      <a:lumMod val="75000"/>
                      <a:lumOff val="25000"/>
                    </a:schemeClr>
                  </a:solidFill>
                </a:rPr>
                <a:t>Attention</a:t>
              </a:r>
            </a:p>
          </p:txBody>
        </p:sp>
        <p:sp>
          <p:nvSpPr>
            <p:cNvPr id="5" name="TextBox 4">
              <a:extLst>
                <a:ext uri="{FF2B5EF4-FFF2-40B4-BE49-F238E27FC236}">
                  <a16:creationId xmlns:a16="http://schemas.microsoft.com/office/drawing/2014/main" id="{05D06F75-2CBF-BA2E-F563-ACBE107DCB07}"/>
                </a:ext>
              </a:extLst>
            </p:cNvPr>
            <p:cNvSpPr txBox="1"/>
            <p:nvPr/>
          </p:nvSpPr>
          <p:spPr>
            <a:xfrm>
              <a:off x="332936" y="3086923"/>
              <a:ext cx="2926080" cy="1138773"/>
            </a:xfrm>
            <a:prstGeom prst="rect">
              <a:avLst/>
            </a:prstGeom>
            <a:noFill/>
          </p:spPr>
          <p:txBody>
            <a:bodyPr wrap="square" lIns="0" rIns="0" rtlCol="0" anchor="t">
              <a:spAutoFit/>
            </a:bodyPr>
            <a:lstStyle/>
            <a:p>
              <a:pPr algn="just"/>
              <a:r>
                <a:rPr lang="en-US" sz="825"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6" name="Group 5">
            <a:extLst>
              <a:ext uri="{FF2B5EF4-FFF2-40B4-BE49-F238E27FC236}">
                <a16:creationId xmlns:a16="http://schemas.microsoft.com/office/drawing/2014/main" id="{F4DA18B5-3F73-0EFC-5713-9D3EA03CE5AF}"/>
              </a:ext>
            </a:extLst>
          </p:cNvPr>
          <p:cNvGrpSpPr/>
          <p:nvPr/>
        </p:nvGrpSpPr>
        <p:grpSpPr>
          <a:xfrm>
            <a:off x="2819314" y="1770327"/>
            <a:ext cx="1500689" cy="1221531"/>
            <a:chOff x="332936" y="2596988"/>
            <a:chExt cx="2926080" cy="1628708"/>
          </a:xfrm>
        </p:grpSpPr>
        <p:sp>
          <p:nvSpPr>
            <p:cNvPr id="7" name="TextBox 6">
              <a:extLst>
                <a:ext uri="{FF2B5EF4-FFF2-40B4-BE49-F238E27FC236}">
                  <a16:creationId xmlns:a16="http://schemas.microsoft.com/office/drawing/2014/main" id="{E72B83D8-3083-5209-9AA2-46B62AD14A0F}"/>
                </a:ext>
              </a:extLst>
            </p:cNvPr>
            <p:cNvSpPr txBox="1"/>
            <p:nvPr/>
          </p:nvSpPr>
          <p:spPr>
            <a:xfrm>
              <a:off x="332936" y="2596988"/>
              <a:ext cx="2926080" cy="492443"/>
            </a:xfrm>
            <a:prstGeom prst="rect">
              <a:avLst/>
            </a:prstGeom>
            <a:solidFill>
              <a:schemeClr val="accent2"/>
            </a:solidFill>
          </p:spPr>
          <p:txBody>
            <a:bodyPr wrap="square" lIns="0" rIns="0" rtlCol="0" anchor="b">
              <a:spAutoFit/>
            </a:bodyPr>
            <a:lstStyle/>
            <a:p>
              <a:pPr algn="ctr"/>
              <a:r>
                <a:rPr lang="en-US" b="1" cap="all" noProof="1">
                  <a:solidFill>
                    <a:schemeClr val="tx1">
                      <a:lumMod val="75000"/>
                      <a:lumOff val="25000"/>
                    </a:schemeClr>
                  </a:solidFill>
                </a:rPr>
                <a:t>Interest</a:t>
              </a:r>
            </a:p>
          </p:txBody>
        </p:sp>
        <p:sp>
          <p:nvSpPr>
            <p:cNvPr id="9" name="TextBox 8">
              <a:extLst>
                <a:ext uri="{FF2B5EF4-FFF2-40B4-BE49-F238E27FC236}">
                  <a16:creationId xmlns:a16="http://schemas.microsoft.com/office/drawing/2014/main" id="{C860D83D-965D-F4C9-7A3E-19320547AE34}"/>
                </a:ext>
              </a:extLst>
            </p:cNvPr>
            <p:cNvSpPr txBox="1"/>
            <p:nvPr/>
          </p:nvSpPr>
          <p:spPr>
            <a:xfrm>
              <a:off x="332936" y="3086923"/>
              <a:ext cx="2926080" cy="1138773"/>
            </a:xfrm>
            <a:prstGeom prst="rect">
              <a:avLst/>
            </a:prstGeom>
            <a:noFill/>
          </p:spPr>
          <p:txBody>
            <a:bodyPr wrap="square" lIns="0" rIns="0" rtlCol="0" anchor="t">
              <a:spAutoFit/>
            </a:bodyPr>
            <a:lstStyle/>
            <a:p>
              <a:pPr algn="just"/>
              <a:r>
                <a:rPr lang="en-US" sz="825"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10" name="Group 9">
            <a:extLst>
              <a:ext uri="{FF2B5EF4-FFF2-40B4-BE49-F238E27FC236}">
                <a16:creationId xmlns:a16="http://schemas.microsoft.com/office/drawing/2014/main" id="{DADBA9A3-DDC4-3714-58A7-AA9B3E26D4B2}"/>
              </a:ext>
            </a:extLst>
          </p:cNvPr>
          <p:cNvGrpSpPr/>
          <p:nvPr/>
        </p:nvGrpSpPr>
        <p:grpSpPr>
          <a:xfrm>
            <a:off x="4823998" y="1770327"/>
            <a:ext cx="1500689" cy="1221531"/>
            <a:chOff x="332936" y="2596988"/>
            <a:chExt cx="2926080" cy="1628708"/>
          </a:xfrm>
        </p:grpSpPr>
        <p:sp>
          <p:nvSpPr>
            <p:cNvPr id="11" name="TextBox 10">
              <a:extLst>
                <a:ext uri="{FF2B5EF4-FFF2-40B4-BE49-F238E27FC236}">
                  <a16:creationId xmlns:a16="http://schemas.microsoft.com/office/drawing/2014/main" id="{4277E3ED-ADE9-EF34-216F-CA2CDF24755A}"/>
                </a:ext>
              </a:extLst>
            </p:cNvPr>
            <p:cNvSpPr txBox="1"/>
            <p:nvPr/>
          </p:nvSpPr>
          <p:spPr>
            <a:xfrm>
              <a:off x="332936" y="2596988"/>
              <a:ext cx="2926080" cy="492443"/>
            </a:xfrm>
            <a:prstGeom prst="rect">
              <a:avLst/>
            </a:prstGeom>
            <a:solidFill>
              <a:schemeClr val="accent3"/>
            </a:solidFill>
          </p:spPr>
          <p:txBody>
            <a:bodyPr wrap="square" lIns="0" rIns="0" rtlCol="0" anchor="b">
              <a:spAutoFit/>
            </a:bodyPr>
            <a:lstStyle/>
            <a:p>
              <a:pPr algn="ctr"/>
              <a:r>
                <a:rPr lang="en-US" b="1" cap="all" noProof="1">
                  <a:solidFill>
                    <a:schemeClr val="tx1">
                      <a:lumMod val="75000"/>
                      <a:lumOff val="25000"/>
                    </a:schemeClr>
                  </a:solidFill>
                </a:rPr>
                <a:t>Desire</a:t>
              </a:r>
            </a:p>
          </p:txBody>
        </p:sp>
        <p:sp>
          <p:nvSpPr>
            <p:cNvPr id="12" name="TextBox 11">
              <a:extLst>
                <a:ext uri="{FF2B5EF4-FFF2-40B4-BE49-F238E27FC236}">
                  <a16:creationId xmlns:a16="http://schemas.microsoft.com/office/drawing/2014/main" id="{FF47EDA5-94CF-A584-1295-45CC94F0A05F}"/>
                </a:ext>
              </a:extLst>
            </p:cNvPr>
            <p:cNvSpPr txBox="1"/>
            <p:nvPr/>
          </p:nvSpPr>
          <p:spPr>
            <a:xfrm>
              <a:off x="332936" y="3086923"/>
              <a:ext cx="2926080" cy="1138773"/>
            </a:xfrm>
            <a:prstGeom prst="rect">
              <a:avLst/>
            </a:prstGeom>
            <a:noFill/>
          </p:spPr>
          <p:txBody>
            <a:bodyPr wrap="square" lIns="0" rIns="0" rtlCol="0" anchor="t">
              <a:spAutoFit/>
            </a:bodyPr>
            <a:lstStyle/>
            <a:p>
              <a:pPr algn="just"/>
              <a:r>
                <a:rPr lang="en-US" sz="825"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13" name="Group 12">
            <a:extLst>
              <a:ext uri="{FF2B5EF4-FFF2-40B4-BE49-F238E27FC236}">
                <a16:creationId xmlns:a16="http://schemas.microsoft.com/office/drawing/2014/main" id="{1902F7E5-AE9F-F6AF-5CCA-AE2A1A582C91}"/>
              </a:ext>
            </a:extLst>
          </p:cNvPr>
          <p:cNvGrpSpPr/>
          <p:nvPr/>
        </p:nvGrpSpPr>
        <p:grpSpPr>
          <a:xfrm>
            <a:off x="6828682" y="1770327"/>
            <a:ext cx="1500689" cy="1221531"/>
            <a:chOff x="332936" y="2596988"/>
            <a:chExt cx="2926080" cy="1628708"/>
          </a:xfrm>
        </p:grpSpPr>
        <p:sp>
          <p:nvSpPr>
            <p:cNvPr id="14" name="TextBox 13">
              <a:extLst>
                <a:ext uri="{FF2B5EF4-FFF2-40B4-BE49-F238E27FC236}">
                  <a16:creationId xmlns:a16="http://schemas.microsoft.com/office/drawing/2014/main" id="{46889754-CB32-EA16-2345-476E836D1FFF}"/>
                </a:ext>
              </a:extLst>
            </p:cNvPr>
            <p:cNvSpPr txBox="1"/>
            <p:nvPr/>
          </p:nvSpPr>
          <p:spPr>
            <a:xfrm>
              <a:off x="332936" y="2596988"/>
              <a:ext cx="2926080" cy="492443"/>
            </a:xfrm>
            <a:prstGeom prst="rect">
              <a:avLst/>
            </a:prstGeom>
            <a:solidFill>
              <a:schemeClr val="accent4"/>
            </a:solidFill>
          </p:spPr>
          <p:txBody>
            <a:bodyPr wrap="square" lIns="0" rIns="0" rtlCol="0" anchor="b">
              <a:spAutoFit/>
            </a:bodyPr>
            <a:lstStyle/>
            <a:p>
              <a:pPr algn="ctr"/>
              <a:r>
                <a:rPr lang="en-US" b="1" cap="all" noProof="1">
                  <a:solidFill>
                    <a:schemeClr val="tx1">
                      <a:lumMod val="75000"/>
                      <a:lumOff val="25000"/>
                    </a:schemeClr>
                  </a:solidFill>
                </a:rPr>
                <a:t>Action</a:t>
              </a:r>
            </a:p>
          </p:txBody>
        </p:sp>
        <p:sp>
          <p:nvSpPr>
            <p:cNvPr id="15" name="TextBox 14">
              <a:extLst>
                <a:ext uri="{FF2B5EF4-FFF2-40B4-BE49-F238E27FC236}">
                  <a16:creationId xmlns:a16="http://schemas.microsoft.com/office/drawing/2014/main" id="{92C358C0-665A-A40F-76CC-414EAEEE9994}"/>
                </a:ext>
              </a:extLst>
            </p:cNvPr>
            <p:cNvSpPr txBox="1"/>
            <p:nvPr/>
          </p:nvSpPr>
          <p:spPr>
            <a:xfrm>
              <a:off x="332936" y="3086923"/>
              <a:ext cx="2926080" cy="1138773"/>
            </a:xfrm>
            <a:prstGeom prst="rect">
              <a:avLst/>
            </a:prstGeom>
            <a:noFill/>
          </p:spPr>
          <p:txBody>
            <a:bodyPr wrap="square" lIns="0" rIns="0" rtlCol="0" anchor="t">
              <a:spAutoFit/>
            </a:bodyPr>
            <a:lstStyle/>
            <a:p>
              <a:pPr algn="just"/>
              <a:r>
                <a:rPr lang="en-US" sz="825"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72" name="Group 71">
            <a:extLst>
              <a:ext uri="{FF2B5EF4-FFF2-40B4-BE49-F238E27FC236}">
                <a16:creationId xmlns:a16="http://schemas.microsoft.com/office/drawing/2014/main" id="{B948CC88-C32B-D97E-DB16-1FB3115F13E8}"/>
              </a:ext>
            </a:extLst>
          </p:cNvPr>
          <p:cNvGrpSpPr/>
          <p:nvPr/>
        </p:nvGrpSpPr>
        <p:grpSpPr>
          <a:xfrm>
            <a:off x="4338653" y="3251036"/>
            <a:ext cx="1935036" cy="3054875"/>
            <a:chOff x="4338653" y="3251036"/>
            <a:chExt cx="1935036" cy="3054875"/>
          </a:xfrm>
        </p:grpSpPr>
        <p:sp>
          <p:nvSpPr>
            <p:cNvPr id="67" name="Freeform: Shape 66">
              <a:extLst>
                <a:ext uri="{FF2B5EF4-FFF2-40B4-BE49-F238E27FC236}">
                  <a16:creationId xmlns:a16="http://schemas.microsoft.com/office/drawing/2014/main" id="{DD1450D1-4FC2-A234-BCCC-05461F3A8339}"/>
                </a:ext>
              </a:extLst>
            </p:cNvPr>
            <p:cNvSpPr/>
            <p:nvPr/>
          </p:nvSpPr>
          <p:spPr>
            <a:xfrm flipV="1">
              <a:off x="4969063" y="3829050"/>
              <a:ext cx="1304597" cy="2476860"/>
            </a:xfrm>
            <a:custGeom>
              <a:avLst/>
              <a:gdLst>
                <a:gd name="connsiteX0" fmla="*/ 0 w 1304597"/>
                <a:gd name="connsiteY0" fmla="*/ 2476860 h 2476860"/>
                <a:gd name="connsiteX1" fmla="*/ 1304597 w 1304597"/>
                <a:gd name="connsiteY1" fmla="*/ 2476860 h 2476860"/>
                <a:gd name="connsiteX2" fmla="*/ 1304597 w 1304597"/>
                <a:gd name="connsiteY2" fmla="*/ 800460 h 2476860"/>
                <a:gd name="connsiteX3" fmla="*/ 1304597 w 1304597"/>
                <a:gd name="connsiteY3" fmla="*/ 719228 h 2476860"/>
                <a:gd name="connsiteX4" fmla="*/ 1304597 w 1304597"/>
                <a:gd name="connsiteY4" fmla="*/ 0 h 2476860"/>
                <a:gd name="connsiteX5" fmla="*/ 0 w 1304597"/>
                <a:gd name="connsiteY5" fmla="*/ 0 h 2476860"/>
                <a:gd name="connsiteX6" fmla="*/ 0 w 1304597"/>
                <a:gd name="connsiteY6" fmla="*/ 719228 h 2476860"/>
                <a:gd name="connsiteX7" fmla="*/ 0 w 1304597"/>
                <a:gd name="connsiteY7" fmla="*/ 800460 h 2476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04597" h="2476860">
                  <a:moveTo>
                    <a:pt x="0" y="2476860"/>
                  </a:moveTo>
                  <a:lnTo>
                    <a:pt x="1304597" y="2476860"/>
                  </a:lnTo>
                  <a:lnTo>
                    <a:pt x="1304597" y="800460"/>
                  </a:lnTo>
                  <a:lnTo>
                    <a:pt x="1304597" y="719228"/>
                  </a:lnTo>
                  <a:lnTo>
                    <a:pt x="1304597" y="0"/>
                  </a:lnTo>
                  <a:lnTo>
                    <a:pt x="0" y="0"/>
                  </a:lnTo>
                  <a:lnTo>
                    <a:pt x="0" y="719228"/>
                  </a:lnTo>
                  <a:lnTo>
                    <a:pt x="0" y="800460"/>
                  </a:lnTo>
                  <a:close/>
                </a:path>
              </a:pathLst>
            </a:custGeom>
            <a:solidFill>
              <a:srgbClr val="606060"/>
            </a:solidFill>
            <a:ln w="12700">
              <a:miter lim="400000"/>
            </a:ln>
          </p:spPr>
          <p:txBody>
            <a:bodyPr wrap="square" lIns="28575" tIns="28575" rIns="28575" bIns="28575" anchor="ctr">
              <a:noAutofit/>
            </a:bodyPr>
            <a:lstStyle/>
            <a:p>
              <a:endParaRPr lang="en-US" sz="2250">
                <a:solidFill>
                  <a:srgbClr val="FFFFFF"/>
                </a:solidFill>
              </a:endParaRPr>
            </a:p>
          </p:txBody>
        </p:sp>
        <p:sp>
          <p:nvSpPr>
            <p:cNvPr id="66" name="Freeform: Shape 65">
              <a:extLst>
                <a:ext uri="{FF2B5EF4-FFF2-40B4-BE49-F238E27FC236}">
                  <a16:creationId xmlns:a16="http://schemas.microsoft.com/office/drawing/2014/main" id="{D224DA4E-C644-5F35-1936-F5AB54B912CA}"/>
                </a:ext>
              </a:extLst>
            </p:cNvPr>
            <p:cNvSpPr/>
            <p:nvPr/>
          </p:nvSpPr>
          <p:spPr>
            <a:xfrm>
              <a:off x="4338654" y="3448357"/>
              <a:ext cx="708752" cy="2857554"/>
            </a:xfrm>
            <a:custGeom>
              <a:avLst/>
              <a:gdLst>
                <a:gd name="connsiteX0" fmla="*/ 0 w 708752"/>
                <a:gd name="connsiteY0" fmla="*/ 0 h 2857554"/>
                <a:gd name="connsiteX1" fmla="*/ 708752 w 708752"/>
                <a:gd name="connsiteY1" fmla="*/ 0 h 2857554"/>
                <a:gd name="connsiteX2" fmla="*/ 708752 w 708752"/>
                <a:gd name="connsiteY2" fmla="*/ 1803094 h 2857554"/>
                <a:gd name="connsiteX3" fmla="*/ 708752 w 708752"/>
                <a:gd name="connsiteY3" fmla="*/ 2138327 h 2857554"/>
                <a:gd name="connsiteX4" fmla="*/ 708752 w 708752"/>
                <a:gd name="connsiteY4" fmla="*/ 2857554 h 2857554"/>
                <a:gd name="connsiteX5" fmla="*/ 0 w 708752"/>
                <a:gd name="connsiteY5" fmla="*/ 2857554 h 2857554"/>
                <a:gd name="connsiteX6" fmla="*/ 0 w 708752"/>
                <a:gd name="connsiteY6" fmla="*/ 2138327 h 2857554"/>
                <a:gd name="connsiteX7" fmla="*/ 0 w 708752"/>
                <a:gd name="connsiteY7" fmla="*/ 1803094 h 2857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8752" h="2857554">
                  <a:moveTo>
                    <a:pt x="0" y="0"/>
                  </a:moveTo>
                  <a:lnTo>
                    <a:pt x="708752" y="0"/>
                  </a:lnTo>
                  <a:lnTo>
                    <a:pt x="708752" y="1803094"/>
                  </a:lnTo>
                  <a:lnTo>
                    <a:pt x="708752" y="2138327"/>
                  </a:lnTo>
                  <a:lnTo>
                    <a:pt x="708752" y="2857554"/>
                  </a:lnTo>
                  <a:lnTo>
                    <a:pt x="0" y="2857554"/>
                  </a:lnTo>
                  <a:lnTo>
                    <a:pt x="0" y="2138327"/>
                  </a:lnTo>
                  <a:lnTo>
                    <a:pt x="0" y="1803094"/>
                  </a:lnTo>
                  <a:close/>
                </a:path>
              </a:pathLst>
            </a:custGeom>
            <a:solidFill>
              <a:srgbClr val="424242"/>
            </a:solidFill>
            <a:ln w="12700">
              <a:miter lim="400000"/>
            </a:ln>
          </p:spPr>
          <p:txBody>
            <a:bodyPr wrap="square" lIns="28575" tIns="28575" rIns="28575" bIns="28575" anchor="ctr">
              <a:noAutofit/>
            </a:bodyPr>
            <a:lstStyle/>
            <a:p>
              <a:endParaRPr lang="en-US" sz="2250">
                <a:solidFill>
                  <a:srgbClr val="FFFFFF"/>
                </a:solidFill>
              </a:endParaRPr>
            </a:p>
          </p:txBody>
        </p:sp>
        <p:sp>
          <p:nvSpPr>
            <p:cNvPr id="41" name="Freeform: Shape 40">
              <a:extLst>
                <a:ext uri="{FF2B5EF4-FFF2-40B4-BE49-F238E27FC236}">
                  <a16:creationId xmlns:a16="http://schemas.microsoft.com/office/drawing/2014/main" id="{3EAA7289-488F-0860-950F-DA04A16D59FF}"/>
                </a:ext>
              </a:extLst>
            </p:cNvPr>
            <p:cNvSpPr/>
            <p:nvPr/>
          </p:nvSpPr>
          <p:spPr>
            <a:xfrm>
              <a:off x="4632046" y="3352395"/>
              <a:ext cx="1357009" cy="1040859"/>
            </a:xfrm>
            <a:custGeom>
              <a:avLst/>
              <a:gdLst>
                <a:gd name="connsiteX0" fmla="*/ 674451 w 1809345"/>
                <a:gd name="connsiteY0" fmla="*/ 1387812 h 1387812"/>
                <a:gd name="connsiteX1" fmla="*/ 0 w 1809345"/>
                <a:gd name="connsiteY1" fmla="*/ 162127 h 1387812"/>
                <a:gd name="connsiteX2" fmla="*/ 1160834 w 1809345"/>
                <a:gd name="connsiteY2" fmla="*/ 0 h 1387812"/>
                <a:gd name="connsiteX3" fmla="*/ 1750979 w 1809345"/>
                <a:gd name="connsiteY3" fmla="*/ 402076 h 1387812"/>
                <a:gd name="connsiteX4" fmla="*/ 1809345 w 1809345"/>
                <a:gd name="connsiteY4" fmla="*/ 862519 h 1387812"/>
                <a:gd name="connsiteX5" fmla="*/ 1524000 w 1809345"/>
                <a:gd name="connsiteY5" fmla="*/ 1128408 h 1387812"/>
                <a:gd name="connsiteX6" fmla="*/ 674451 w 1809345"/>
                <a:gd name="connsiteY6" fmla="*/ 1387812 h 138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09345" h="1387812">
                  <a:moveTo>
                    <a:pt x="674451" y="1387812"/>
                  </a:moveTo>
                  <a:lnTo>
                    <a:pt x="0" y="162127"/>
                  </a:lnTo>
                  <a:lnTo>
                    <a:pt x="1160834" y="0"/>
                  </a:lnTo>
                  <a:lnTo>
                    <a:pt x="1750979" y="402076"/>
                  </a:lnTo>
                  <a:lnTo>
                    <a:pt x="1809345" y="862519"/>
                  </a:lnTo>
                  <a:lnTo>
                    <a:pt x="1524000" y="1128408"/>
                  </a:lnTo>
                  <a:lnTo>
                    <a:pt x="674451" y="1387812"/>
                  </a:lnTo>
                  <a:close/>
                </a:path>
              </a:pathLst>
            </a:custGeom>
            <a:solidFill>
              <a:srgbClr val="232323"/>
            </a:solidFill>
            <a:ln w="12700">
              <a:miter lim="400000"/>
            </a:ln>
          </p:spPr>
          <p:txBody>
            <a:bodyPr lIns="28575" tIns="28575" rIns="28575" bIns="28575" anchor="ctr"/>
            <a:lstStyle/>
            <a:p>
              <a:endParaRPr lang="en-US" sz="2250">
                <a:solidFill>
                  <a:srgbClr val="FFFFFF"/>
                </a:solidFill>
              </a:endParaRPr>
            </a:p>
          </p:txBody>
        </p:sp>
        <p:sp>
          <p:nvSpPr>
            <p:cNvPr id="42" name="Shape">
              <a:extLst>
                <a:ext uri="{FF2B5EF4-FFF2-40B4-BE49-F238E27FC236}">
                  <a16:creationId xmlns:a16="http://schemas.microsoft.com/office/drawing/2014/main" id="{67E92F0E-A2A9-E68D-835F-956357521A19}"/>
                </a:ext>
              </a:extLst>
            </p:cNvPr>
            <p:cNvSpPr/>
            <p:nvPr/>
          </p:nvSpPr>
          <p:spPr>
            <a:xfrm>
              <a:off x="4338653" y="3251036"/>
              <a:ext cx="1935036" cy="1263309"/>
            </a:xfrm>
            <a:custGeom>
              <a:avLst/>
              <a:gdLst/>
              <a:ahLst/>
              <a:cxnLst>
                <a:cxn ang="0">
                  <a:pos x="wd2" y="hd2"/>
                </a:cxn>
                <a:cxn ang="5400000">
                  <a:pos x="wd2" y="hd2"/>
                </a:cxn>
                <a:cxn ang="10800000">
                  <a:pos x="wd2" y="hd2"/>
                </a:cxn>
                <a:cxn ang="16200000">
                  <a:pos x="wd2" y="hd2"/>
                </a:cxn>
              </a:cxnLst>
              <a:rect l="0" t="0" r="r" b="b"/>
              <a:pathLst>
                <a:path w="21557" h="21576" extrusionOk="0">
                  <a:moveTo>
                    <a:pt x="18744" y="2965"/>
                  </a:moveTo>
                  <a:cubicBezTo>
                    <a:pt x="19650" y="3908"/>
                    <a:pt x="20356" y="5036"/>
                    <a:pt x="20861" y="6344"/>
                  </a:cubicBezTo>
                  <a:cubicBezTo>
                    <a:pt x="21369" y="7661"/>
                    <a:pt x="21600" y="8958"/>
                    <a:pt x="21550" y="10240"/>
                  </a:cubicBezTo>
                  <a:cubicBezTo>
                    <a:pt x="21503" y="11522"/>
                    <a:pt x="21202" y="12722"/>
                    <a:pt x="20650" y="13839"/>
                  </a:cubicBezTo>
                  <a:cubicBezTo>
                    <a:pt x="20098" y="14957"/>
                    <a:pt x="19299" y="15957"/>
                    <a:pt x="18252" y="16844"/>
                  </a:cubicBezTo>
                  <a:cubicBezTo>
                    <a:pt x="17206" y="17731"/>
                    <a:pt x="15942" y="18433"/>
                    <a:pt x="14454" y="18956"/>
                  </a:cubicBezTo>
                  <a:lnTo>
                    <a:pt x="7023" y="21576"/>
                  </a:lnTo>
                  <a:lnTo>
                    <a:pt x="0" y="3370"/>
                  </a:lnTo>
                  <a:lnTo>
                    <a:pt x="7431" y="750"/>
                  </a:lnTo>
                  <a:cubicBezTo>
                    <a:pt x="8919" y="227"/>
                    <a:pt x="10360" y="-24"/>
                    <a:pt x="11758" y="2"/>
                  </a:cubicBezTo>
                  <a:cubicBezTo>
                    <a:pt x="13156" y="27"/>
                    <a:pt x="14443" y="294"/>
                    <a:pt x="15621" y="796"/>
                  </a:cubicBezTo>
                  <a:cubicBezTo>
                    <a:pt x="16794" y="1294"/>
                    <a:pt x="17838" y="2017"/>
                    <a:pt x="18744" y="2965"/>
                  </a:cubicBezTo>
                  <a:close/>
                  <a:moveTo>
                    <a:pt x="16895" y="10522"/>
                  </a:moveTo>
                  <a:cubicBezTo>
                    <a:pt x="16861" y="9712"/>
                    <a:pt x="16667" y="8851"/>
                    <a:pt x="16316" y="7943"/>
                  </a:cubicBezTo>
                  <a:cubicBezTo>
                    <a:pt x="15968" y="7046"/>
                    <a:pt x="15534" y="6277"/>
                    <a:pt x="15009" y="5636"/>
                  </a:cubicBezTo>
                  <a:cubicBezTo>
                    <a:pt x="14484" y="4995"/>
                    <a:pt x="13895" y="4508"/>
                    <a:pt x="13240" y="4165"/>
                  </a:cubicBezTo>
                  <a:cubicBezTo>
                    <a:pt x="12584" y="3821"/>
                    <a:pt x="11875" y="3632"/>
                    <a:pt x="11106" y="3596"/>
                  </a:cubicBezTo>
                  <a:cubicBezTo>
                    <a:pt x="10337" y="3560"/>
                    <a:pt x="9528" y="3693"/>
                    <a:pt x="8678" y="3990"/>
                  </a:cubicBezTo>
                  <a:lnTo>
                    <a:pt x="5712" y="5036"/>
                  </a:lnTo>
                  <a:lnTo>
                    <a:pt x="10230" y="16746"/>
                  </a:lnTo>
                  <a:lnTo>
                    <a:pt x="13196" y="15700"/>
                  </a:lnTo>
                  <a:cubicBezTo>
                    <a:pt x="14046" y="15403"/>
                    <a:pt x="14751" y="14998"/>
                    <a:pt x="15310" y="14496"/>
                  </a:cubicBezTo>
                  <a:cubicBezTo>
                    <a:pt x="15871" y="13988"/>
                    <a:pt x="16283" y="13404"/>
                    <a:pt x="16547" y="12737"/>
                  </a:cubicBezTo>
                  <a:cubicBezTo>
                    <a:pt x="16814" y="12071"/>
                    <a:pt x="16928" y="11332"/>
                    <a:pt x="16895" y="10522"/>
                  </a:cubicBezTo>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grpSp>
      <p:grpSp>
        <p:nvGrpSpPr>
          <p:cNvPr id="65" name="Group 64">
            <a:extLst>
              <a:ext uri="{FF2B5EF4-FFF2-40B4-BE49-F238E27FC236}">
                <a16:creationId xmlns:a16="http://schemas.microsoft.com/office/drawing/2014/main" id="{CD2BA7D6-D2AD-CDA3-92F0-ECF5F5E38496}"/>
              </a:ext>
            </a:extLst>
          </p:cNvPr>
          <p:cNvGrpSpPr/>
          <p:nvPr/>
        </p:nvGrpSpPr>
        <p:grpSpPr>
          <a:xfrm>
            <a:off x="2870313" y="3356103"/>
            <a:ext cx="1031156" cy="2949808"/>
            <a:chOff x="2870313" y="3356103"/>
            <a:chExt cx="1031156" cy="2949808"/>
          </a:xfrm>
        </p:grpSpPr>
        <p:sp>
          <p:nvSpPr>
            <p:cNvPr id="64" name="Freeform: Shape 63">
              <a:extLst>
                <a:ext uri="{FF2B5EF4-FFF2-40B4-BE49-F238E27FC236}">
                  <a16:creationId xmlns:a16="http://schemas.microsoft.com/office/drawing/2014/main" id="{177E5DC4-058C-2A18-37C8-D0B7897C3593}"/>
                </a:ext>
              </a:extLst>
            </p:cNvPr>
            <p:cNvSpPr/>
            <p:nvPr/>
          </p:nvSpPr>
          <p:spPr>
            <a:xfrm>
              <a:off x="3274174" y="4422072"/>
              <a:ext cx="627295" cy="1883839"/>
            </a:xfrm>
            <a:custGeom>
              <a:avLst/>
              <a:gdLst>
                <a:gd name="connsiteX0" fmla="*/ 0 w 627295"/>
                <a:gd name="connsiteY0" fmla="*/ 0 h 1883839"/>
                <a:gd name="connsiteX1" fmla="*/ 627295 w 627295"/>
                <a:gd name="connsiteY1" fmla="*/ 0 h 1883839"/>
                <a:gd name="connsiteX2" fmla="*/ 627295 w 627295"/>
                <a:gd name="connsiteY2" fmla="*/ 937329 h 1883839"/>
                <a:gd name="connsiteX3" fmla="*/ 627295 w 627295"/>
                <a:gd name="connsiteY3" fmla="*/ 1164611 h 1883839"/>
                <a:gd name="connsiteX4" fmla="*/ 627295 w 627295"/>
                <a:gd name="connsiteY4" fmla="*/ 1883839 h 1883839"/>
                <a:gd name="connsiteX5" fmla="*/ 0 w 627295"/>
                <a:gd name="connsiteY5" fmla="*/ 1883839 h 1883839"/>
                <a:gd name="connsiteX6" fmla="*/ 0 w 627295"/>
                <a:gd name="connsiteY6" fmla="*/ 1164611 h 1883839"/>
                <a:gd name="connsiteX7" fmla="*/ 0 w 627295"/>
                <a:gd name="connsiteY7" fmla="*/ 937329 h 18838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7295" h="1883839">
                  <a:moveTo>
                    <a:pt x="0" y="0"/>
                  </a:moveTo>
                  <a:lnTo>
                    <a:pt x="627295" y="0"/>
                  </a:lnTo>
                  <a:lnTo>
                    <a:pt x="627295" y="937329"/>
                  </a:lnTo>
                  <a:lnTo>
                    <a:pt x="627295" y="1164611"/>
                  </a:lnTo>
                  <a:lnTo>
                    <a:pt x="627295" y="1883839"/>
                  </a:lnTo>
                  <a:lnTo>
                    <a:pt x="0" y="1883839"/>
                  </a:lnTo>
                  <a:lnTo>
                    <a:pt x="0" y="1164611"/>
                  </a:lnTo>
                  <a:lnTo>
                    <a:pt x="0" y="937329"/>
                  </a:lnTo>
                  <a:close/>
                </a:path>
              </a:pathLst>
            </a:custGeom>
            <a:solidFill>
              <a:srgbClr val="606060"/>
            </a:solidFill>
            <a:ln w="12700">
              <a:miter lim="400000"/>
            </a:ln>
          </p:spPr>
          <p:txBody>
            <a:bodyPr wrap="square" lIns="28575" tIns="28575" rIns="28575" bIns="28575" anchor="ctr">
              <a:noAutofit/>
            </a:bodyPr>
            <a:lstStyle/>
            <a:p>
              <a:endParaRPr lang="en-US" sz="2250">
                <a:solidFill>
                  <a:srgbClr val="FFFFFF"/>
                </a:solidFill>
              </a:endParaRPr>
            </a:p>
          </p:txBody>
        </p:sp>
        <p:sp>
          <p:nvSpPr>
            <p:cNvPr id="63" name="Freeform: Shape 62">
              <a:extLst>
                <a:ext uri="{FF2B5EF4-FFF2-40B4-BE49-F238E27FC236}">
                  <a16:creationId xmlns:a16="http://schemas.microsoft.com/office/drawing/2014/main" id="{58CD75FE-A8BB-9765-3D66-1B4A676D6DEA}"/>
                </a:ext>
              </a:extLst>
            </p:cNvPr>
            <p:cNvSpPr/>
            <p:nvPr/>
          </p:nvSpPr>
          <p:spPr>
            <a:xfrm>
              <a:off x="2870313" y="3446860"/>
              <a:ext cx="630390" cy="2859051"/>
            </a:xfrm>
            <a:custGeom>
              <a:avLst/>
              <a:gdLst>
                <a:gd name="connsiteX0" fmla="*/ 307335 w 630390"/>
                <a:gd name="connsiteY0" fmla="*/ 0 h 2859051"/>
                <a:gd name="connsiteX1" fmla="*/ 626800 w 630390"/>
                <a:gd name="connsiteY1" fmla="*/ 757237 h 2859051"/>
                <a:gd name="connsiteX2" fmla="*/ 629602 w 630390"/>
                <a:gd name="connsiteY2" fmla="*/ 1836341 h 2859051"/>
                <a:gd name="connsiteX3" fmla="*/ 630390 w 630390"/>
                <a:gd name="connsiteY3" fmla="*/ 1836341 h 2859051"/>
                <a:gd name="connsiteX4" fmla="*/ 630390 w 630390"/>
                <a:gd name="connsiteY4" fmla="*/ 2139823 h 2859051"/>
                <a:gd name="connsiteX5" fmla="*/ 630390 w 630390"/>
                <a:gd name="connsiteY5" fmla="*/ 2859051 h 2859051"/>
                <a:gd name="connsiteX6" fmla="*/ 0 w 630390"/>
                <a:gd name="connsiteY6" fmla="*/ 2859051 h 2859051"/>
                <a:gd name="connsiteX7" fmla="*/ 0 w 630390"/>
                <a:gd name="connsiteY7" fmla="*/ 2139823 h 2859051"/>
                <a:gd name="connsiteX8" fmla="*/ 0 w 630390"/>
                <a:gd name="connsiteY8" fmla="*/ 1836341 h 2859051"/>
                <a:gd name="connsiteX9" fmla="*/ 0 w 630390"/>
                <a:gd name="connsiteY9" fmla="*/ 1411 h 2859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0390" h="2859051">
                  <a:moveTo>
                    <a:pt x="307335" y="0"/>
                  </a:moveTo>
                  <a:lnTo>
                    <a:pt x="626800" y="757237"/>
                  </a:lnTo>
                  <a:lnTo>
                    <a:pt x="629602" y="1836341"/>
                  </a:lnTo>
                  <a:lnTo>
                    <a:pt x="630390" y="1836341"/>
                  </a:lnTo>
                  <a:lnTo>
                    <a:pt x="630390" y="2139823"/>
                  </a:lnTo>
                  <a:lnTo>
                    <a:pt x="630390" y="2859051"/>
                  </a:lnTo>
                  <a:lnTo>
                    <a:pt x="0" y="2859051"/>
                  </a:lnTo>
                  <a:lnTo>
                    <a:pt x="0" y="2139823"/>
                  </a:lnTo>
                  <a:lnTo>
                    <a:pt x="0" y="1836341"/>
                  </a:lnTo>
                  <a:lnTo>
                    <a:pt x="0" y="1411"/>
                  </a:lnTo>
                  <a:close/>
                </a:path>
              </a:pathLst>
            </a:custGeom>
            <a:solidFill>
              <a:srgbClr val="424242"/>
            </a:solidFill>
            <a:ln w="12700">
              <a:miter lim="400000"/>
            </a:ln>
          </p:spPr>
          <p:txBody>
            <a:bodyPr wrap="square" lIns="28575" tIns="28575" rIns="28575" bIns="28575" anchor="ctr">
              <a:noAutofit/>
            </a:bodyPr>
            <a:lstStyle/>
            <a:p>
              <a:endParaRPr lang="en-US" sz="2250">
                <a:solidFill>
                  <a:srgbClr val="FFFFFF"/>
                </a:solidFill>
              </a:endParaRPr>
            </a:p>
          </p:txBody>
        </p:sp>
        <p:sp>
          <p:nvSpPr>
            <p:cNvPr id="46" name="Shape">
              <a:extLst>
                <a:ext uri="{FF2B5EF4-FFF2-40B4-BE49-F238E27FC236}">
                  <a16:creationId xmlns:a16="http://schemas.microsoft.com/office/drawing/2014/main" id="{81C04CA8-6893-A078-F9E0-45EB44506C7F}"/>
                </a:ext>
              </a:extLst>
            </p:cNvPr>
            <p:cNvSpPr/>
            <p:nvPr/>
          </p:nvSpPr>
          <p:spPr>
            <a:xfrm>
              <a:off x="2870313" y="3356103"/>
              <a:ext cx="1031156" cy="1158138"/>
            </a:xfrm>
            <a:custGeom>
              <a:avLst/>
              <a:gdLst/>
              <a:ahLst/>
              <a:cxnLst>
                <a:cxn ang="0">
                  <a:pos x="wd2" y="hd2"/>
                </a:cxn>
                <a:cxn ang="5400000">
                  <a:pos x="wd2" y="hd2"/>
                </a:cxn>
                <a:cxn ang="10800000">
                  <a:pos x="wd2" y="hd2"/>
                </a:cxn>
                <a:cxn ang="16200000">
                  <a:pos x="wd2" y="hd2"/>
                </a:cxn>
              </a:cxnLst>
              <a:rect l="0" t="0" r="r" b="b"/>
              <a:pathLst>
                <a:path w="21600" h="21600" extrusionOk="0">
                  <a:moveTo>
                    <a:pt x="8388" y="0"/>
                  </a:moveTo>
                  <a:lnTo>
                    <a:pt x="21600" y="19881"/>
                  </a:lnTo>
                  <a:lnTo>
                    <a:pt x="13205" y="21600"/>
                  </a:lnTo>
                  <a:lnTo>
                    <a:pt x="0" y="1719"/>
                  </a:lnTo>
                  <a:close/>
                </a:path>
              </a:pathLst>
            </a:custGeom>
            <a:solidFill>
              <a:schemeClr val="accent2"/>
            </a:solidFill>
            <a:ln w="12700">
              <a:miter lim="400000"/>
            </a:ln>
          </p:spPr>
          <p:txBody>
            <a:bodyPr lIns="28575" tIns="28575" rIns="28575" bIns="28575" anchor="ctr"/>
            <a:lstStyle/>
            <a:p>
              <a:pPr>
                <a:defRPr sz="3000">
                  <a:solidFill>
                    <a:srgbClr val="FFFFFF"/>
                  </a:solidFill>
                </a:defRPr>
              </a:pPr>
              <a:endParaRPr sz="2250"/>
            </a:p>
          </p:txBody>
        </p:sp>
      </p:grpSp>
      <p:grpSp>
        <p:nvGrpSpPr>
          <p:cNvPr id="73" name="Group 72">
            <a:extLst>
              <a:ext uri="{FF2B5EF4-FFF2-40B4-BE49-F238E27FC236}">
                <a16:creationId xmlns:a16="http://schemas.microsoft.com/office/drawing/2014/main" id="{296E801A-4366-7A59-9E23-BF0916CC973A}"/>
              </a:ext>
            </a:extLst>
          </p:cNvPr>
          <p:cNvGrpSpPr/>
          <p:nvPr/>
        </p:nvGrpSpPr>
        <p:grpSpPr>
          <a:xfrm>
            <a:off x="6710874" y="3207377"/>
            <a:ext cx="1736305" cy="3098534"/>
            <a:chOff x="6710874" y="3207377"/>
            <a:chExt cx="1736305" cy="3098534"/>
          </a:xfrm>
        </p:grpSpPr>
        <p:sp>
          <p:nvSpPr>
            <p:cNvPr id="71" name="Freeform: Shape 70">
              <a:extLst>
                <a:ext uri="{FF2B5EF4-FFF2-40B4-BE49-F238E27FC236}">
                  <a16:creationId xmlns:a16="http://schemas.microsoft.com/office/drawing/2014/main" id="{D31CE7E0-F1BF-FA67-2D3F-C7C537F35094}"/>
                </a:ext>
              </a:extLst>
            </p:cNvPr>
            <p:cNvSpPr/>
            <p:nvPr/>
          </p:nvSpPr>
          <p:spPr>
            <a:xfrm>
              <a:off x="8038343" y="4120248"/>
              <a:ext cx="408836" cy="2185662"/>
            </a:xfrm>
            <a:custGeom>
              <a:avLst/>
              <a:gdLst>
                <a:gd name="connsiteX0" fmla="*/ 0 w 408836"/>
                <a:gd name="connsiteY0" fmla="*/ 0 h 2185662"/>
                <a:gd name="connsiteX1" fmla="*/ 408836 w 408836"/>
                <a:gd name="connsiteY1" fmla="*/ 0 h 2185662"/>
                <a:gd name="connsiteX2" fmla="*/ 408836 w 408836"/>
                <a:gd name="connsiteY2" fmla="*/ 1312435 h 2185662"/>
                <a:gd name="connsiteX3" fmla="*/ 408836 w 408836"/>
                <a:gd name="connsiteY3" fmla="*/ 1466433 h 2185662"/>
                <a:gd name="connsiteX4" fmla="*/ 408836 w 408836"/>
                <a:gd name="connsiteY4" fmla="*/ 2185662 h 2185662"/>
                <a:gd name="connsiteX5" fmla="*/ 0 w 408836"/>
                <a:gd name="connsiteY5" fmla="*/ 2185662 h 2185662"/>
                <a:gd name="connsiteX6" fmla="*/ 0 w 408836"/>
                <a:gd name="connsiteY6" fmla="*/ 1466433 h 2185662"/>
                <a:gd name="connsiteX7" fmla="*/ 0 w 408836"/>
                <a:gd name="connsiteY7" fmla="*/ 1312435 h 2185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8836" h="2185662">
                  <a:moveTo>
                    <a:pt x="0" y="0"/>
                  </a:moveTo>
                  <a:lnTo>
                    <a:pt x="408836" y="0"/>
                  </a:lnTo>
                  <a:lnTo>
                    <a:pt x="408836" y="1312435"/>
                  </a:lnTo>
                  <a:lnTo>
                    <a:pt x="408836" y="1466433"/>
                  </a:lnTo>
                  <a:lnTo>
                    <a:pt x="408836" y="2185662"/>
                  </a:lnTo>
                  <a:lnTo>
                    <a:pt x="0" y="2185662"/>
                  </a:lnTo>
                  <a:lnTo>
                    <a:pt x="0" y="1466433"/>
                  </a:lnTo>
                  <a:lnTo>
                    <a:pt x="0" y="1312435"/>
                  </a:lnTo>
                  <a:close/>
                </a:path>
              </a:pathLst>
            </a:custGeom>
            <a:solidFill>
              <a:srgbClr val="606060"/>
            </a:solidFill>
            <a:ln w="12700">
              <a:miter lim="400000"/>
            </a:ln>
          </p:spPr>
          <p:txBody>
            <a:bodyPr wrap="square" lIns="28575" tIns="28575" rIns="28575" bIns="28575" anchor="ctr">
              <a:noAutofit/>
            </a:bodyPr>
            <a:lstStyle/>
            <a:p>
              <a:endParaRPr lang="en-US" sz="2250">
                <a:solidFill>
                  <a:srgbClr val="FFFFFF"/>
                </a:solidFill>
              </a:endParaRPr>
            </a:p>
          </p:txBody>
        </p:sp>
        <p:sp>
          <p:nvSpPr>
            <p:cNvPr id="70" name="Freeform: Shape 69">
              <a:extLst>
                <a:ext uri="{FF2B5EF4-FFF2-40B4-BE49-F238E27FC236}">
                  <a16:creationId xmlns:a16="http://schemas.microsoft.com/office/drawing/2014/main" id="{BA56DC67-1DCD-78E7-B572-21C5B9C18A24}"/>
                </a:ext>
              </a:extLst>
            </p:cNvPr>
            <p:cNvSpPr/>
            <p:nvPr/>
          </p:nvSpPr>
          <p:spPr>
            <a:xfrm>
              <a:off x="7763670" y="3940918"/>
              <a:ext cx="340514" cy="2364992"/>
            </a:xfrm>
            <a:custGeom>
              <a:avLst/>
              <a:gdLst>
                <a:gd name="connsiteX0" fmla="*/ 0 w 340514"/>
                <a:gd name="connsiteY0" fmla="*/ 0 h 2364992"/>
                <a:gd name="connsiteX1" fmla="*/ 340514 w 340514"/>
                <a:gd name="connsiteY1" fmla="*/ 0 h 2364992"/>
                <a:gd name="connsiteX2" fmla="*/ 340514 w 340514"/>
                <a:gd name="connsiteY2" fmla="*/ 1367682 h 2364992"/>
                <a:gd name="connsiteX3" fmla="*/ 340514 w 340514"/>
                <a:gd name="connsiteY3" fmla="*/ 1645764 h 2364992"/>
                <a:gd name="connsiteX4" fmla="*/ 340514 w 340514"/>
                <a:gd name="connsiteY4" fmla="*/ 2364992 h 2364992"/>
                <a:gd name="connsiteX5" fmla="*/ 0 w 340514"/>
                <a:gd name="connsiteY5" fmla="*/ 2364992 h 2364992"/>
                <a:gd name="connsiteX6" fmla="*/ 0 w 340514"/>
                <a:gd name="connsiteY6" fmla="*/ 1645764 h 2364992"/>
                <a:gd name="connsiteX7" fmla="*/ 0 w 340514"/>
                <a:gd name="connsiteY7" fmla="*/ 1367682 h 2364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0514" h="2364992">
                  <a:moveTo>
                    <a:pt x="0" y="0"/>
                  </a:moveTo>
                  <a:lnTo>
                    <a:pt x="340514" y="0"/>
                  </a:lnTo>
                  <a:lnTo>
                    <a:pt x="340514" y="1367682"/>
                  </a:lnTo>
                  <a:lnTo>
                    <a:pt x="340514" y="1645764"/>
                  </a:lnTo>
                  <a:lnTo>
                    <a:pt x="340514" y="2364992"/>
                  </a:lnTo>
                  <a:lnTo>
                    <a:pt x="0" y="2364992"/>
                  </a:lnTo>
                  <a:lnTo>
                    <a:pt x="0" y="1645764"/>
                  </a:lnTo>
                  <a:lnTo>
                    <a:pt x="0" y="1367682"/>
                  </a:lnTo>
                  <a:close/>
                </a:path>
              </a:pathLst>
            </a:custGeom>
            <a:solidFill>
              <a:srgbClr val="424242"/>
            </a:solidFill>
            <a:ln w="12700">
              <a:miter lim="400000"/>
            </a:ln>
          </p:spPr>
          <p:txBody>
            <a:bodyPr wrap="square" lIns="28575" tIns="28575" rIns="28575" bIns="28575" anchor="ctr">
              <a:noAutofit/>
            </a:bodyPr>
            <a:lstStyle/>
            <a:p>
              <a:endParaRPr lang="en-US" sz="2250">
                <a:solidFill>
                  <a:srgbClr val="FFFFFF"/>
                </a:solidFill>
              </a:endParaRPr>
            </a:p>
          </p:txBody>
        </p:sp>
        <p:sp>
          <p:nvSpPr>
            <p:cNvPr id="69" name="Freeform: Shape 68">
              <a:extLst>
                <a:ext uri="{FF2B5EF4-FFF2-40B4-BE49-F238E27FC236}">
                  <a16:creationId xmlns:a16="http://schemas.microsoft.com/office/drawing/2014/main" id="{924A9B52-4EB0-9356-3C40-381D602009B3}"/>
                </a:ext>
              </a:extLst>
            </p:cNvPr>
            <p:cNvSpPr/>
            <p:nvPr/>
          </p:nvSpPr>
          <p:spPr>
            <a:xfrm>
              <a:off x="7075857" y="3428999"/>
              <a:ext cx="818703" cy="2876910"/>
            </a:xfrm>
            <a:custGeom>
              <a:avLst/>
              <a:gdLst>
                <a:gd name="connsiteX0" fmla="*/ 0 w 818703"/>
                <a:gd name="connsiteY0" fmla="*/ 0 h 2876910"/>
                <a:gd name="connsiteX1" fmla="*/ 815516 w 818703"/>
                <a:gd name="connsiteY1" fmla="*/ 424369 h 2876910"/>
                <a:gd name="connsiteX2" fmla="*/ 818090 w 818703"/>
                <a:gd name="connsiteY2" fmla="*/ 1824353 h 2876910"/>
                <a:gd name="connsiteX3" fmla="*/ 818703 w 818703"/>
                <a:gd name="connsiteY3" fmla="*/ 1824353 h 2876910"/>
                <a:gd name="connsiteX4" fmla="*/ 818703 w 818703"/>
                <a:gd name="connsiteY4" fmla="*/ 2157682 h 2876910"/>
                <a:gd name="connsiteX5" fmla="*/ 818703 w 818703"/>
                <a:gd name="connsiteY5" fmla="*/ 2876910 h 2876910"/>
                <a:gd name="connsiteX6" fmla="*/ 0 w 818703"/>
                <a:gd name="connsiteY6" fmla="*/ 2876910 h 2876910"/>
                <a:gd name="connsiteX7" fmla="*/ 0 w 818703"/>
                <a:gd name="connsiteY7" fmla="*/ 2157682 h 2876910"/>
                <a:gd name="connsiteX8" fmla="*/ 0 w 818703"/>
                <a:gd name="connsiteY8" fmla="*/ 1824353 h 2876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18703" h="2876910">
                  <a:moveTo>
                    <a:pt x="0" y="0"/>
                  </a:moveTo>
                  <a:lnTo>
                    <a:pt x="815516" y="424369"/>
                  </a:lnTo>
                  <a:lnTo>
                    <a:pt x="818090" y="1824353"/>
                  </a:lnTo>
                  <a:lnTo>
                    <a:pt x="818703" y="1824353"/>
                  </a:lnTo>
                  <a:lnTo>
                    <a:pt x="818703" y="2157682"/>
                  </a:lnTo>
                  <a:lnTo>
                    <a:pt x="818703" y="2876910"/>
                  </a:lnTo>
                  <a:lnTo>
                    <a:pt x="0" y="2876910"/>
                  </a:lnTo>
                  <a:lnTo>
                    <a:pt x="0" y="2157682"/>
                  </a:lnTo>
                  <a:lnTo>
                    <a:pt x="0" y="1824353"/>
                  </a:lnTo>
                  <a:close/>
                </a:path>
              </a:pathLst>
            </a:custGeom>
            <a:solidFill>
              <a:srgbClr val="232323"/>
            </a:solidFill>
            <a:ln w="12700">
              <a:miter lim="400000"/>
            </a:ln>
          </p:spPr>
          <p:txBody>
            <a:bodyPr wrap="square" lIns="28575" tIns="28575" rIns="28575" bIns="28575" anchor="ctr">
              <a:noAutofit/>
            </a:bodyPr>
            <a:lstStyle/>
            <a:p>
              <a:endParaRPr lang="en-US" sz="2250">
                <a:solidFill>
                  <a:srgbClr val="FFFFFF"/>
                </a:solidFill>
              </a:endParaRPr>
            </a:p>
          </p:txBody>
        </p:sp>
        <p:sp>
          <p:nvSpPr>
            <p:cNvPr id="68" name="Freeform: Shape 67">
              <a:extLst>
                <a:ext uri="{FF2B5EF4-FFF2-40B4-BE49-F238E27FC236}">
                  <a16:creationId xmlns:a16="http://schemas.microsoft.com/office/drawing/2014/main" id="{6BF27080-8A40-CE60-6B01-908235A45042}"/>
                </a:ext>
              </a:extLst>
            </p:cNvPr>
            <p:cNvSpPr/>
            <p:nvPr/>
          </p:nvSpPr>
          <p:spPr>
            <a:xfrm>
              <a:off x="6710875" y="4386466"/>
              <a:ext cx="408836" cy="1919445"/>
            </a:xfrm>
            <a:custGeom>
              <a:avLst/>
              <a:gdLst>
                <a:gd name="connsiteX0" fmla="*/ 112225 w 408836"/>
                <a:gd name="connsiteY0" fmla="*/ 0 h 1919445"/>
                <a:gd name="connsiteX1" fmla="*/ 408835 w 408836"/>
                <a:gd name="connsiteY1" fmla="*/ 0 h 1919445"/>
                <a:gd name="connsiteX2" fmla="*/ 408835 w 408836"/>
                <a:gd name="connsiteY2" fmla="*/ 133345 h 1919445"/>
                <a:gd name="connsiteX3" fmla="*/ 408836 w 408836"/>
                <a:gd name="connsiteY3" fmla="*/ 133345 h 1919445"/>
                <a:gd name="connsiteX4" fmla="*/ 408836 w 408836"/>
                <a:gd name="connsiteY4" fmla="*/ 884035 h 1919445"/>
                <a:gd name="connsiteX5" fmla="*/ 408836 w 408836"/>
                <a:gd name="connsiteY5" fmla="*/ 1200216 h 1919445"/>
                <a:gd name="connsiteX6" fmla="*/ 408836 w 408836"/>
                <a:gd name="connsiteY6" fmla="*/ 1919445 h 1919445"/>
                <a:gd name="connsiteX7" fmla="*/ 0 w 408836"/>
                <a:gd name="connsiteY7" fmla="*/ 1919445 h 1919445"/>
                <a:gd name="connsiteX8" fmla="*/ 0 w 408836"/>
                <a:gd name="connsiteY8" fmla="*/ 1200216 h 1919445"/>
                <a:gd name="connsiteX9" fmla="*/ 0 w 408836"/>
                <a:gd name="connsiteY9" fmla="*/ 884035 h 1919445"/>
                <a:gd name="connsiteX10" fmla="*/ 0 w 408836"/>
                <a:gd name="connsiteY10" fmla="*/ 133345 h 1919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8836" h="1919445">
                  <a:moveTo>
                    <a:pt x="112225" y="0"/>
                  </a:moveTo>
                  <a:lnTo>
                    <a:pt x="408835" y="0"/>
                  </a:lnTo>
                  <a:lnTo>
                    <a:pt x="408835" y="133345"/>
                  </a:lnTo>
                  <a:lnTo>
                    <a:pt x="408836" y="133345"/>
                  </a:lnTo>
                  <a:lnTo>
                    <a:pt x="408836" y="884035"/>
                  </a:lnTo>
                  <a:lnTo>
                    <a:pt x="408836" y="1200216"/>
                  </a:lnTo>
                  <a:lnTo>
                    <a:pt x="408836" y="1919445"/>
                  </a:lnTo>
                  <a:lnTo>
                    <a:pt x="0" y="1919445"/>
                  </a:lnTo>
                  <a:lnTo>
                    <a:pt x="0" y="1200216"/>
                  </a:lnTo>
                  <a:lnTo>
                    <a:pt x="0" y="884035"/>
                  </a:lnTo>
                  <a:lnTo>
                    <a:pt x="0" y="133345"/>
                  </a:lnTo>
                  <a:close/>
                </a:path>
              </a:pathLst>
            </a:custGeom>
            <a:solidFill>
              <a:srgbClr val="424242"/>
            </a:solidFill>
            <a:ln w="12700">
              <a:miter lim="400000"/>
            </a:ln>
          </p:spPr>
          <p:txBody>
            <a:bodyPr wrap="square" lIns="28575" tIns="28575" rIns="28575" bIns="28575" anchor="ctr">
              <a:noAutofit/>
            </a:bodyPr>
            <a:lstStyle/>
            <a:p>
              <a:endParaRPr lang="en-US" sz="2250">
                <a:solidFill>
                  <a:srgbClr val="FFFFFF"/>
                </a:solidFill>
              </a:endParaRPr>
            </a:p>
          </p:txBody>
        </p:sp>
        <p:sp>
          <p:nvSpPr>
            <p:cNvPr id="51" name="Shape">
              <a:extLst>
                <a:ext uri="{FF2B5EF4-FFF2-40B4-BE49-F238E27FC236}">
                  <a16:creationId xmlns:a16="http://schemas.microsoft.com/office/drawing/2014/main" id="{8DEA42FA-B20C-C467-FA09-E4DAEEFFC829}"/>
                </a:ext>
              </a:extLst>
            </p:cNvPr>
            <p:cNvSpPr/>
            <p:nvPr/>
          </p:nvSpPr>
          <p:spPr>
            <a:xfrm>
              <a:off x="6710874" y="3207377"/>
              <a:ext cx="1736305" cy="1312435"/>
            </a:xfrm>
            <a:custGeom>
              <a:avLst/>
              <a:gdLst/>
              <a:ahLst/>
              <a:cxnLst>
                <a:cxn ang="0">
                  <a:pos x="wd2" y="hd2"/>
                </a:cxn>
                <a:cxn ang="5400000">
                  <a:pos x="wd2" y="hd2"/>
                </a:cxn>
                <a:cxn ang="10800000">
                  <a:pos x="wd2" y="hd2"/>
                </a:cxn>
                <a:cxn ang="16200000">
                  <a:pos x="wd2" y="hd2"/>
                </a:cxn>
              </a:cxnLst>
              <a:rect l="0" t="0" r="r" b="b"/>
              <a:pathLst>
                <a:path w="21600" h="21600" extrusionOk="0">
                  <a:moveTo>
                    <a:pt x="5490" y="0"/>
                  </a:moveTo>
                  <a:lnTo>
                    <a:pt x="21600" y="15024"/>
                  </a:lnTo>
                  <a:lnTo>
                    <a:pt x="17761" y="16195"/>
                  </a:lnTo>
                  <a:cubicBezTo>
                    <a:pt x="17332" y="16324"/>
                    <a:pt x="16947" y="16348"/>
                    <a:pt x="16611" y="16264"/>
                  </a:cubicBezTo>
                  <a:cubicBezTo>
                    <a:pt x="16275" y="16180"/>
                    <a:pt x="15980" y="16032"/>
                    <a:pt x="15726" y="15815"/>
                  </a:cubicBezTo>
                  <a:lnTo>
                    <a:pt x="13097" y="13142"/>
                  </a:lnTo>
                  <a:lnTo>
                    <a:pt x="4978" y="15612"/>
                  </a:lnTo>
                  <a:lnTo>
                    <a:pt x="5086" y="19056"/>
                  </a:lnTo>
                  <a:cubicBezTo>
                    <a:pt x="5079" y="19313"/>
                    <a:pt x="4978" y="19574"/>
                    <a:pt x="4780" y="19841"/>
                  </a:cubicBezTo>
                  <a:cubicBezTo>
                    <a:pt x="4582" y="20108"/>
                    <a:pt x="4280" y="20301"/>
                    <a:pt x="3869" y="20424"/>
                  </a:cubicBezTo>
                  <a:lnTo>
                    <a:pt x="0" y="21600"/>
                  </a:lnTo>
                  <a:lnTo>
                    <a:pt x="422" y="1541"/>
                  </a:lnTo>
                  <a:lnTo>
                    <a:pt x="5490" y="0"/>
                  </a:lnTo>
                  <a:close/>
                  <a:moveTo>
                    <a:pt x="4881" y="12495"/>
                  </a:moveTo>
                  <a:lnTo>
                    <a:pt x="10729" y="10716"/>
                  </a:lnTo>
                  <a:lnTo>
                    <a:pt x="6603" y="6517"/>
                  </a:lnTo>
                  <a:cubicBezTo>
                    <a:pt x="6319" y="6255"/>
                    <a:pt x="6001" y="5943"/>
                    <a:pt x="5650" y="5583"/>
                  </a:cubicBezTo>
                  <a:cubicBezTo>
                    <a:pt x="5299" y="5222"/>
                    <a:pt x="4933" y="4822"/>
                    <a:pt x="4552" y="4392"/>
                  </a:cubicBezTo>
                  <a:cubicBezTo>
                    <a:pt x="4623" y="4926"/>
                    <a:pt x="4672" y="5430"/>
                    <a:pt x="4690" y="5894"/>
                  </a:cubicBezTo>
                  <a:cubicBezTo>
                    <a:pt x="4709" y="6363"/>
                    <a:pt x="4717" y="6769"/>
                    <a:pt x="4705" y="7119"/>
                  </a:cubicBezTo>
                  <a:lnTo>
                    <a:pt x="4881" y="12495"/>
                  </a:lnTo>
                </a:path>
              </a:pathLst>
            </a:custGeom>
            <a:solidFill>
              <a:schemeClr val="accent4"/>
            </a:solidFill>
            <a:ln w="12700">
              <a:miter lim="400000"/>
            </a:ln>
          </p:spPr>
          <p:txBody>
            <a:bodyPr lIns="28575" tIns="28575" rIns="28575" bIns="28575" anchor="ctr"/>
            <a:lstStyle/>
            <a:p>
              <a:pPr>
                <a:defRPr sz="3000">
                  <a:solidFill>
                    <a:srgbClr val="FFFFFF"/>
                  </a:solidFill>
                </a:defRPr>
              </a:pPr>
              <a:endParaRPr sz="2250"/>
            </a:p>
          </p:txBody>
        </p:sp>
      </p:grpSp>
      <p:grpSp>
        <p:nvGrpSpPr>
          <p:cNvPr id="62" name="Group 61">
            <a:extLst>
              <a:ext uri="{FF2B5EF4-FFF2-40B4-BE49-F238E27FC236}">
                <a16:creationId xmlns:a16="http://schemas.microsoft.com/office/drawing/2014/main" id="{C313D827-14BB-745D-AA04-D7AED0A539D0}"/>
              </a:ext>
            </a:extLst>
          </p:cNvPr>
          <p:cNvGrpSpPr/>
          <p:nvPr/>
        </p:nvGrpSpPr>
        <p:grpSpPr>
          <a:xfrm>
            <a:off x="696822" y="3207377"/>
            <a:ext cx="1736305" cy="3098534"/>
            <a:chOff x="696822" y="3207377"/>
            <a:chExt cx="1736305" cy="3098534"/>
          </a:xfrm>
        </p:grpSpPr>
        <p:sp>
          <p:nvSpPr>
            <p:cNvPr id="61" name="Freeform: Shape 60">
              <a:extLst>
                <a:ext uri="{FF2B5EF4-FFF2-40B4-BE49-F238E27FC236}">
                  <a16:creationId xmlns:a16="http://schemas.microsoft.com/office/drawing/2014/main" id="{1DA8D491-312B-E374-69FD-647F84EB1BB8}"/>
                </a:ext>
              </a:extLst>
            </p:cNvPr>
            <p:cNvSpPr/>
            <p:nvPr/>
          </p:nvSpPr>
          <p:spPr>
            <a:xfrm>
              <a:off x="2024291" y="4120249"/>
              <a:ext cx="408836" cy="2185662"/>
            </a:xfrm>
            <a:custGeom>
              <a:avLst/>
              <a:gdLst>
                <a:gd name="connsiteX0" fmla="*/ 0 w 408836"/>
                <a:gd name="connsiteY0" fmla="*/ 0 h 2185662"/>
                <a:gd name="connsiteX1" fmla="*/ 408836 w 408836"/>
                <a:gd name="connsiteY1" fmla="*/ 0 h 2185662"/>
                <a:gd name="connsiteX2" fmla="*/ 408836 w 408836"/>
                <a:gd name="connsiteY2" fmla="*/ 1233600 h 2185662"/>
                <a:gd name="connsiteX3" fmla="*/ 408836 w 408836"/>
                <a:gd name="connsiteY3" fmla="*/ 1466433 h 2185662"/>
                <a:gd name="connsiteX4" fmla="*/ 408836 w 408836"/>
                <a:gd name="connsiteY4" fmla="*/ 2185662 h 2185662"/>
                <a:gd name="connsiteX5" fmla="*/ 0 w 408836"/>
                <a:gd name="connsiteY5" fmla="*/ 2185662 h 2185662"/>
                <a:gd name="connsiteX6" fmla="*/ 0 w 408836"/>
                <a:gd name="connsiteY6" fmla="*/ 1466433 h 2185662"/>
                <a:gd name="connsiteX7" fmla="*/ 0 w 408836"/>
                <a:gd name="connsiteY7" fmla="*/ 1233600 h 2185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8836" h="2185662">
                  <a:moveTo>
                    <a:pt x="0" y="0"/>
                  </a:moveTo>
                  <a:lnTo>
                    <a:pt x="408836" y="0"/>
                  </a:lnTo>
                  <a:lnTo>
                    <a:pt x="408836" y="1233600"/>
                  </a:lnTo>
                  <a:lnTo>
                    <a:pt x="408836" y="1466433"/>
                  </a:lnTo>
                  <a:lnTo>
                    <a:pt x="408836" y="2185662"/>
                  </a:lnTo>
                  <a:lnTo>
                    <a:pt x="0" y="2185662"/>
                  </a:lnTo>
                  <a:lnTo>
                    <a:pt x="0" y="1466433"/>
                  </a:lnTo>
                  <a:lnTo>
                    <a:pt x="0" y="1233600"/>
                  </a:lnTo>
                  <a:close/>
                </a:path>
              </a:pathLst>
            </a:custGeom>
            <a:solidFill>
              <a:srgbClr val="606060"/>
            </a:solidFill>
            <a:ln w="12700">
              <a:miter lim="400000"/>
            </a:ln>
          </p:spPr>
          <p:txBody>
            <a:bodyPr wrap="square" lIns="28575" tIns="28575" rIns="28575" bIns="28575" anchor="ctr">
              <a:noAutofit/>
            </a:bodyPr>
            <a:lstStyle/>
            <a:p>
              <a:endParaRPr lang="en-US" sz="2250">
                <a:solidFill>
                  <a:srgbClr val="FFFFFF"/>
                </a:solidFill>
              </a:endParaRPr>
            </a:p>
          </p:txBody>
        </p:sp>
        <p:sp>
          <p:nvSpPr>
            <p:cNvPr id="60" name="Freeform: Shape 59">
              <a:extLst>
                <a:ext uri="{FF2B5EF4-FFF2-40B4-BE49-F238E27FC236}">
                  <a16:creationId xmlns:a16="http://schemas.microsoft.com/office/drawing/2014/main" id="{423F4808-7A15-B19B-7F74-BB825C0F2D50}"/>
                </a:ext>
              </a:extLst>
            </p:cNvPr>
            <p:cNvSpPr/>
            <p:nvPr/>
          </p:nvSpPr>
          <p:spPr>
            <a:xfrm>
              <a:off x="1749618" y="3940918"/>
              <a:ext cx="340514" cy="2364993"/>
            </a:xfrm>
            <a:custGeom>
              <a:avLst/>
              <a:gdLst>
                <a:gd name="connsiteX0" fmla="*/ 0 w 340514"/>
                <a:gd name="connsiteY0" fmla="*/ 0 h 2364993"/>
                <a:gd name="connsiteX1" fmla="*/ 340514 w 340514"/>
                <a:gd name="connsiteY1" fmla="*/ 0 h 2364993"/>
                <a:gd name="connsiteX2" fmla="*/ 340514 w 340514"/>
                <a:gd name="connsiteY2" fmla="*/ 1367683 h 2364993"/>
                <a:gd name="connsiteX3" fmla="*/ 340514 w 340514"/>
                <a:gd name="connsiteY3" fmla="*/ 1645764 h 2364993"/>
                <a:gd name="connsiteX4" fmla="*/ 340514 w 340514"/>
                <a:gd name="connsiteY4" fmla="*/ 2364993 h 2364993"/>
                <a:gd name="connsiteX5" fmla="*/ 0 w 340514"/>
                <a:gd name="connsiteY5" fmla="*/ 2364993 h 2364993"/>
                <a:gd name="connsiteX6" fmla="*/ 0 w 340514"/>
                <a:gd name="connsiteY6" fmla="*/ 1645764 h 2364993"/>
                <a:gd name="connsiteX7" fmla="*/ 0 w 340514"/>
                <a:gd name="connsiteY7" fmla="*/ 1367683 h 2364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0514" h="2364993">
                  <a:moveTo>
                    <a:pt x="0" y="0"/>
                  </a:moveTo>
                  <a:lnTo>
                    <a:pt x="340514" y="0"/>
                  </a:lnTo>
                  <a:lnTo>
                    <a:pt x="340514" y="1367683"/>
                  </a:lnTo>
                  <a:lnTo>
                    <a:pt x="340514" y="1645764"/>
                  </a:lnTo>
                  <a:lnTo>
                    <a:pt x="340514" y="2364993"/>
                  </a:lnTo>
                  <a:lnTo>
                    <a:pt x="0" y="2364993"/>
                  </a:lnTo>
                  <a:lnTo>
                    <a:pt x="0" y="1645764"/>
                  </a:lnTo>
                  <a:lnTo>
                    <a:pt x="0" y="1367683"/>
                  </a:lnTo>
                  <a:close/>
                </a:path>
              </a:pathLst>
            </a:custGeom>
            <a:solidFill>
              <a:srgbClr val="424242"/>
            </a:solidFill>
            <a:ln w="12700">
              <a:miter lim="400000"/>
            </a:ln>
          </p:spPr>
          <p:txBody>
            <a:bodyPr wrap="square" lIns="28575" tIns="28575" rIns="28575" bIns="28575" anchor="ctr">
              <a:noAutofit/>
            </a:bodyPr>
            <a:lstStyle/>
            <a:p>
              <a:endParaRPr lang="en-US" sz="2250">
                <a:solidFill>
                  <a:srgbClr val="FFFFFF"/>
                </a:solidFill>
              </a:endParaRPr>
            </a:p>
          </p:txBody>
        </p:sp>
        <p:sp>
          <p:nvSpPr>
            <p:cNvPr id="59" name="Freeform: Shape 58">
              <a:extLst>
                <a:ext uri="{FF2B5EF4-FFF2-40B4-BE49-F238E27FC236}">
                  <a16:creationId xmlns:a16="http://schemas.microsoft.com/office/drawing/2014/main" id="{3B7B009F-6C12-6101-8BF2-49EB42EE418B}"/>
                </a:ext>
              </a:extLst>
            </p:cNvPr>
            <p:cNvSpPr/>
            <p:nvPr/>
          </p:nvSpPr>
          <p:spPr>
            <a:xfrm>
              <a:off x="1061805" y="3429000"/>
              <a:ext cx="818703" cy="2876911"/>
            </a:xfrm>
            <a:custGeom>
              <a:avLst/>
              <a:gdLst>
                <a:gd name="connsiteX0" fmla="*/ 0 w 818703"/>
                <a:gd name="connsiteY0" fmla="*/ 0 h 2876911"/>
                <a:gd name="connsiteX1" fmla="*/ 815516 w 818703"/>
                <a:gd name="connsiteY1" fmla="*/ 424369 h 2876911"/>
                <a:gd name="connsiteX2" fmla="*/ 817819 w 818703"/>
                <a:gd name="connsiteY2" fmla="*/ 1676695 h 2876911"/>
                <a:gd name="connsiteX3" fmla="*/ 818703 w 818703"/>
                <a:gd name="connsiteY3" fmla="*/ 1676695 h 2876911"/>
                <a:gd name="connsiteX4" fmla="*/ 818703 w 818703"/>
                <a:gd name="connsiteY4" fmla="*/ 2157682 h 2876911"/>
                <a:gd name="connsiteX5" fmla="*/ 818703 w 818703"/>
                <a:gd name="connsiteY5" fmla="*/ 2876911 h 2876911"/>
                <a:gd name="connsiteX6" fmla="*/ 0 w 818703"/>
                <a:gd name="connsiteY6" fmla="*/ 2876911 h 2876911"/>
                <a:gd name="connsiteX7" fmla="*/ 0 w 818703"/>
                <a:gd name="connsiteY7" fmla="*/ 2157682 h 2876911"/>
                <a:gd name="connsiteX8" fmla="*/ 0 w 818703"/>
                <a:gd name="connsiteY8" fmla="*/ 1676695 h 2876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18703" h="2876911">
                  <a:moveTo>
                    <a:pt x="0" y="0"/>
                  </a:moveTo>
                  <a:lnTo>
                    <a:pt x="815516" y="424369"/>
                  </a:lnTo>
                  <a:lnTo>
                    <a:pt x="817819" y="1676695"/>
                  </a:lnTo>
                  <a:lnTo>
                    <a:pt x="818703" y="1676695"/>
                  </a:lnTo>
                  <a:lnTo>
                    <a:pt x="818703" y="2157682"/>
                  </a:lnTo>
                  <a:lnTo>
                    <a:pt x="818703" y="2876911"/>
                  </a:lnTo>
                  <a:lnTo>
                    <a:pt x="0" y="2876911"/>
                  </a:lnTo>
                  <a:lnTo>
                    <a:pt x="0" y="2157682"/>
                  </a:lnTo>
                  <a:lnTo>
                    <a:pt x="0" y="1676695"/>
                  </a:lnTo>
                  <a:close/>
                </a:path>
              </a:pathLst>
            </a:custGeom>
            <a:solidFill>
              <a:srgbClr val="232323"/>
            </a:solidFill>
            <a:ln w="12700">
              <a:miter lim="400000"/>
            </a:ln>
          </p:spPr>
          <p:txBody>
            <a:bodyPr wrap="square" lIns="28575" tIns="28575" rIns="28575" bIns="28575" anchor="ctr">
              <a:noAutofit/>
            </a:bodyPr>
            <a:lstStyle/>
            <a:p>
              <a:endParaRPr lang="en-US" sz="2250">
                <a:solidFill>
                  <a:srgbClr val="FFFFFF"/>
                </a:solidFill>
              </a:endParaRPr>
            </a:p>
          </p:txBody>
        </p:sp>
        <p:sp>
          <p:nvSpPr>
            <p:cNvPr id="58" name="Freeform: Shape 57">
              <a:extLst>
                <a:ext uri="{FF2B5EF4-FFF2-40B4-BE49-F238E27FC236}">
                  <a16:creationId xmlns:a16="http://schemas.microsoft.com/office/drawing/2014/main" id="{B7C45F0C-9659-4D30-B82C-78879F9C888E}"/>
                </a:ext>
              </a:extLst>
            </p:cNvPr>
            <p:cNvSpPr/>
            <p:nvPr/>
          </p:nvSpPr>
          <p:spPr>
            <a:xfrm>
              <a:off x="696823" y="4386466"/>
              <a:ext cx="408836" cy="1919445"/>
            </a:xfrm>
            <a:custGeom>
              <a:avLst/>
              <a:gdLst>
                <a:gd name="connsiteX0" fmla="*/ 112225 w 408836"/>
                <a:gd name="connsiteY0" fmla="*/ 0 h 1919445"/>
                <a:gd name="connsiteX1" fmla="*/ 408835 w 408836"/>
                <a:gd name="connsiteY1" fmla="*/ 0 h 1919445"/>
                <a:gd name="connsiteX2" fmla="*/ 408835 w 408836"/>
                <a:gd name="connsiteY2" fmla="*/ 133345 h 1919445"/>
                <a:gd name="connsiteX3" fmla="*/ 408836 w 408836"/>
                <a:gd name="connsiteY3" fmla="*/ 133345 h 1919445"/>
                <a:gd name="connsiteX4" fmla="*/ 408836 w 408836"/>
                <a:gd name="connsiteY4" fmla="*/ 967383 h 1919445"/>
                <a:gd name="connsiteX5" fmla="*/ 408836 w 408836"/>
                <a:gd name="connsiteY5" fmla="*/ 1200216 h 1919445"/>
                <a:gd name="connsiteX6" fmla="*/ 408836 w 408836"/>
                <a:gd name="connsiteY6" fmla="*/ 1919445 h 1919445"/>
                <a:gd name="connsiteX7" fmla="*/ 0 w 408836"/>
                <a:gd name="connsiteY7" fmla="*/ 1919445 h 1919445"/>
                <a:gd name="connsiteX8" fmla="*/ 0 w 408836"/>
                <a:gd name="connsiteY8" fmla="*/ 1200216 h 1919445"/>
                <a:gd name="connsiteX9" fmla="*/ 0 w 408836"/>
                <a:gd name="connsiteY9" fmla="*/ 967383 h 1919445"/>
                <a:gd name="connsiteX10" fmla="*/ 0 w 408836"/>
                <a:gd name="connsiteY10" fmla="*/ 133345 h 1919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8836" h="1919445">
                  <a:moveTo>
                    <a:pt x="112225" y="0"/>
                  </a:moveTo>
                  <a:lnTo>
                    <a:pt x="408835" y="0"/>
                  </a:lnTo>
                  <a:lnTo>
                    <a:pt x="408835" y="133345"/>
                  </a:lnTo>
                  <a:lnTo>
                    <a:pt x="408836" y="133345"/>
                  </a:lnTo>
                  <a:lnTo>
                    <a:pt x="408836" y="967383"/>
                  </a:lnTo>
                  <a:lnTo>
                    <a:pt x="408836" y="1200216"/>
                  </a:lnTo>
                  <a:lnTo>
                    <a:pt x="408836" y="1919445"/>
                  </a:lnTo>
                  <a:lnTo>
                    <a:pt x="0" y="1919445"/>
                  </a:lnTo>
                  <a:lnTo>
                    <a:pt x="0" y="1200216"/>
                  </a:lnTo>
                  <a:lnTo>
                    <a:pt x="0" y="967383"/>
                  </a:lnTo>
                  <a:lnTo>
                    <a:pt x="0" y="133345"/>
                  </a:lnTo>
                  <a:close/>
                </a:path>
              </a:pathLst>
            </a:custGeom>
            <a:solidFill>
              <a:srgbClr val="424242"/>
            </a:solidFill>
            <a:ln w="12700">
              <a:miter lim="400000"/>
            </a:ln>
          </p:spPr>
          <p:txBody>
            <a:bodyPr wrap="square" lIns="28575" tIns="28575" rIns="28575" bIns="28575" anchor="ctr">
              <a:noAutofit/>
            </a:bodyPr>
            <a:lstStyle/>
            <a:p>
              <a:endParaRPr lang="en-US" sz="2250">
                <a:solidFill>
                  <a:srgbClr val="FFFFFF"/>
                </a:solidFill>
              </a:endParaRPr>
            </a:p>
          </p:txBody>
        </p:sp>
        <p:sp>
          <p:nvSpPr>
            <p:cNvPr id="29" name="Shape">
              <a:extLst>
                <a:ext uri="{FF2B5EF4-FFF2-40B4-BE49-F238E27FC236}">
                  <a16:creationId xmlns:a16="http://schemas.microsoft.com/office/drawing/2014/main" id="{40205383-6855-55E8-EEE7-3CC7C04093E0}"/>
                </a:ext>
              </a:extLst>
            </p:cNvPr>
            <p:cNvSpPr/>
            <p:nvPr/>
          </p:nvSpPr>
          <p:spPr>
            <a:xfrm>
              <a:off x="696822" y="3207377"/>
              <a:ext cx="1736305" cy="1312435"/>
            </a:xfrm>
            <a:custGeom>
              <a:avLst/>
              <a:gdLst/>
              <a:ahLst/>
              <a:cxnLst>
                <a:cxn ang="0">
                  <a:pos x="wd2" y="hd2"/>
                </a:cxn>
                <a:cxn ang="5400000">
                  <a:pos x="wd2" y="hd2"/>
                </a:cxn>
                <a:cxn ang="10800000">
                  <a:pos x="wd2" y="hd2"/>
                </a:cxn>
                <a:cxn ang="16200000">
                  <a:pos x="wd2" y="hd2"/>
                </a:cxn>
              </a:cxnLst>
              <a:rect l="0" t="0" r="r" b="b"/>
              <a:pathLst>
                <a:path w="21600" h="21600" extrusionOk="0">
                  <a:moveTo>
                    <a:pt x="5490" y="0"/>
                  </a:moveTo>
                  <a:lnTo>
                    <a:pt x="21600" y="15024"/>
                  </a:lnTo>
                  <a:lnTo>
                    <a:pt x="17761" y="16195"/>
                  </a:lnTo>
                  <a:cubicBezTo>
                    <a:pt x="17332" y="16324"/>
                    <a:pt x="16947" y="16348"/>
                    <a:pt x="16611" y="16264"/>
                  </a:cubicBezTo>
                  <a:cubicBezTo>
                    <a:pt x="16275" y="16180"/>
                    <a:pt x="15980" y="16032"/>
                    <a:pt x="15726" y="15815"/>
                  </a:cubicBezTo>
                  <a:lnTo>
                    <a:pt x="13097" y="13142"/>
                  </a:lnTo>
                  <a:lnTo>
                    <a:pt x="4978" y="15612"/>
                  </a:lnTo>
                  <a:lnTo>
                    <a:pt x="5086" y="19056"/>
                  </a:lnTo>
                  <a:cubicBezTo>
                    <a:pt x="5079" y="19313"/>
                    <a:pt x="4978" y="19574"/>
                    <a:pt x="4780" y="19841"/>
                  </a:cubicBezTo>
                  <a:cubicBezTo>
                    <a:pt x="4582" y="20108"/>
                    <a:pt x="4280" y="20301"/>
                    <a:pt x="3869" y="20424"/>
                  </a:cubicBezTo>
                  <a:lnTo>
                    <a:pt x="0" y="21600"/>
                  </a:lnTo>
                  <a:lnTo>
                    <a:pt x="422" y="1541"/>
                  </a:lnTo>
                  <a:lnTo>
                    <a:pt x="5490" y="0"/>
                  </a:lnTo>
                  <a:close/>
                  <a:moveTo>
                    <a:pt x="4881" y="12495"/>
                  </a:moveTo>
                  <a:lnTo>
                    <a:pt x="10729" y="10716"/>
                  </a:lnTo>
                  <a:lnTo>
                    <a:pt x="6603" y="6517"/>
                  </a:lnTo>
                  <a:cubicBezTo>
                    <a:pt x="6319" y="6255"/>
                    <a:pt x="6001" y="5943"/>
                    <a:pt x="5650" y="5583"/>
                  </a:cubicBezTo>
                  <a:cubicBezTo>
                    <a:pt x="5299" y="5222"/>
                    <a:pt x="4933" y="4822"/>
                    <a:pt x="4552" y="4392"/>
                  </a:cubicBezTo>
                  <a:cubicBezTo>
                    <a:pt x="4623" y="4926"/>
                    <a:pt x="4672" y="5430"/>
                    <a:pt x="4690" y="5894"/>
                  </a:cubicBezTo>
                  <a:cubicBezTo>
                    <a:pt x="4709" y="6363"/>
                    <a:pt x="4717" y="6769"/>
                    <a:pt x="4705" y="7119"/>
                  </a:cubicBezTo>
                  <a:lnTo>
                    <a:pt x="4881" y="12495"/>
                  </a:lnTo>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a:p>
          </p:txBody>
        </p:sp>
      </p:grpSp>
    </p:spTree>
    <p:extLst>
      <p:ext uri="{BB962C8B-B14F-4D97-AF65-F5344CB8AC3E}">
        <p14:creationId xmlns:p14="http://schemas.microsoft.com/office/powerpoint/2010/main" val="1421729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AIDA Analysis Deck – Slide Template</a:t>
            </a:r>
          </a:p>
        </p:txBody>
      </p:sp>
      <p:sp>
        <p:nvSpPr>
          <p:cNvPr id="60" name="Rectangle 59">
            <a:extLst>
              <a:ext uri="{FF2B5EF4-FFF2-40B4-BE49-F238E27FC236}">
                <a16:creationId xmlns:a16="http://schemas.microsoft.com/office/drawing/2014/main" id="{BD269947-3B2A-3797-6E3C-22073DA3FB6B}"/>
              </a:ext>
            </a:extLst>
          </p:cNvPr>
          <p:cNvSpPr/>
          <p:nvPr/>
        </p:nvSpPr>
        <p:spPr>
          <a:xfrm>
            <a:off x="3611757" y="2582811"/>
            <a:ext cx="5532243" cy="3003872"/>
          </a:xfrm>
          <a:prstGeom prst="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Box 2">
            <a:extLst>
              <a:ext uri="{FF2B5EF4-FFF2-40B4-BE49-F238E27FC236}">
                <a16:creationId xmlns:a16="http://schemas.microsoft.com/office/drawing/2014/main" id="{28AC57DF-44B7-DB92-EA04-296D5646FE85}"/>
              </a:ext>
            </a:extLst>
          </p:cNvPr>
          <p:cNvSpPr txBox="1"/>
          <p:nvPr/>
        </p:nvSpPr>
        <p:spPr>
          <a:xfrm>
            <a:off x="4008912" y="1627270"/>
            <a:ext cx="2941957" cy="553998"/>
          </a:xfrm>
          <a:prstGeom prst="rect">
            <a:avLst/>
          </a:prstGeom>
          <a:noFill/>
        </p:spPr>
        <p:txBody>
          <a:bodyPr wrap="square" lIns="0" rIns="0" rtlCol="0" anchor="b">
            <a:spAutoFit/>
          </a:bodyPr>
          <a:lstStyle/>
          <a:p>
            <a:r>
              <a:rPr lang="en-US" sz="3000" b="1" cap="all" noProof="1">
                <a:solidFill>
                  <a:schemeClr val="accent6">
                    <a:lumMod val="75000"/>
                  </a:schemeClr>
                </a:solidFill>
              </a:rPr>
              <a:t>Attention</a:t>
            </a:r>
          </a:p>
        </p:txBody>
      </p:sp>
      <p:sp>
        <p:nvSpPr>
          <p:cNvPr id="7" name="TextBox 6">
            <a:extLst>
              <a:ext uri="{FF2B5EF4-FFF2-40B4-BE49-F238E27FC236}">
                <a16:creationId xmlns:a16="http://schemas.microsoft.com/office/drawing/2014/main" id="{1241A13D-A63D-DEC5-2D73-DE90F8115EFF}"/>
              </a:ext>
            </a:extLst>
          </p:cNvPr>
          <p:cNvSpPr txBox="1"/>
          <p:nvPr/>
        </p:nvSpPr>
        <p:spPr>
          <a:xfrm>
            <a:off x="4008912" y="3069083"/>
            <a:ext cx="4737933" cy="2054409"/>
          </a:xfrm>
          <a:prstGeom prst="rect">
            <a:avLst/>
          </a:prstGeom>
          <a:noFill/>
        </p:spPr>
        <p:txBody>
          <a:bodyPr wrap="square" lIns="0" rIns="0" rtlCol="0" anchor="t">
            <a:spAutoFit/>
          </a:bodyPr>
          <a:lstStyle/>
          <a:p>
            <a:pPr algn="just">
              <a:spcAft>
                <a:spcPts val="900"/>
              </a:spcAft>
            </a:pPr>
            <a:r>
              <a:rPr lang="en-US" sz="1500" noProof="1">
                <a:solidFill>
                  <a:schemeClr val="tx1">
                    <a:lumMod val="85000"/>
                    <a:lumOff val="1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500" noProof="1">
                <a:solidFill>
                  <a:schemeClr val="tx1">
                    <a:lumMod val="85000"/>
                    <a:lumOff val="15000"/>
                  </a:schemeClr>
                </a:solidFill>
              </a:rPr>
              <a:t>Duis aute irure dolor in reprehenderit in voluptate velit esse cillum dolore eu fugiat nulla pariatur. Excepteur sint occaecat cupidatat non proident, sunt in culpa qui officia deserunt mollit anim id est laborum.</a:t>
            </a:r>
          </a:p>
        </p:txBody>
      </p:sp>
      <p:sp>
        <p:nvSpPr>
          <p:cNvPr id="16" name="TextBox 15">
            <a:extLst>
              <a:ext uri="{FF2B5EF4-FFF2-40B4-BE49-F238E27FC236}">
                <a16:creationId xmlns:a16="http://schemas.microsoft.com/office/drawing/2014/main" id="{F0D19F4D-4E5E-F01C-A785-02FD352422C3}"/>
              </a:ext>
            </a:extLst>
          </p:cNvPr>
          <p:cNvSpPr txBox="1"/>
          <p:nvPr/>
        </p:nvSpPr>
        <p:spPr>
          <a:xfrm>
            <a:off x="4008911" y="2178070"/>
            <a:ext cx="5193506" cy="323165"/>
          </a:xfrm>
          <a:prstGeom prst="rect">
            <a:avLst/>
          </a:prstGeom>
          <a:noFill/>
        </p:spPr>
        <p:txBody>
          <a:bodyPr wrap="square" lIns="0" anchor="ctr">
            <a:spAutoFit/>
          </a:bodyPr>
          <a:lstStyle/>
          <a:p>
            <a:r>
              <a:rPr lang="en-US" sz="1500" b="1" dirty="0">
                <a:solidFill>
                  <a:srgbClr val="374151"/>
                </a:solidFill>
                <a:latin typeface="Söhne"/>
              </a:rPr>
              <a:t>Standing out amidst the noise.</a:t>
            </a:r>
            <a:endParaRPr lang="en-US" sz="1500" b="1" dirty="0"/>
          </a:p>
        </p:txBody>
      </p:sp>
      <p:grpSp>
        <p:nvGrpSpPr>
          <p:cNvPr id="27" name="Group 26">
            <a:extLst>
              <a:ext uri="{FF2B5EF4-FFF2-40B4-BE49-F238E27FC236}">
                <a16:creationId xmlns:a16="http://schemas.microsoft.com/office/drawing/2014/main" id="{0B00210E-D322-B884-E061-6894D7ACA4F4}"/>
              </a:ext>
            </a:extLst>
          </p:cNvPr>
          <p:cNvGrpSpPr/>
          <p:nvPr/>
        </p:nvGrpSpPr>
        <p:grpSpPr>
          <a:xfrm>
            <a:off x="523772" y="2072872"/>
            <a:ext cx="2564215" cy="4233038"/>
            <a:chOff x="523772" y="2072872"/>
            <a:chExt cx="2564215" cy="4233038"/>
          </a:xfrm>
        </p:grpSpPr>
        <p:sp>
          <p:nvSpPr>
            <p:cNvPr id="26" name="Freeform: Shape 25">
              <a:extLst>
                <a:ext uri="{FF2B5EF4-FFF2-40B4-BE49-F238E27FC236}">
                  <a16:creationId xmlns:a16="http://schemas.microsoft.com/office/drawing/2014/main" id="{C913E77C-F155-9478-F18F-6F4936368202}"/>
                </a:ext>
              </a:extLst>
            </p:cNvPr>
            <p:cNvSpPr/>
            <p:nvPr/>
          </p:nvSpPr>
          <p:spPr>
            <a:xfrm>
              <a:off x="2493996" y="3421020"/>
              <a:ext cx="593991" cy="2884888"/>
            </a:xfrm>
            <a:custGeom>
              <a:avLst/>
              <a:gdLst>
                <a:gd name="connsiteX0" fmla="*/ 0 w 593991"/>
                <a:gd name="connsiteY0" fmla="*/ 0 h 2884888"/>
                <a:gd name="connsiteX1" fmla="*/ 593991 w 593991"/>
                <a:gd name="connsiteY1" fmla="*/ 0 h 2884888"/>
                <a:gd name="connsiteX2" fmla="*/ 593991 w 593991"/>
                <a:gd name="connsiteY2" fmla="*/ 111174 h 2884888"/>
                <a:gd name="connsiteX3" fmla="*/ 593991 w 593991"/>
                <a:gd name="connsiteY3" fmla="*/ 1817569 h 2884888"/>
                <a:gd name="connsiteX4" fmla="*/ 593991 w 593991"/>
                <a:gd name="connsiteY4" fmla="*/ 1872360 h 2884888"/>
                <a:gd name="connsiteX5" fmla="*/ 593991 w 593991"/>
                <a:gd name="connsiteY5" fmla="*/ 2054488 h 2884888"/>
                <a:gd name="connsiteX6" fmla="*/ 593991 w 593991"/>
                <a:gd name="connsiteY6" fmla="*/ 2165662 h 2884888"/>
                <a:gd name="connsiteX7" fmla="*/ 593991 w 593991"/>
                <a:gd name="connsiteY7" fmla="*/ 2830098 h 2884888"/>
                <a:gd name="connsiteX8" fmla="*/ 593991 w 593991"/>
                <a:gd name="connsiteY8" fmla="*/ 2884888 h 2884888"/>
                <a:gd name="connsiteX9" fmla="*/ 0 w 593991"/>
                <a:gd name="connsiteY9" fmla="*/ 2884888 h 2884888"/>
                <a:gd name="connsiteX10" fmla="*/ 0 w 593991"/>
                <a:gd name="connsiteY10" fmla="*/ 2830098 h 2884888"/>
                <a:gd name="connsiteX11" fmla="*/ 0 w 593991"/>
                <a:gd name="connsiteY11" fmla="*/ 2165662 h 2884888"/>
                <a:gd name="connsiteX12" fmla="*/ 0 w 593991"/>
                <a:gd name="connsiteY12" fmla="*/ 2054488 h 2884888"/>
                <a:gd name="connsiteX13" fmla="*/ 0 w 593991"/>
                <a:gd name="connsiteY13" fmla="*/ 1872360 h 2884888"/>
                <a:gd name="connsiteX14" fmla="*/ 0 w 593991"/>
                <a:gd name="connsiteY14" fmla="*/ 1817569 h 2884888"/>
                <a:gd name="connsiteX15" fmla="*/ 0 w 593991"/>
                <a:gd name="connsiteY15" fmla="*/ 111174 h 2884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93991" h="2884888">
                  <a:moveTo>
                    <a:pt x="0" y="0"/>
                  </a:moveTo>
                  <a:lnTo>
                    <a:pt x="593991" y="0"/>
                  </a:lnTo>
                  <a:lnTo>
                    <a:pt x="593991" y="111174"/>
                  </a:lnTo>
                  <a:lnTo>
                    <a:pt x="593991" y="1817569"/>
                  </a:lnTo>
                  <a:lnTo>
                    <a:pt x="593991" y="1872360"/>
                  </a:lnTo>
                  <a:lnTo>
                    <a:pt x="593991" y="2054488"/>
                  </a:lnTo>
                  <a:lnTo>
                    <a:pt x="593991" y="2165662"/>
                  </a:lnTo>
                  <a:lnTo>
                    <a:pt x="593991" y="2830098"/>
                  </a:lnTo>
                  <a:lnTo>
                    <a:pt x="593991" y="2884888"/>
                  </a:lnTo>
                  <a:lnTo>
                    <a:pt x="0" y="2884888"/>
                  </a:lnTo>
                  <a:lnTo>
                    <a:pt x="0" y="2830098"/>
                  </a:lnTo>
                  <a:lnTo>
                    <a:pt x="0" y="2165662"/>
                  </a:lnTo>
                  <a:lnTo>
                    <a:pt x="0" y="2054488"/>
                  </a:lnTo>
                  <a:lnTo>
                    <a:pt x="0" y="1872360"/>
                  </a:lnTo>
                  <a:lnTo>
                    <a:pt x="0" y="1817569"/>
                  </a:lnTo>
                  <a:lnTo>
                    <a:pt x="0" y="111174"/>
                  </a:lnTo>
                  <a:close/>
                </a:path>
              </a:pathLst>
            </a:custGeom>
            <a:solidFill>
              <a:srgbClr val="606060"/>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25" name="Freeform: Shape 24">
              <a:extLst>
                <a:ext uri="{FF2B5EF4-FFF2-40B4-BE49-F238E27FC236}">
                  <a16:creationId xmlns:a16="http://schemas.microsoft.com/office/drawing/2014/main" id="{FCEA12D3-14A7-8615-9D6E-61CFDEE06A8A}"/>
                </a:ext>
              </a:extLst>
            </p:cNvPr>
            <p:cNvSpPr/>
            <p:nvPr/>
          </p:nvSpPr>
          <p:spPr>
            <a:xfrm>
              <a:off x="2078565" y="3238900"/>
              <a:ext cx="593991" cy="3067010"/>
            </a:xfrm>
            <a:custGeom>
              <a:avLst/>
              <a:gdLst>
                <a:gd name="connsiteX0" fmla="*/ 0 w 593991"/>
                <a:gd name="connsiteY0" fmla="*/ 0 h 3067010"/>
                <a:gd name="connsiteX1" fmla="*/ 593991 w 593991"/>
                <a:gd name="connsiteY1" fmla="*/ 0 h 3067010"/>
                <a:gd name="connsiteX2" fmla="*/ 593991 w 593991"/>
                <a:gd name="connsiteY2" fmla="*/ 111172 h 3067010"/>
                <a:gd name="connsiteX3" fmla="*/ 593991 w 593991"/>
                <a:gd name="connsiteY3" fmla="*/ 1938234 h 3067010"/>
                <a:gd name="connsiteX4" fmla="*/ 593991 w 593991"/>
                <a:gd name="connsiteY4" fmla="*/ 1991684 h 3067010"/>
                <a:gd name="connsiteX5" fmla="*/ 593991 w 593991"/>
                <a:gd name="connsiteY5" fmla="*/ 2236611 h 3067010"/>
                <a:gd name="connsiteX6" fmla="*/ 593991 w 593991"/>
                <a:gd name="connsiteY6" fmla="*/ 2347783 h 3067010"/>
                <a:gd name="connsiteX7" fmla="*/ 593991 w 593991"/>
                <a:gd name="connsiteY7" fmla="*/ 3013560 h 3067010"/>
                <a:gd name="connsiteX8" fmla="*/ 593991 w 593991"/>
                <a:gd name="connsiteY8" fmla="*/ 3067010 h 3067010"/>
                <a:gd name="connsiteX9" fmla="*/ 0 w 593991"/>
                <a:gd name="connsiteY9" fmla="*/ 3067010 h 3067010"/>
                <a:gd name="connsiteX10" fmla="*/ 0 w 593991"/>
                <a:gd name="connsiteY10" fmla="*/ 3013560 h 3067010"/>
                <a:gd name="connsiteX11" fmla="*/ 0 w 593991"/>
                <a:gd name="connsiteY11" fmla="*/ 2347783 h 3067010"/>
                <a:gd name="connsiteX12" fmla="*/ 0 w 593991"/>
                <a:gd name="connsiteY12" fmla="*/ 2236611 h 3067010"/>
                <a:gd name="connsiteX13" fmla="*/ 0 w 593991"/>
                <a:gd name="connsiteY13" fmla="*/ 1991684 h 3067010"/>
                <a:gd name="connsiteX14" fmla="*/ 0 w 593991"/>
                <a:gd name="connsiteY14" fmla="*/ 1938234 h 3067010"/>
                <a:gd name="connsiteX15" fmla="*/ 0 w 593991"/>
                <a:gd name="connsiteY15" fmla="*/ 111172 h 3067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93991" h="3067010">
                  <a:moveTo>
                    <a:pt x="0" y="0"/>
                  </a:moveTo>
                  <a:lnTo>
                    <a:pt x="593991" y="0"/>
                  </a:lnTo>
                  <a:lnTo>
                    <a:pt x="593991" y="111172"/>
                  </a:lnTo>
                  <a:lnTo>
                    <a:pt x="593991" y="1938234"/>
                  </a:lnTo>
                  <a:lnTo>
                    <a:pt x="593991" y="1991684"/>
                  </a:lnTo>
                  <a:lnTo>
                    <a:pt x="593991" y="2236611"/>
                  </a:lnTo>
                  <a:lnTo>
                    <a:pt x="593991" y="2347783"/>
                  </a:lnTo>
                  <a:lnTo>
                    <a:pt x="593991" y="3013560"/>
                  </a:lnTo>
                  <a:lnTo>
                    <a:pt x="593991" y="3067010"/>
                  </a:lnTo>
                  <a:lnTo>
                    <a:pt x="0" y="3067010"/>
                  </a:lnTo>
                  <a:lnTo>
                    <a:pt x="0" y="3013560"/>
                  </a:lnTo>
                  <a:lnTo>
                    <a:pt x="0" y="2347783"/>
                  </a:lnTo>
                  <a:lnTo>
                    <a:pt x="0" y="2236611"/>
                  </a:lnTo>
                  <a:lnTo>
                    <a:pt x="0" y="1991684"/>
                  </a:lnTo>
                  <a:lnTo>
                    <a:pt x="0" y="1938234"/>
                  </a:lnTo>
                  <a:lnTo>
                    <a:pt x="0" y="111172"/>
                  </a:lnTo>
                  <a:close/>
                </a:path>
              </a:pathLst>
            </a:custGeom>
            <a:solidFill>
              <a:srgbClr val="424242"/>
            </a:solidFill>
            <a:ln w="12700">
              <a:miter lim="400000"/>
            </a:ln>
          </p:spPr>
          <p:txBody>
            <a:bodyPr wrap="square" lIns="28575" tIns="28575" rIns="28575" bIns="28575" anchor="ctr">
              <a:noAutofit/>
            </a:bodyPr>
            <a:lstStyle/>
            <a:p>
              <a:endParaRPr sz="2250">
                <a:solidFill>
                  <a:srgbClr val="FFFFFF"/>
                </a:solidFill>
              </a:endParaRPr>
            </a:p>
          </p:txBody>
        </p:sp>
        <p:sp>
          <p:nvSpPr>
            <p:cNvPr id="24" name="Freeform: Shape 23">
              <a:extLst>
                <a:ext uri="{FF2B5EF4-FFF2-40B4-BE49-F238E27FC236}">
                  <a16:creationId xmlns:a16="http://schemas.microsoft.com/office/drawing/2014/main" id="{0D750D7F-1C01-0727-8F0F-6529B3F2AB62}"/>
                </a:ext>
              </a:extLst>
            </p:cNvPr>
            <p:cNvSpPr/>
            <p:nvPr/>
          </p:nvSpPr>
          <p:spPr>
            <a:xfrm>
              <a:off x="888878" y="2400169"/>
              <a:ext cx="1308206" cy="3905741"/>
            </a:xfrm>
            <a:custGeom>
              <a:avLst/>
              <a:gdLst>
                <a:gd name="connsiteX0" fmla="*/ 0 w 1308206"/>
                <a:gd name="connsiteY0" fmla="*/ 0 h 3905741"/>
                <a:gd name="connsiteX1" fmla="*/ 608138 w 1308206"/>
                <a:gd name="connsiteY1" fmla="*/ 0 h 3905741"/>
                <a:gd name="connsiteX2" fmla="*/ 1304441 w 1308206"/>
                <a:gd name="connsiteY2" fmla="*/ 485302 h 3905741"/>
                <a:gd name="connsiteX3" fmla="*/ 1308206 w 1308206"/>
                <a:gd name="connsiteY3" fmla="*/ 3075340 h 3905741"/>
                <a:gd name="connsiteX4" fmla="*/ 1308044 w 1308206"/>
                <a:gd name="connsiteY4" fmla="*/ 3075340 h 3905741"/>
                <a:gd name="connsiteX5" fmla="*/ 1308206 w 1308206"/>
                <a:gd name="connsiteY5" fmla="*/ 3186514 h 3905741"/>
                <a:gd name="connsiteX6" fmla="*/ 1305416 w 1308206"/>
                <a:gd name="connsiteY6" fmla="*/ 3186514 h 3905741"/>
                <a:gd name="connsiteX7" fmla="*/ 1308206 w 1308206"/>
                <a:gd name="connsiteY7" fmla="*/ 3866360 h 3905741"/>
                <a:gd name="connsiteX8" fmla="*/ 1308044 w 1308206"/>
                <a:gd name="connsiteY8" fmla="*/ 3866360 h 3905741"/>
                <a:gd name="connsiteX9" fmla="*/ 1308206 w 1308206"/>
                <a:gd name="connsiteY9" fmla="*/ 3905741 h 3905741"/>
                <a:gd name="connsiteX10" fmla="*/ 0 w 1308206"/>
                <a:gd name="connsiteY10" fmla="*/ 3905741 h 3905741"/>
                <a:gd name="connsiteX11" fmla="*/ 0 w 1308206"/>
                <a:gd name="connsiteY11" fmla="*/ 3866360 h 3905741"/>
                <a:gd name="connsiteX12" fmla="*/ 0 w 1308206"/>
                <a:gd name="connsiteY12" fmla="*/ 3465636 h 3905741"/>
                <a:gd name="connsiteX13" fmla="*/ 0 w 1308206"/>
                <a:gd name="connsiteY13" fmla="*/ 3186514 h 3905741"/>
                <a:gd name="connsiteX14" fmla="*/ 0 w 1308206"/>
                <a:gd name="connsiteY14" fmla="*/ 3075340 h 3905741"/>
                <a:gd name="connsiteX15" fmla="*/ 0 w 1308206"/>
                <a:gd name="connsiteY15" fmla="*/ 2776965 h 3905741"/>
                <a:gd name="connsiteX16" fmla="*/ 0 w 1308206"/>
                <a:gd name="connsiteY16" fmla="*/ 1944104 h 3905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08206" h="3905741">
                  <a:moveTo>
                    <a:pt x="0" y="0"/>
                  </a:moveTo>
                  <a:lnTo>
                    <a:pt x="608138" y="0"/>
                  </a:lnTo>
                  <a:lnTo>
                    <a:pt x="1304441" y="485302"/>
                  </a:lnTo>
                  <a:lnTo>
                    <a:pt x="1308206" y="3075340"/>
                  </a:lnTo>
                  <a:lnTo>
                    <a:pt x="1308044" y="3075340"/>
                  </a:lnTo>
                  <a:lnTo>
                    <a:pt x="1308206" y="3186514"/>
                  </a:lnTo>
                  <a:lnTo>
                    <a:pt x="1305416" y="3186514"/>
                  </a:lnTo>
                  <a:lnTo>
                    <a:pt x="1308206" y="3866360"/>
                  </a:lnTo>
                  <a:lnTo>
                    <a:pt x="1308044" y="3866360"/>
                  </a:lnTo>
                  <a:lnTo>
                    <a:pt x="1308206" y="3905741"/>
                  </a:lnTo>
                  <a:lnTo>
                    <a:pt x="0" y="3905741"/>
                  </a:lnTo>
                  <a:lnTo>
                    <a:pt x="0" y="3866360"/>
                  </a:lnTo>
                  <a:lnTo>
                    <a:pt x="0" y="3465636"/>
                  </a:lnTo>
                  <a:lnTo>
                    <a:pt x="0" y="3186514"/>
                  </a:lnTo>
                  <a:lnTo>
                    <a:pt x="0" y="3075340"/>
                  </a:lnTo>
                  <a:lnTo>
                    <a:pt x="0" y="2776965"/>
                  </a:lnTo>
                  <a:lnTo>
                    <a:pt x="0" y="1944104"/>
                  </a:lnTo>
                  <a:close/>
                </a:path>
              </a:pathLst>
            </a:custGeom>
            <a:solidFill>
              <a:srgbClr val="232323"/>
            </a:solidFill>
            <a:ln w="12700">
              <a:miter lim="400000"/>
            </a:ln>
          </p:spPr>
          <p:txBody>
            <a:bodyPr wrap="square" lIns="28575" tIns="28575" rIns="28575" bIns="28575" anchor="ctr">
              <a:noAutofit/>
            </a:bodyPr>
            <a:lstStyle/>
            <a:p>
              <a:endParaRPr sz="2250">
                <a:solidFill>
                  <a:srgbClr val="FFFFFF"/>
                </a:solidFill>
              </a:endParaRPr>
            </a:p>
          </p:txBody>
        </p:sp>
        <p:sp>
          <p:nvSpPr>
            <p:cNvPr id="23" name="Freeform: Shape 22">
              <a:extLst>
                <a:ext uri="{FF2B5EF4-FFF2-40B4-BE49-F238E27FC236}">
                  <a16:creationId xmlns:a16="http://schemas.microsoft.com/office/drawing/2014/main" id="{8A96CF22-0C12-2194-B221-F98BD95C9E72}"/>
                </a:ext>
              </a:extLst>
            </p:cNvPr>
            <p:cNvSpPr/>
            <p:nvPr/>
          </p:nvSpPr>
          <p:spPr>
            <a:xfrm>
              <a:off x="523772" y="3782824"/>
              <a:ext cx="603777" cy="2523085"/>
            </a:xfrm>
            <a:custGeom>
              <a:avLst/>
              <a:gdLst>
                <a:gd name="connsiteX0" fmla="*/ 603777 w 603777"/>
                <a:gd name="connsiteY0" fmla="*/ 0 h 2523085"/>
                <a:gd name="connsiteX1" fmla="*/ 603777 w 603777"/>
                <a:gd name="connsiteY1" fmla="*/ 39069 h 2523085"/>
                <a:gd name="connsiteX2" fmla="*/ 603777 w 603777"/>
                <a:gd name="connsiteY2" fmla="*/ 1455766 h 2523085"/>
                <a:gd name="connsiteX3" fmla="*/ 603777 w 603777"/>
                <a:gd name="connsiteY3" fmla="*/ 1478883 h 2523085"/>
                <a:gd name="connsiteX4" fmla="*/ 603777 w 603777"/>
                <a:gd name="connsiteY4" fmla="*/ 1764790 h 2523085"/>
                <a:gd name="connsiteX5" fmla="*/ 603777 w 603777"/>
                <a:gd name="connsiteY5" fmla="*/ 1803859 h 2523085"/>
                <a:gd name="connsiteX6" fmla="*/ 603777 w 603777"/>
                <a:gd name="connsiteY6" fmla="*/ 2499969 h 2523085"/>
                <a:gd name="connsiteX7" fmla="*/ 603777 w 603777"/>
                <a:gd name="connsiteY7" fmla="*/ 2523085 h 2523085"/>
                <a:gd name="connsiteX8" fmla="*/ 0 w 603777"/>
                <a:gd name="connsiteY8" fmla="*/ 2523085 h 2523085"/>
                <a:gd name="connsiteX9" fmla="*/ 0 w 603777"/>
                <a:gd name="connsiteY9" fmla="*/ 2499969 h 2523085"/>
                <a:gd name="connsiteX10" fmla="*/ 0 w 603777"/>
                <a:gd name="connsiteY10" fmla="*/ 1803859 h 2523085"/>
                <a:gd name="connsiteX11" fmla="*/ 0 w 603777"/>
                <a:gd name="connsiteY11" fmla="*/ 1764790 h 2523085"/>
                <a:gd name="connsiteX12" fmla="*/ 0 w 603777"/>
                <a:gd name="connsiteY12" fmla="*/ 1613954 h 2523085"/>
                <a:gd name="connsiteX13" fmla="*/ 0 w 603777"/>
                <a:gd name="connsiteY13" fmla="*/ 1590837 h 2523085"/>
                <a:gd name="connsiteX14" fmla="*/ 0 w 603777"/>
                <a:gd name="connsiteY14" fmla="*/ 267350 h 2523085"/>
                <a:gd name="connsiteX15" fmla="*/ 0 w 603777"/>
                <a:gd name="connsiteY15" fmla="*/ 228281 h 2523085"/>
                <a:gd name="connsiteX16" fmla="*/ 184393 w 603777"/>
                <a:gd name="connsiteY16" fmla="*/ 83506 h 2523085"/>
                <a:gd name="connsiteX17" fmla="*/ 447296 w 603777"/>
                <a:gd name="connsiteY17" fmla="*/ 83506 h 2523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03777" h="2523085">
                  <a:moveTo>
                    <a:pt x="603777" y="0"/>
                  </a:moveTo>
                  <a:lnTo>
                    <a:pt x="603777" y="39069"/>
                  </a:lnTo>
                  <a:lnTo>
                    <a:pt x="603777" y="1455766"/>
                  </a:lnTo>
                  <a:lnTo>
                    <a:pt x="603777" y="1478883"/>
                  </a:lnTo>
                  <a:lnTo>
                    <a:pt x="603777" y="1764790"/>
                  </a:lnTo>
                  <a:lnTo>
                    <a:pt x="603777" y="1803859"/>
                  </a:lnTo>
                  <a:lnTo>
                    <a:pt x="603777" y="2499969"/>
                  </a:lnTo>
                  <a:lnTo>
                    <a:pt x="603777" y="2523085"/>
                  </a:lnTo>
                  <a:lnTo>
                    <a:pt x="0" y="2523085"/>
                  </a:lnTo>
                  <a:lnTo>
                    <a:pt x="0" y="2499969"/>
                  </a:lnTo>
                  <a:lnTo>
                    <a:pt x="0" y="1803859"/>
                  </a:lnTo>
                  <a:lnTo>
                    <a:pt x="0" y="1764790"/>
                  </a:lnTo>
                  <a:lnTo>
                    <a:pt x="0" y="1613954"/>
                  </a:lnTo>
                  <a:lnTo>
                    <a:pt x="0" y="1590837"/>
                  </a:lnTo>
                  <a:lnTo>
                    <a:pt x="0" y="267350"/>
                  </a:lnTo>
                  <a:lnTo>
                    <a:pt x="0" y="228281"/>
                  </a:lnTo>
                  <a:lnTo>
                    <a:pt x="184393" y="83506"/>
                  </a:lnTo>
                  <a:lnTo>
                    <a:pt x="447296" y="83506"/>
                  </a:lnTo>
                  <a:close/>
                </a:path>
              </a:pathLst>
            </a:custGeom>
            <a:solidFill>
              <a:srgbClr val="606060"/>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22" name="Shape">
              <a:extLst>
                <a:ext uri="{FF2B5EF4-FFF2-40B4-BE49-F238E27FC236}">
                  <a16:creationId xmlns:a16="http://schemas.microsoft.com/office/drawing/2014/main" id="{76FA9A8F-6285-ADBE-9418-88AB9D1F919B}"/>
                </a:ext>
              </a:extLst>
            </p:cNvPr>
            <p:cNvSpPr/>
            <p:nvPr/>
          </p:nvSpPr>
          <p:spPr>
            <a:xfrm>
              <a:off x="523772" y="2072872"/>
              <a:ext cx="2564214" cy="1938233"/>
            </a:xfrm>
            <a:custGeom>
              <a:avLst/>
              <a:gdLst/>
              <a:ahLst/>
              <a:cxnLst>
                <a:cxn ang="0">
                  <a:pos x="wd2" y="hd2"/>
                </a:cxn>
                <a:cxn ang="5400000">
                  <a:pos x="wd2" y="hd2"/>
                </a:cxn>
                <a:cxn ang="10800000">
                  <a:pos x="wd2" y="hd2"/>
                </a:cxn>
                <a:cxn ang="16200000">
                  <a:pos x="wd2" y="hd2"/>
                </a:cxn>
              </a:cxnLst>
              <a:rect l="0" t="0" r="r" b="b"/>
              <a:pathLst>
                <a:path w="21600" h="21600" extrusionOk="0">
                  <a:moveTo>
                    <a:pt x="5490" y="0"/>
                  </a:moveTo>
                  <a:lnTo>
                    <a:pt x="21600" y="15024"/>
                  </a:lnTo>
                  <a:lnTo>
                    <a:pt x="17761" y="16195"/>
                  </a:lnTo>
                  <a:cubicBezTo>
                    <a:pt x="17332" y="16328"/>
                    <a:pt x="16947" y="16348"/>
                    <a:pt x="16611" y="16264"/>
                  </a:cubicBezTo>
                  <a:cubicBezTo>
                    <a:pt x="16275" y="16180"/>
                    <a:pt x="15980" y="16032"/>
                    <a:pt x="15726" y="15815"/>
                  </a:cubicBezTo>
                  <a:lnTo>
                    <a:pt x="13097" y="13142"/>
                  </a:lnTo>
                  <a:lnTo>
                    <a:pt x="4978" y="15612"/>
                  </a:lnTo>
                  <a:lnTo>
                    <a:pt x="5086" y="19056"/>
                  </a:lnTo>
                  <a:cubicBezTo>
                    <a:pt x="5079" y="19313"/>
                    <a:pt x="4978" y="19574"/>
                    <a:pt x="4780" y="19841"/>
                  </a:cubicBezTo>
                  <a:cubicBezTo>
                    <a:pt x="4582" y="20108"/>
                    <a:pt x="4280" y="20301"/>
                    <a:pt x="3869" y="20424"/>
                  </a:cubicBezTo>
                  <a:lnTo>
                    <a:pt x="0" y="21600"/>
                  </a:lnTo>
                  <a:lnTo>
                    <a:pt x="422" y="1541"/>
                  </a:lnTo>
                  <a:lnTo>
                    <a:pt x="5490" y="0"/>
                  </a:lnTo>
                  <a:close/>
                  <a:moveTo>
                    <a:pt x="4881" y="12495"/>
                  </a:moveTo>
                  <a:lnTo>
                    <a:pt x="10729" y="10716"/>
                  </a:lnTo>
                  <a:lnTo>
                    <a:pt x="6603" y="6517"/>
                  </a:lnTo>
                  <a:cubicBezTo>
                    <a:pt x="6319" y="6255"/>
                    <a:pt x="6001" y="5943"/>
                    <a:pt x="5650" y="5583"/>
                  </a:cubicBezTo>
                  <a:cubicBezTo>
                    <a:pt x="5299" y="5222"/>
                    <a:pt x="4933" y="4822"/>
                    <a:pt x="4552" y="4392"/>
                  </a:cubicBezTo>
                  <a:cubicBezTo>
                    <a:pt x="4623" y="4926"/>
                    <a:pt x="4672" y="5430"/>
                    <a:pt x="4690" y="5894"/>
                  </a:cubicBezTo>
                  <a:cubicBezTo>
                    <a:pt x="4709" y="6363"/>
                    <a:pt x="4717" y="6769"/>
                    <a:pt x="4705" y="7119"/>
                  </a:cubicBezTo>
                  <a:lnTo>
                    <a:pt x="4881" y="12495"/>
                  </a:lnTo>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a:p>
          </p:txBody>
        </p:sp>
      </p:grpSp>
    </p:spTree>
    <p:extLst>
      <p:ext uri="{BB962C8B-B14F-4D97-AF65-F5344CB8AC3E}">
        <p14:creationId xmlns:p14="http://schemas.microsoft.com/office/powerpoint/2010/main" val="3194303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AIDA Analysis Deck – Slide Template</a:t>
            </a:r>
          </a:p>
        </p:txBody>
      </p:sp>
      <p:grpSp>
        <p:nvGrpSpPr>
          <p:cNvPr id="21" name="Group 20">
            <a:extLst>
              <a:ext uri="{FF2B5EF4-FFF2-40B4-BE49-F238E27FC236}">
                <a16:creationId xmlns:a16="http://schemas.microsoft.com/office/drawing/2014/main" id="{DE2B23E1-B982-1811-63FB-384B33A15675}"/>
              </a:ext>
            </a:extLst>
          </p:cNvPr>
          <p:cNvGrpSpPr/>
          <p:nvPr/>
        </p:nvGrpSpPr>
        <p:grpSpPr>
          <a:xfrm>
            <a:off x="993693" y="2072872"/>
            <a:ext cx="1624371" cy="4233038"/>
            <a:chOff x="993693" y="2072872"/>
            <a:chExt cx="1624371" cy="4233038"/>
          </a:xfrm>
        </p:grpSpPr>
        <p:sp>
          <p:nvSpPr>
            <p:cNvPr id="20" name="Freeform: Shape 19">
              <a:extLst>
                <a:ext uri="{FF2B5EF4-FFF2-40B4-BE49-F238E27FC236}">
                  <a16:creationId xmlns:a16="http://schemas.microsoft.com/office/drawing/2014/main" id="{FB62A5B5-755F-94BA-B597-CC321365270B}"/>
                </a:ext>
              </a:extLst>
            </p:cNvPr>
            <p:cNvSpPr/>
            <p:nvPr/>
          </p:nvSpPr>
          <p:spPr>
            <a:xfrm>
              <a:off x="1629892" y="3752083"/>
              <a:ext cx="988172" cy="2553827"/>
            </a:xfrm>
            <a:custGeom>
              <a:avLst/>
              <a:gdLst>
                <a:gd name="connsiteX0" fmla="*/ 0 w 988172"/>
                <a:gd name="connsiteY0" fmla="*/ 0 h 2553827"/>
                <a:gd name="connsiteX1" fmla="*/ 988172 w 988172"/>
                <a:gd name="connsiteY1" fmla="*/ 0 h 2553827"/>
                <a:gd name="connsiteX2" fmla="*/ 988172 w 988172"/>
                <a:gd name="connsiteY2" fmla="*/ 1581917 h 2553827"/>
                <a:gd name="connsiteX3" fmla="*/ 988172 w 988172"/>
                <a:gd name="connsiteY3" fmla="*/ 1834600 h 2553827"/>
                <a:gd name="connsiteX4" fmla="*/ 988172 w 988172"/>
                <a:gd name="connsiteY4" fmla="*/ 2553827 h 2553827"/>
                <a:gd name="connsiteX5" fmla="*/ 0 w 988172"/>
                <a:gd name="connsiteY5" fmla="*/ 2553827 h 2553827"/>
                <a:gd name="connsiteX6" fmla="*/ 0 w 988172"/>
                <a:gd name="connsiteY6" fmla="*/ 1834600 h 2553827"/>
                <a:gd name="connsiteX7" fmla="*/ 0 w 988172"/>
                <a:gd name="connsiteY7" fmla="*/ 1581917 h 2553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88172" h="2553827">
                  <a:moveTo>
                    <a:pt x="0" y="0"/>
                  </a:moveTo>
                  <a:lnTo>
                    <a:pt x="988172" y="0"/>
                  </a:lnTo>
                  <a:lnTo>
                    <a:pt x="988172" y="1581917"/>
                  </a:lnTo>
                  <a:lnTo>
                    <a:pt x="988172" y="1834600"/>
                  </a:lnTo>
                  <a:lnTo>
                    <a:pt x="988172" y="2553827"/>
                  </a:lnTo>
                  <a:lnTo>
                    <a:pt x="0" y="2553827"/>
                  </a:lnTo>
                  <a:lnTo>
                    <a:pt x="0" y="1834600"/>
                  </a:lnTo>
                  <a:lnTo>
                    <a:pt x="0" y="1581917"/>
                  </a:lnTo>
                  <a:close/>
                </a:path>
              </a:pathLst>
            </a:custGeom>
            <a:solidFill>
              <a:srgbClr val="606060"/>
            </a:solidFill>
            <a:ln w="12700">
              <a:miter lim="400000"/>
            </a:ln>
          </p:spPr>
          <p:txBody>
            <a:bodyPr wrap="square" lIns="28575" tIns="28575" rIns="28575" bIns="28575" anchor="ctr">
              <a:noAutofit/>
            </a:bodyPr>
            <a:lstStyle/>
            <a:p>
              <a:endParaRPr lang="en-US" sz="2250">
                <a:solidFill>
                  <a:srgbClr val="FFFFFF"/>
                </a:solidFill>
              </a:endParaRPr>
            </a:p>
          </p:txBody>
        </p:sp>
        <p:sp>
          <p:nvSpPr>
            <p:cNvPr id="19" name="Freeform: Shape 18">
              <a:extLst>
                <a:ext uri="{FF2B5EF4-FFF2-40B4-BE49-F238E27FC236}">
                  <a16:creationId xmlns:a16="http://schemas.microsoft.com/office/drawing/2014/main" id="{F558D58B-C5F0-88EF-5E22-F12637201722}"/>
                </a:ext>
              </a:extLst>
            </p:cNvPr>
            <p:cNvSpPr/>
            <p:nvPr/>
          </p:nvSpPr>
          <p:spPr>
            <a:xfrm>
              <a:off x="993693" y="2215840"/>
              <a:ext cx="993048" cy="4090070"/>
            </a:xfrm>
            <a:custGeom>
              <a:avLst/>
              <a:gdLst>
                <a:gd name="connsiteX0" fmla="*/ 484142 w 993048"/>
                <a:gd name="connsiteY0" fmla="*/ 0 h 4090070"/>
                <a:gd name="connsiteX1" fmla="*/ 987393 w 993048"/>
                <a:gd name="connsiteY1" fmla="*/ 1192869 h 4090070"/>
                <a:gd name="connsiteX2" fmla="*/ 993048 w 993048"/>
                <a:gd name="connsiteY2" fmla="*/ 3370843 h 4090070"/>
                <a:gd name="connsiteX3" fmla="*/ 988068 w 993048"/>
                <a:gd name="connsiteY3" fmla="*/ 3370843 h 4090070"/>
                <a:gd name="connsiteX4" fmla="*/ 993048 w 993048"/>
                <a:gd name="connsiteY4" fmla="*/ 4090070 h 4090070"/>
                <a:gd name="connsiteX5" fmla="*/ 0 w 993048"/>
                <a:gd name="connsiteY5" fmla="*/ 4090070 h 4090070"/>
                <a:gd name="connsiteX6" fmla="*/ 0 w 993048"/>
                <a:gd name="connsiteY6" fmla="*/ 3370843 h 4090070"/>
                <a:gd name="connsiteX7" fmla="*/ 0 w 993048"/>
                <a:gd name="connsiteY7" fmla="*/ 2826894 h 4090070"/>
                <a:gd name="connsiteX8" fmla="*/ 0 w 993048"/>
                <a:gd name="connsiteY8" fmla="*/ 2223 h 4090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93048" h="4090070">
                  <a:moveTo>
                    <a:pt x="484142" y="0"/>
                  </a:moveTo>
                  <a:lnTo>
                    <a:pt x="987393" y="1192869"/>
                  </a:lnTo>
                  <a:cubicBezTo>
                    <a:pt x="989278" y="1918860"/>
                    <a:pt x="991163" y="2644852"/>
                    <a:pt x="993048" y="3370843"/>
                  </a:cubicBezTo>
                  <a:lnTo>
                    <a:pt x="988068" y="3370843"/>
                  </a:lnTo>
                  <a:lnTo>
                    <a:pt x="993048" y="4090070"/>
                  </a:lnTo>
                  <a:lnTo>
                    <a:pt x="0" y="4090070"/>
                  </a:lnTo>
                  <a:lnTo>
                    <a:pt x="0" y="3370843"/>
                  </a:lnTo>
                  <a:lnTo>
                    <a:pt x="0" y="2826894"/>
                  </a:lnTo>
                  <a:lnTo>
                    <a:pt x="0" y="2223"/>
                  </a:lnTo>
                  <a:close/>
                </a:path>
              </a:pathLst>
            </a:custGeom>
            <a:solidFill>
              <a:srgbClr val="424242"/>
            </a:solidFill>
            <a:ln w="12700">
              <a:miter lim="400000"/>
            </a:ln>
          </p:spPr>
          <p:txBody>
            <a:bodyPr wrap="square" lIns="28575" tIns="28575" rIns="28575" bIns="28575" anchor="ctr">
              <a:noAutofit/>
            </a:bodyPr>
            <a:lstStyle/>
            <a:p>
              <a:endParaRPr lang="en-US" sz="2250">
                <a:solidFill>
                  <a:srgbClr val="FFFFFF"/>
                </a:solidFill>
              </a:endParaRPr>
            </a:p>
          </p:txBody>
        </p:sp>
        <p:sp>
          <p:nvSpPr>
            <p:cNvPr id="7" name="Shape">
              <a:extLst>
                <a:ext uri="{FF2B5EF4-FFF2-40B4-BE49-F238E27FC236}">
                  <a16:creationId xmlns:a16="http://schemas.microsoft.com/office/drawing/2014/main" id="{634098F5-90A3-4BA5-AED4-3789349F8E2E}"/>
                </a:ext>
              </a:extLst>
            </p:cNvPr>
            <p:cNvSpPr/>
            <p:nvPr/>
          </p:nvSpPr>
          <p:spPr>
            <a:xfrm>
              <a:off x="993693" y="2072872"/>
              <a:ext cx="1624371" cy="1824403"/>
            </a:xfrm>
            <a:custGeom>
              <a:avLst/>
              <a:gdLst/>
              <a:ahLst/>
              <a:cxnLst>
                <a:cxn ang="0">
                  <a:pos x="wd2" y="hd2"/>
                </a:cxn>
                <a:cxn ang="5400000">
                  <a:pos x="wd2" y="hd2"/>
                </a:cxn>
                <a:cxn ang="10800000">
                  <a:pos x="wd2" y="hd2"/>
                </a:cxn>
                <a:cxn ang="16200000">
                  <a:pos x="wd2" y="hd2"/>
                </a:cxn>
              </a:cxnLst>
              <a:rect l="0" t="0" r="r" b="b"/>
              <a:pathLst>
                <a:path w="21600" h="21600" extrusionOk="0">
                  <a:moveTo>
                    <a:pt x="8388" y="0"/>
                  </a:moveTo>
                  <a:lnTo>
                    <a:pt x="21600" y="19881"/>
                  </a:lnTo>
                  <a:lnTo>
                    <a:pt x="13205" y="21600"/>
                  </a:lnTo>
                  <a:lnTo>
                    <a:pt x="0" y="1719"/>
                  </a:lnTo>
                  <a:close/>
                </a:path>
              </a:pathLst>
            </a:custGeom>
            <a:solidFill>
              <a:schemeClr val="accent2"/>
            </a:solidFill>
            <a:ln w="12700">
              <a:miter lim="400000"/>
            </a:ln>
          </p:spPr>
          <p:txBody>
            <a:bodyPr lIns="28575" tIns="28575" rIns="28575" bIns="28575" anchor="ctr"/>
            <a:lstStyle/>
            <a:p>
              <a:pPr>
                <a:defRPr sz="3000">
                  <a:solidFill>
                    <a:srgbClr val="FFFFFF"/>
                  </a:solidFill>
                </a:defRPr>
              </a:pPr>
              <a:endParaRPr sz="2250"/>
            </a:p>
          </p:txBody>
        </p:sp>
      </p:grpSp>
      <p:sp>
        <p:nvSpPr>
          <p:cNvPr id="11" name="Rectangle 10">
            <a:extLst>
              <a:ext uri="{FF2B5EF4-FFF2-40B4-BE49-F238E27FC236}">
                <a16:creationId xmlns:a16="http://schemas.microsoft.com/office/drawing/2014/main" id="{54DA8EBC-3ADF-9285-7BAB-355D71C7D79B}"/>
              </a:ext>
            </a:extLst>
          </p:cNvPr>
          <p:cNvSpPr/>
          <p:nvPr/>
        </p:nvSpPr>
        <p:spPr>
          <a:xfrm>
            <a:off x="3611757" y="2582811"/>
            <a:ext cx="5532243" cy="3003872"/>
          </a:xfrm>
          <a:prstGeom prst="rect">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TextBox 11">
            <a:extLst>
              <a:ext uri="{FF2B5EF4-FFF2-40B4-BE49-F238E27FC236}">
                <a16:creationId xmlns:a16="http://schemas.microsoft.com/office/drawing/2014/main" id="{DD810898-9DDC-5EAB-F76E-F98D917141A1}"/>
              </a:ext>
            </a:extLst>
          </p:cNvPr>
          <p:cNvSpPr txBox="1"/>
          <p:nvPr/>
        </p:nvSpPr>
        <p:spPr>
          <a:xfrm>
            <a:off x="4008912" y="1627270"/>
            <a:ext cx="2941957" cy="553998"/>
          </a:xfrm>
          <a:prstGeom prst="rect">
            <a:avLst/>
          </a:prstGeom>
          <a:noFill/>
        </p:spPr>
        <p:txBody>
          <a:bodyPr wrap="square" lIns="0" rIns="0" rtlCol="0" anchor="b">
            <a:spAutoFit/>
          </a:bodyPr>
          <a:lstStyle/>
          <a:p>
            <a:r>
              <a:rPr lang="en-US" sz="3000" b="1" cap="all" noProof="1">
                <a:solidFill>
                  <a:schemeClr val="accent2">
                    <a:lumMod val="75000"/>
                  </a:schemeClr>
                </a:solidFill>
              </a:rPr>
              <a:t>Interest</a:t>
            </a:r>
          </a:p>
        </p:txBody>
      </p:sp>
      <p:sp>
        <p:nvSpPr>
          <p:cNvPr id="13" name="TextBox 12">
            <a:extLst>
              <a:ext uri="{FF2B5EF4-FFF2-40B4-BE49-F238E27FC236}">
                <a16:creationId xmlns:a16="http://schemas.microsoft.com/office/drawing/2014/main" id="{6CBA6FE9-0C7C-84B9-F94B-90A461D6CED7}"/>
              </a:ext>
            </a:extLst>
          </p:cNvPr>
          <p:cNvSpPr txBox="1"/>
          <p:nvPr/>
        </p:nvSpPr>
        <p:spPr>
          <a:xfrm>
            <a:off x="4008912" y="3069083"/>
            <a:ext cx="4737933" cy="2054409"/>
          </a:xfrm>
          <a:prstGeom prst="rect">
            <a:avLst/>
          </a:prstGeom>
          <a:noFill/>
        </p:spPr>
        <p:txBody>
          <a:bodyPr wrap="square" lIns="0" rIns="0" rtlCol="0" anchor="t">
            <a:spAutoFit/>
          </a:bodyPr>
          <a:lstStyle/>
          <a:p>
            <a:pPr algn="just">
              <a:spcAft>
                <a:spcPts val="900"/>
              </a:spcAft>
            </a:pPr>
            <a:r>
              <a:rPr lang="en-US" sz="1500" noProof="1">
                <a:solidFill>
                  <a:schemeClr val="tx1">
                    <a:lumMod val="85000"/>
                    <a:lumOff val="1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500" noProof="1">
                <a:solidFill>
                  <a:schemeClr val="tx1">
                    <a:lumMod val="85000"/>
                    <a:lumOff val="15000"/>
                  </a:schemeClr>
                </a:solidFill>
              </a:rPr>
              <a:t>Duis aute irure dolor in reprehenderit in voluptate velit esse cillum dolore eu fugiat nulla pariatur. Excepteur sint occaecat cupidatat non proident, sunt in culpa qui officia deserunt mollit anim id est laborum.</a:t>
            </a:r>
          </a:p>
        </p:txBody>
      </p:sp>
      <p:sp>
        <p:nvSpPr>
          <p:cNvPr id="22" name="TextBox 21">
            <a:extLst>
              <a:ext uri="{FF2B5EF4-FFF2-40B4-BE49-F238E27FC236}">
                <a16:creationId xmlns:a16="http://schemas.microsoft.com/office/drawing/2014/main" id="{3229C850-EA86-2371-08C8-1EBB66417763}"/>
              </a:ext>
            </a:extLst>
          </p:cNvPr>
          <p:cNvSpPr txBox="1"/>
          <p:nvPr/>
        </p:nvSpPr>
        <p:spPr>
          <a:xfrm>
            <a:off x="4008912" y="2178070"/>
            <a:ext cx="5135089" cy="323165"/>
          </a:xfrm>
          <a:prstGeom prst="rect">
            <a:avLst/>
          </a:prstGeom>
          <a:noFill/>
        </p:spPr>
        <p:txBody>
          <a:bodyPr wrap="square" lIns="0" anchor="ctr">
            <a:spAutoFit/>
          </a:bodyPr>
          <a:lstStyle/>
          <a:p>
            <a:r>
              <a:rPr lang="en-US" sz="1500" b="1" dirty="0"/>
              <a:t>Fostering a connection by resonating with needs or wants.</a:t>
            </a:r>
          </a:p>
        </p:txBody>
      </p:sp>
    </p:spTree>
    <p:extLst>
      <p:ext uri="{BB962C8B-B14F-4D97-AF65-F5344CB8AC3E}">
        <p14:creationId xmlns:p14="http://schemas.microsoft.com/office/powerpoint/2010/main" val="819361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AIDA Analysis Deck – Slide Template</a:t>
            </a:r>
          </a:p>
        </p:txBody>
      </p:sp>
      <p:grpSp>
        <p:nvGrpSpPr>
          <p:cNvPr id="14" name="Group 13">
            <a:extLst>
              <a:ext uri="{FF2B5EF4-FFF2-40B4-BE49-F238E27FC236}">
                <a16:creationId xmlns:a16="http://schemas.microsoft.com/office/drawing/2014/main" id="{9C2475C9-72F5-FE40-0281-493A50E14483}"/>
              </a:ext>
            </a:extLst>
          </p:cNvPr>
          <p:cNvGrpSpPr/>
          <p:nvPr/>
        </p:nvGrpSpPr>
        <p:grpSpPr>
          <a:xfrm>
            <a:off x="479329" y="2072872"/>
            <a:ext cx="2653101" cy="4233038"/>
            <a:chOff x="479329" y="2072872"/>
            <a:chExt cx="2653101" cy="4233038"/>
          </a:xfrm>
        </p:grpSpPr>
        <p:sp>
          <p:nvSpPr>
            <p:cNvPr id="12" name="Freeform: Shape 11">
              <a:extLst>
                <a:ext uri="{FF2B5EF4-FFF2-40B4-BE49-F238E27FC236}">
                  <a16:creationId xmlns:a16="http://schemas.microsoft.com/office/drawing/2014/main" id="{21E02A70-B186-5F0E-D012-70F2913FC9FF}"/>
                </a:ext>
              </a:extLst>
            </p:cNvPr>
            <p:cNvSpPr/>
            <p:nvPr/>
          </p:nvSpPr>
          <p:spPr>
            <a:xfrm>
              <a:off x="479330" y="2343416"/>
              <a:ext cx="971759" cy="3962494"/>
            </a:xfrm>
            <a:custGeom>
              <a:avLst/>
              <a:gdLst>
                <a:gd name="connsiteX0" fmla="*/ 0 w 971759"/>
                <a:gd name="connsiteY0" fmla="*/ 0 h 3962494"/>
                <a:gd name="connsiteX1" fmla="*/ 971759 w 971759"/>
                <a:gd name="connsiteY1" fmla="*/ 0 h 3962494"/>
                <a:gd name="connsiteX2" fmla="*/ 971759 w 971759"/>
                <a:gd name="connsiteY2" fmla="*/ 2622284 h 3962494"/>
                <a:gd name="connsiteX3" fmla="*/ 971759 w 971759"/>
                <a:gd name="connsiteY3" fmla="*/ 3243267 h 3962494"/>
                <a:gd name="connsiteX4" fmla="*/ 971759 w 971759"/>
                <a:gd name="connsiteY4" fmla="*/ 3962494 h 3962494"/>
                <a:gd name="connsiteX5" fmla="*/ 0 w 971759"/>
                <a:gd name="connsiteY5" fmla="*/ 3962494 h 3962494"/>
                <a:gd name="connsiteX6" fmla="*/ 0 w 971759"/>
                <a:gd name="connsiteY6" fmla="*/ 3243267 h 3962494"/>
                <a:gd name="connsiteX7" fmla="*/ 0 w 971759"/>
                <a:gd name="connsiteY7" fmla="*/ 2622284 h 3962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1759" h="3962494">
                  <a:moveTo>
                    <a:pt x="0" y="0"/>
                  </a:moveTo>
                  <a:lnTo>
                    <a:pt x="971759" y="0"/>
                  </a:lnTo>
                  <a:lnTo>
                    <a:pt x="971759" y="2622284"/>
                  </a:lnTo>
                  <a:lnTo>
                    <a:pt x="971759" y="3243267"/>
                  </a:lnTo>
                  <a:lnTo>
                    <a:pt x="971759" y="3962494"/>
                  </a:lnTo>
                  <a:lnTo>
                    <a:pt x="0" y="3962494"/>
                  </a:lnTo>
                  <a:lnTo>
                    <a:pt x="0" y="3243267"/>
                  </a:lnTo>
                  <a:lnTo>
                    <a:pt x="0" y="2622284"/>
                  </a:lnTo>
                  <a:close/>
                </a:path>
              </a:pathLst>
            </a:custGeom>
            <a:solidFill>
              <a:srgbClr val="424242"/>
            </a:solidFill>
            <a:ln w="12700">
              <a:miter lim="400000"/>
            </a:ln>
          </p:spPr>
          <p:txBody>
            <a:bodyPr wrap="square" lIns="28575" tIns="28575" rIns="28575" bIns="28575" anchor="ctr">
              <a:noAutofit/>
            </a:bodyPr>
            <a:lstStyle/>
            <a:p>
              <a:endParaRPr lang="en-US" sz="2250">
                <a:solidFill>
                  <a:srgbClr val="FFFFFF"/>
                </a:solidFill>
              </a:endParaRPr>
            </a:p>
          </p:txBody>
        </p:sp>
        <p:sp>
          <p:nvSpPr>
            <p:cNvPr id="13" name="Freeform: Shape 12">
              <a:extLst>
                <a:ext uri="{FF2B5EF4-FFF2-40B4-BE49-F238E27FC236}">
                  <a16:creationId xmlns:a16="http://schemas.microsoft.com/office/drawing/2014/main" id="{41A39258-98CB-9C1F-1715-DC42DBB12CD3}"/>
                </a:ext>
              </a:extLst>
            </p:cNvPr>
            <p:cNvSpPr/>
            <p:nvPr/>
          </p:nvSpPr>
          <p:spPr>
            <a:xfrm flipV="1">
              <a:off x="1343676" y="2865378"/>
              <a:ext cx="1788714" cy="3440531"/>
            </a:xfrm>
            <a:custGeom>
              <a:avLst/>
              <a:gdLst>
                <a:gd name="connsiteX0" fmla="*/ 0 w 1788714"/>
                <a:gd name="connsiteY0" fmla="*/ 3440531 h 3440531"/>
                <a:gd name="connsiteX1" fmla="*/ 1788714 w 1788714"/>
                <a:gd name="connsiteY1" fmla="*/ 3440531 h 3440531"/>
                <a:gd name="connsiteX2" fmla="*/ 1788714 w 1788714"/>
                <a:gd name="connsiteY2" fmla="*/ 1273446 h 3440531"/>
                <a:gd name="connsiteX3" fmla="*/ 1788714 w 1788714"/>
                <a:gd name="connsiteY3" fmla="*/ 719227 h 3440531"/>
                <a:gd name="connsiteX4" fmla="*/ 1788714 w 1788714"/>
                <a:gd name="connsiteY4" fmla="*/ 0 h 3440531"/>
                <a:gd name="connsiteX5" fmla="*/ 0 w 1788714"/>
                <a:gd name="connsiteY5" fmla="*/ 0 h 3440531"/>
                <a:gd name="connsiteX6" fmla="*/ 0 w 1788714"/>
                <a:gd name="connsiteY6" fmla="*/ 719227 h 3440531"/>
                <a:gd name="connsiteX7" fmla="*/ 0 w 1788714"/>
                <a:gd name="connsiteY7" fmla="*/ 1273446 h 3440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88714" h="3440531">
                  <a:moveTo>
                    <a:pt x="0" y="3440531"/>
                  </a:moveTo>
                  <a:lnTo>
                    <a:pt x="1788714" y="3440531"/>
                  </a:lnTo>
                  <a:lnTo>
                    <a:pt x="1788714" y="1273446"/>
                  </a:lnTo>
                  <a:lnTo>
                    <a:pt x="1788714" y="719227"/>
                  </a:lnTo>
                  <a:lnTo>
                    <a:pt x="1788714" y="0"/>
                  </a:lnTo>
                  <a:lnTo>
                    <a:pt x="0" y="0"/>
                  </a:lnTo>
                  <a:lnTo>
                    <a:pt x="0" y="719227"/>
                  </a:lnTo>
                  <a:lnTo>
                    <a:pt x="0" y="1273446"/>
                  </a:lnTo>
                  <a:close/>
                </a:path>
              </a:pathLst>
            </a:custGeom>
            <a:solidFill>
              <a:srgbClr val="606060"/>
            </a:solidFill>
            <a:ln w="12700">
              <a:miter lim="400000"/>
            </a:ln>
          </p:spPr>
          <p:txBody>
            <a:bodyPr wrap="square" lIns="28575" tIns="28575" rIns="28575" bIns="28575" anchor="ctr">
              <a:noAutofit/>
            </a:bodyPr>
            <a:lstStyle/>
            <a:p>
              <a:endParaRPr lang="en-US" sz="2250">
                <a:solidFill>
                  <a:srgbClr val="FFFFFF"/>
                </a:solidFill>
              </a:endParaRPr>
            </a:p>
          </p:txBody>
        </p:sp>
        <p:sp>
          <p:nvSpPr>
            <p:cNvPr id="21" name="Freeform: Shape 20">
              <a:extLst>
                <a:ext uri="{FF2B5EF4-FFF2-40B4-BE49-F238E27FC236}">
                  <a16:creationId xmlns:a16="http://schemas.microsoft.com/office/drawing/2014/main" id="{7DC1EADC-4AA8-6CF9-9B1F-C8D4C3777E1A}"/>
                </a:ext>
              </a:extLst>
            </p:cNvPr>
            <p:cNvSpPr/>
            <p:nvPr/>
          </p:nvSpPr>
          <p:spPr>
            <a:xfrm>
              <a:off x="881597" y="2211843"/>
              <a:ext cx="1860576" cy="1427108"/>
            </a:xfrm>
            <a:custGeom>
              <a:avLst/>
              <a:gdLst>
                <a:gd name="connsiteX0" fmla="*/ 674451 w 1809345"/>
                <a:gd name="connsiteY0" fmla="*/ 1387812 h 1387812"/>
                <a:gd name="connsiteX1" fmla="*/ 0 w 1809345"/>
                <a:gd name="connsiteY1" fmla="*/ 162127 h 1387812"/>
                <a:gd name="connsiteX2" fmla="*/ 1160834 w 1809345"/>
                <a:gd name="connsiteY2" fmla="*/ 0 h 1387812"/>
                <a:gd name="connsiteX3" fmla="*/ 1750979 w 1809345"/>
                <a:gd name="connsiteY3" fmla="*/ 402076 h 1387812"/>
                <a:gd name="connsiteX4" fmla="*/ 1809345 w 1809345"/>
                <a:gd name="connsiteY4" fmla="*/ 862519 h 1387812"/>
                <a:gd name="connsiteX5" fmla="*/ 1524000 w 1809345"/>
                <a:gd name="connsiteY5" fmla="*/ 1128408 h 1387812"/>
                <a:gd name="connsiteX6" fmla="*/ 674451 w 1809345"/>
                <a:gd name="connsiteY6" fmla="*/ 1387812 h 138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09345" h="1387812">
                  <a:moveTo>
                    <a:pt x="674451" y="1387812"/>
                  </a:moveTo>
                  <a:lnTo>
                    <a:pt x="0" y="162127"/>
                  </a:lnTo>
                  <a:lnTo>
                    <a:pt x="1160834" y="0"/>
                  </a:lnTo>
                  <a:lnTo>
                    <a:pt x="1750979" y="402076"/>
                  </a:lnTo>
                  <a:lnTo>
                    <a:pt x="1809345" y="862519"/>
                  </a:lnTo>
                  <a:lnTo>
                    <a:pt x="1524000" y="1128408"/>
                  </a:lnTo>
                  <a:lnTo>
                    <a:pt x="674451" y="1387812"/>
                  </a:lnTo>
                  <a:close/>
                </a:path>
              </a:pathLst>
            </a:custGeom>
            <a:solidFill>
              <a:srgbClr val="232323"/>
            </a:solidFill>
            <a:ln w="12700">
              <a:miter lim="400000"/>
            </a:ln>
          </p:spPr>
          <p:txBody>
            <a:bodyPr lIns="28575" tIns="28575" rIns="28575" bIns="28575" anchor="ctr"/>
            <a:lstStyle/>
            <a:p>
              <a:endParaRPr lang="en-US" sz="2250">
                <a:solidFill>
                  <a:srgbClr val="FFFFFF"/>
                </a:solidFill>
              </a:endParaRPr>
            </a:p>
          </p:txBody>
        </p:sp>
        <p:sp>
          <p:nvSpPr>
            <p:cNvPr id="22" name="Shape">
              <a:extLst>
                <a:ext uri="{FF2B5EF4-FFF2-40B4-BE49-F238E27FC236}">
                  <a16:creationId xmlns:a16="http://schemas.microsoft.com/office/drawing/2014/main" id="{E93F6A86-C19C-94CE-CE61-A844A292A287}"/>
                </a:ext>
              </a:extLst>
            </p:cNvPr>
            <p:cNvSpPr/>
            <p:nvPr/>
          </p:nvSpPr>
          <p:spPr>
            <a:xfrm>
              <a:off x="479329" y="2072872"/>
              <a:ext cx="2653101" cy="1732106"/>
            </a:xfrm>
            <a:custGeom>
              <a:avLst/>
              <a:gdLst/>
              <a:ahLst/>
              <a:cxnLst>
                <a:cxn ang="0">
                  <a:pos x="wd2" y="hd2"/>
                </a:cxn>
                <a:cxn ang="5400000">
                  <a:pos x="wd2" y="hd2"/>
                </a:cxn>
                <a:cxn ang="10800000">
                  <a:pos x="wd2" y="hd2"/>
                </a:cxn>
                <a:cxn ang="16200000">
                  <a:pos x="wd2" y="hd2"/>
                </a:cxn>
              </a:cxnLst>
              <a:rect l="0" t="0" r="r" b="b"/>
              <a:pathLst>
                <a:path w="21557" h="21576" extrusionOk="0">
                  <a:moveTo>
                    <a:pt x="18744" y="2965"/>
                  </a:moveTo>
                  <a:cubicBezTo>
                    <a:pt x="19650" y="3908"/>
                    <a:pt x="20356" y="5036"/>
                    <a:pt x="20861" y="6344"/>
                  </a:cubicBezTo>
                  <a:cubicBezTo>
                    <a:pt x="21369" y="7661"/>
                    <a:pt x="21600" y="8958"/>
                    <a:pt x="21550" y="10240"/>
                  </a:cubicBezTo>
                  <a:cubicBezTo>
                    <a:pt x="21503" y="11522"/>
                    <a:pt x="21202" y="12722"/>
                    <a:pt x="20650" y="13839"/>
                  </a:cubicBezTo>
                  <a:cubicBezTo>
                    <a:pt x="20098" y="14957"/>
                    <a:pt x="19299" y="15957"/>
                    <a:pt x="18252" y="16844"/>
                  </a:cubicBezTo>
                  <a:cubicBezTo>
                    <a:pt x="17206" y="17731"/>
                    <a:pt x="15942" y="18433"/>
                    <a:pt x="14454" y="18956"/>
                  </a:cubicBezTo>
                  <a:lnTo>
                    <a:pt x="7023" y="21576"/>
                  </a:lnTo>
                  <a:lnTo>
                    <a:pt x="0" y="3370"/>
                  </a:lnTo>
                  <a:lnTo>
                    <a:pt x="7431" y="750"/>
                  </a:lnTo>
                  <a:cubicBezTo>
                    <a:pt x="8919" y="227"/>
                    <a:pt x="10360" y="-24"/>
                    <a:pt x="11758" y="2"/>
                  </a:cubicBezTo>
                  <a:cubicBezTo>
                    <a:pt x="13156" y="27"/>
                    <a:pt x="14443" y="294"/>
                    <a:pt x="15621" y="796"/>
                  </a:cubicBezTo>
                  <a:cubicBezTo>
                    <a:pt x="16794" y="1294"/>
                    <a:pt x="17838" y="2017"/>
                    <a:pt x="18744" y="2965"/>
                  </a:cubicBezTo>
                  <a:close/>
                  <a:moveTo>
                    <a:pt x="16895" y="10522"/>
                  </a:moveTo>
                  <a:cubicBezTo>
                    <a:pt x="16861" y="9712"/>
                    <a:pt x="16667" y="8851"/>
                    <a:pt x="16316" y="7943"/>
                  </a:cubicBezTo>
                  <a:cubicBezTo>
                    <a:pt x="15968" y="7046"/>
                    <a:pt x="15534" y="6277"/>
                    <a:pt x="15009" y="5636"/>
                  </a:cubicBezTo>
                  <a:cubicBezTo>
                    <a:pt x="14484" y="4995"/>
                    <a:pt x="13895" y="4508"/>
                    <a:pt x="13240" y="4165"/>
                  </a:cubicBezTo>
                  <a:cubicBezTo>
                    <a:pt x="12584" y="3821"/>
                    <a:pt x="11875" y="3632"/>
                    <a:pt x="11106" y="3596"/>
                  </a:cubicBezTo>
                  <a:cubicBezTo>
                    <a:pt x="10337" y="3560"/>
                    <a:pt x="9528" y="3693"/>
                    <a:pt x="8678" y="3990"/>
                  </a:cubicBezTo>
                  <a:lnTo>
                    <a:pt x="5712" y="5036"/>
                  </a:lnTo>
                  <a:lnTo>
                    <a:pt x="10230" y="16746"/>
                  </a:lnTo>
                  <a:lnTo>
                    <a:pt x="13196" y="15700"/>
                  </a:lnTo>
                  <a:cubicBezTo>
                    <a:pt x="14046" y="15403"/>
                    <a:pt x="14751" y="14998"/>
                    <a:pt x="15310" y="14496"/>
                  </a:cubicBezTo>
                  <a:cubicBezTo>
                    <a:pt x="15871" y="13988"/>
                    <a:pt x="16283" y="13404"/>
                    <a:pt x="16547" y="12737"/>
                  </a:cubicBezTo>
                  <a:cubicBezTo>
                    <a:pt x="16814" y="12071"/>
                    <a:pt x="16928" y="11332"/>
                    <a:pt x="16895" y="10522"/>
                  </a:cubicBezTo>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grpSp>
      <p:sp>
        <p:nvSpPr>
          <p:cNvPr id="23" name="Rectangle 22">
            <a:extLst>
              <a:ext uri="{FF2B5EF4-FFF2-40B4-BE49-F238E27FC236}">
                <a16:creationId xmlns:a16="http://schemas.microsoft.com/office/drawing/2014/main" id="{8CB2050D-3F5B-CCB2-8FBA-C4AD2FF7838A}"/>
              </a:ext>
            </a:extLst>
          </p:cNvPr>
          <p:cNvSpPr/>
          <p:nvPr/>
        </p:nvSpPr>
        <p:spPr>
          <a:xfrm>
            <a:off x="3611757" y="2582811"/>
            <a:ext cx="5532243" cy="3003872"/>
          </a:xfrm>
          <a:prstGeom prst="rect">
            <a:avLst/>
          </a:prstGeom>
          <a:solidFill>
            <a:schemeClr val="accent3">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4" name="TextBox 23">
            <a:extLst>
              <a:ext uri="{FF2B5EF4-FFF2-40B4-BE49-F238E27FC236}">
                <a16:creationId xmlns:a16="http://schemas.microsoft.com/office/drawing/2014/main" id="{9E5C0073-72DD-ED7E-097D-BAFCF4EEF7B9}"/>
              </a:ext>
            </a:extLst>
          </p:cNvPr>
          <p:cNvSpPr txBox="1"/>
          <p:nvPr/>
        </p:nvSpPr>
        <p:spPr>
          <a:xfrm>
            <a:off x="4008912" y="1627270"/>
            <a:ext cx="2941957" cy="553998"/>
          </a:xfrm>
          <a:prstGeom prst="rect">
            <a:avLst/>
          </a:prstGeom>
          <a:noFill/>
        </p:spPr>
        <p:txBody>
          <a:bodyPr wrap="square" lIns="0" rIns="0" rtlCol="0" anchor="b">
            <a:spAutoFit/>
          </a:bodyPr>
          <a:lstStyle/>
          <a:p>
            <a:r>
              <a:rPr lang="en-US" sz="3000" b="1" cap="all" noProof="1">
                <a:solidFill>
                  <a:schemeClr val="tx2">
                    <a:lumMod val="75000"/>
                    <a:lumOff val="25000"/>
                  </a:schemeClr>
                </a:solidFill>
              </a:rPr>
              <a:t>Desire</a:t>
            </a:r>
          </a:p>
        </p:txBody>
      </p:sp>
      <p:sp>
        <p:nvSpPr>
          <p:cNvPr id="25" name="TextBox 24">
            <a:extLst>
              <a:ext uri="{FF2B5EF4-FFF2-40B4-BE49-F238E27FC236}">
                <a16:creationId xmlns:a16="http://schemas.microsoft.com/office/drawing/2014/main" id="{6033F8C1-8CA1-CA75-54B1-55938054BFB7}"/>
              </a:ext>
            </a:extLst>
          </p:cNvPr>
          <p:cNvSpPr txBox="1"/>
          <p:nvPr/>
        </p:nvSpPr>
        <p:spPr>
          <a:xfrm>
            <a:off x="4008912" y="3069083"/>
            <a:ext cx="4737933" cy="2054409"/>
          </a:xfrm>
          <a:prstGeom prst="rect">
            <a:avLst/>
          </a:prstGeom>
          <a:noFill/>
        </p:spPr>
        <p:txBody>
          <a:bodyPr wrap="square" lIns="0" rIns="0" rtlCol="0" anchor="t">
            <a:spAutoFit/>
          </a:bodyPr>
          <a:lstStyle/>
          <a:p>
            <a:pPr algn="just">
              <a:spcAft>
                <a:spcPts val="900"/>
              </a:spcAft>
            </a:pPr>
            <a:r>
              <a:rPr lang="en-US" sz="1500" noProof="1">
                <a:solidFill>
                  <a:schemeClr val="tx1">
                    <a:lumMod val="85000"/>
                    <a:lumOff val="1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500" noProof="1">
                <a:solidFill>
                  <a:schemeClr val="tx1">
                    <a:lumMod val="85000"/>
                    <a:lumOff val="15000"/>
                  </a:schemeClr>
                </a:solidFill>
              </a:rPr>
              <a:t>Duis aute irure dolor in reprehenderit in voluptate velit esse cillum dolore eu fugiat nulla pariatur. Excepteur sint occaecat cupidatat non proident, sunt in culpa qui officia deserunt mollit anim id est laborum.</a:t>
            </a:r>
          </a:p>
        </p:txBody>
      </p:sp>
      <p:sp>
        <p:nvSpPr>
          <p:cNvPr id="26" name="TextBox 25">
            <a:extLst>
              <a:ext uri="{FF2B5EF4-FFF2-40B4-BE49-F238E27FC236}">
                <a16:creationId xmlns:a16="http://schemas.microsoft.com/office/drawing/2014/main" id="{429239B3-AC5E-4D8F-6CBF-C1A9B7446432}"/>
              </a:ext>
            </a:extLst>
          </p:cNvPr>
          <p:cNvSpPr txBox="1"/>
          <p:nvPr/>
        </p:nvSpPr>
        <p:spPr>
          <a:xfrm>
            <a:off x="4008911" y="2189611"/>
            <a:ext cx="5193506" cy="323165"/>
          </a:xfrm>
          <a:prstGeom prst="rect">
            <a:avLst/>
          </a:prstGeom>
          <a:noFill/>
        </p:spPr>
        <p:txBody>
          <a:bodyPr wrap="square" lIns="0">
            <a:spAutoFit/>
          </a:bodyPr>
          <a:lstStyle/>
          <a:p>
            <a:r>
              <a:rPr lang="en-US" sz="1500" b="1" dirty="0">
                <a:solidFill>
                  <a:srgbClr val="374151"/>
                </a:solidFill>
                <a:latin typeface="Söhne"/>
              </a:rPr>
              <a:t>Fueling the fire of aspiration and longing.</a:t>
            </a:r>
            <a:endParaRPr lang="en-US" sz="1500" b="1" dirty="0"/>
          </a:p>
        </p:txBody>
      </p:sp>
    </p:spTree>
    <p:extLst>
      <p:ext uri="{BB962C8B-B14F-4D97-AF65-F5344CB8AC3E}">
        <p14:creationId xmlns:p14="http://schemas.microsoft.com/office/powerpoint/2010/main" val="264487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AIDA Analysis Deck – Slide Template</a:t>
            </a:r>
          </a:p>
        </p:txBody>
      </p:sp>
      <p:sp>
        <p:nvSpPr>
          <p:cNvPr id="25" name="Rectangle 24">
            <a:extLst>
              <a:ext uri="{FF2B5EF4-FFF2-40B4-BE49-F238E27FC236}">
                <a16:creationId xmlns:a16="http://schemas.microsoft.com/office/drawing/2014/main" id="{842CD6CD-B4BB-990B-A77D-5ED6A68DD11D}"/>
              </a:ext>
            </a:extLst>
          </p:cNvPr>
          <p:cNvSpPr/>
          <p:nvPr/>
        </p:nvSpPr>
        <p:spPr>
          <a:xfrm>
            <a:off x="3611757" y="2582811"/>
            <a:ext cx="5532243" cy="3003872"/>
          </a:xfrm>
          <a:prstGeom prst="rect">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6" name="TextBox 25">
            <a:extLst>
              <a:ext uri="{FF2B5EF4-FFF2-40B4-BE49-F238E27FC236}">
                <a16:creationId xmlns:a16="http://schemas.microsoft.com/office/drawing/2014/main" id="{2AF1D49D-B7F8-B64E-F757-08574A685278}"/>
              </a:ext>
            </a:extLst>
          </p:cNvPr>
          <p:cNvSpPr txBox="1"/>
          <p:nvPr/>
        </p:nvSpPr>
        <p:spPr>
          <a:xfrm>
            <a:off x="4008912" y="1627270"/>
            <a:ext cx="2941957" cy="553998"/>
          </a:xfrm>
          <a:prstGeom prst="rect">
            <a:avLst/>
          </a:prstGeom>
          <a:noFill/>
        </p:spPr>
        <p:txBody>
          <a:bodyPr wrap="square" lIns="0" rIns="0" rtlCol="0" anchor="b">
            <a:spAutoFit/>
          </a:bodyPr>
          <a:lstStyle/>
          <a:p>
            <a:r>
              <a:rPr lang="en-US" sz="3000" b="1" cap="all" noProof="1">
                <a:solidFill>
                  <a:schemeClr val="accent4">
                    <a:lumMod val="50000"/>
                  </a:schemeClr>
                </a:solidFill>
              </a:rPr>
              <a:t>Action</a:t>
            </a:r>
          </a:p>
        </p:txBody>
      </p:sp>
      <p:sp>
        <p:nvSpPr>
          <p:cNvPr id="27" name="TextBox 26">
            <a:extLst>
              <a:ext uri="{FF2B5EF4-FFF2-40B4-BE49-F238E27FC236}">
                <a16:creationId xmlns:a16="http://schemas.microsoft.com/office/drawing/2014/main" id="{30AC4A9C-8A7D-1080-F6EF-4DD58E189704}"/>
              </a:ext>
            </a:extLst>
          </p:cNvPr>
          <p:cNvSpPr txBox="1"/>
          <p:nvPr/>
        </p:nvSpPr>
        <p:spPr>
          <a:xfrm>
            <a:off x="4008912" y="3069083"/>
            <a:ext cx="4737933" cy="2054409"/>
          </a:xfrm>
          <a:prstGeom prst="rect">
            <a:avLst/>
          </a:prstGeom>
          <a:noFill/>
        </p:spPr>
        <p:txBody>
          <a:bodyPr wrap="square" lIns="0" rIns="0" rtlCol="0" anchor="t">
            <a:spAutoFit/>
          </a:bodyPr>
          <a:lstStyle/>
          <a:p>
            <a:pPr algn="just">
              <a:spcAft>
                <a:spcPts val="900"/>
              </a:spcAft>
            </a:pPr>
            <a:r>
              <a:rPr lang="en-US" sz="1500" noProof="1">
                <a:solidFill>
                  <a:schemeClr val="tx1">
                    <a:lumMod val="85000"/>
                    <a:lumOff val="1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500" noProof="1">
                <a:solidFill>
                  <a:schemeClr val="tx1">
                    <a:lumMod val="85000"/>
                    <a:lumOff val="15000"/>
                  </a:schemeClr>
                </a:solidFill>
              </a:rPr>
              <a:t>Duis aute irure dolor in reprehenderit in voluptate velit esse cillum dolore eu fugiat nulla pariatur. Excepteur sint occaecat cupidatat non proident, sunt in culpa qui officia deserunt mollit anim id est laborum.</a:t>
            </a:r>
          </a:p>
        </p:txBody>
      </p:sp>
      <p:sp>
        <p:nvSpPr>
          <p:cNvPr id="28" name="TextBox 27">
            <a:extLst>
              <a:ext uri="{FF2B5EF4-FFF2-40B4-BE49-F238E27FC236}">
                <a16:creationId xmlns:a16="http://schemas.microsoft.com/office/drawing/2014/main" id="{83FF9BB5-D304-A7B5-CDF9-58CC53D0FA5A}"/>
              </a:ext>
            </a:extLst>
          </p:cNvPr>
          <p:cNvSpPr txBox="1"/>
          <p:nvPr/>
        </p:nvSpPr>
        <p:spPr>
          <a:xfrm>
            <a:off x="4008911" y="2189611"/>
            <a:ext cx="5193506" cy="323165"/>
          </a:xfrm>
          <a:prstGeom prst="rect">
            <a:avLst/>
          </a:prstGeom>
          <a:noFill/>
        </p:spPr>
        <p:txBody>
          <a:bodyPr wrap="square" lIns="0">
            <a:spAutoFit/>
          </a:bodyPr>
          <a:lstStyle/>
          <a:p>
            <a:r>
              <a:rPr lang="en-US" sz="1500" b="1" dirty="0">
                <a:solidFill>
                  <a:srgbClr val="374151"/>
                </a:solidFill>
                <a:latin typeface="Söhne"/>
              </a:rPr>
              <a:t>Pushing for a decision or commitment.</a:t>
            </a:r>
            <a:endParaRPr lang="en-US" sz="1500" b="1" dirty="0"/>
          </a:p>
        </p:txBody>
      </p:sp>
      <p:grpSp>
        <p:nvGrpSpPr>
          <p:cNvPr id="3" name="Group 2">
            <a:extLst>
              <a:ext uri="{FF2B5EF4-FFF2-40B4-BE49-F238E27FC236}">
                <a16:creationId xmlns:a16="http://schemas.microsoft.com/office/drawing/2014/main" id="{D0DD8726-1773-9A01-F5E3-88C1EA19E7AD}"/>
              </a:ext>
            </a:extLst>
          </p:cNvPr>
          <p:cNvGrpSpPr/>
          <p:nvPr/>
        </p:nvGrpSpPr>
        <p:grpSpPr>
          <a:xfrm>
            <a:off x="523772" y="2072872"/>
            <a:ext cx="2564215" cy="4233038"/>
            <a:chOff x="523772" y="2072872"/>
            <a:chExt cx="2564215" cy="4233038"/>
          </a:xfrm>
        </p:grpSpPr>
        <p:sp>
          <p:nvSpPr>
            <p:cNvPr id="4" name="Freeform: Shape 3">
              <a:extLst>
                <a:ext uri="{FF2B5EF4-FFF2-40B4-BE49-F238E27FC236}">
                  <a16:creationId xmlns:a16="http://schemas.microsoft.com/office/drawing/2014/main" id="{2B87B51B-F223-C0A9-ED55-96A97AC40C80}"/>
                </a:ext>
              </a:extLst>
            </p:cNvPr>
            <p:cNvSpPr/>
            <p:nvPr/>
          </p:nvSpPr>
          <p:spPr>
            <a:xfrm>
              <a:off x="2493996" y="3421020"/>
              <a:ext cx="593991" cy="2884888"/>
            </a:xfrm>
            <a:custGeom>
              <a:avLst/>
              <a:gdLst>
                <a:gd name="connsiteX0" fmla="*/ 0 w 593991"/>
                <a:gd name="connsiteY0" fmla="*/ 0 h 2884888"/>
                <a:gd name="connsiteX1" fmla="*/ 593991 w 593991"/>
                <a:gd name="connsiteY1" fmla="*/ 0 h 2884888"/>
                <a:gd name="connsiteX2" fmla="*/ 593991 w 593991"/>
                <a:gd name="connsiteY2" fmla="*/ 111174 h 2884888"/>
                <a:gd name="connsiteX3" fmla="*/ 593991 w 593991"/>
                <a:gd name="connsiteY3" fmla="*/ 1817569 h 2884888"/>
                <a:gd name="connsiteX4" fmla="*/ 593991 w 593991"/>
                <a:gd name="connsiteY4" fmla="*/ 1872360 h 2884888"/>
                <a:gd name="connsiteX5" fmla="*/ 593991 w 593991"/>
                <a:gd name="connsiteY5" fmla="*/ 2054488 h 2884888"/>
                <a:gd name="connsiteX6" fmla="*/ 593991 w 593991"/>
                <a:gd name="connsiteY6" fmla="*/ 2165662 h 2884888"/>
                <a:gd name="connsiteX7" fmla="*/ 593991 w 593991"/>
                <a:gd name="connsiteY7" fmla="*/ 2830098 h 2884888"/>
                <a:gd name="connsiteX8" fmla="*/ 593991 w 593991"/>
                <a:gd name="connsiteY8" fmla="*/ 2884888 h 2884888"/>
                <a:gd name="connsiteX9" fmla="*/ 0 w 593991"/>
                <a:gd name="connsiteY9" fmla="*/ 2884888 h 2884888"/>
                <a:gd name="connsiteX10" fmla="*/ 0 w 593991"/>
                <a:gd name="connsiteY10" fmla="*/ 2830098 h 2884888"/>
                <a:gd name="connsiteX11" fmla="*/ 0 w 593991"/>
                <a:gd name="connsiteY11" fmla="*/ 2165662 h 2884888"/>
                <a:gd name="connsiteX12" fmla="*/ 0 w 593991"/>
                <a:gd name="connsiteY12" fmla="*/ 2054488 h 2884888"/>
                <a:gd name="connsiteX13" fmla="*/ 0 w 593991"/>
                <a:gd name="connsiteY13" fmla="*/ 1872360 h 2884888"/>
                <a:gd name="connsiteX14" fmla="*/ 0 w 593991"/>
                <a:gd name="connsiteY14" fmla="*/ 1817569 h 2884888"/>
                <a:gd name="connsiteX15" fmla="*/ 0 w 593991"/>
                <a:gd name="connsiteY15" fmla="*/ 111174 h 2884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93991" h="2884888">
                  <a:moveTo>
                    <a:pt x="0" y="0"/>
                  </a:moveTo>
                  <a:lnTo>
                    <a:pt x="593991" y="0"/>
                  </a:lnTo>
                  <a:lnTo>
                    <a:pt x="593991" y="111174"/>
                  </a:lnTo>
                  <a:lnTo>
                    <a:pt x="593991" y="1817569"/>
                  </a:lnTo>
                  <a:lnTo>
                    <a:pt x="593991" y="1872360"/>
                  </a:lnTo>
                  <a:lnTo>
                    <a:pt x="593991" y="2054488"/>
                  </a:lnTo>
                  <a:lnTo>
                    <a:pt x="593991" y="2165662"/>
                  </a:lnTo>
                  <a:lnTo>
                    <a:pt x="593991" y="2830098"/>
                  </a:lnTo>
                  <a:lnTo>
                    <a:pt x="593991" y="2884888"/>
                  </a:lnTo>
                  <a:lnTo>
                    <a:pt x="0" y="2884888"/>
                  </a:lnTo>
                  <a:lnTo>
                    <a:pt x="0" y="2830098"/>
                  </a:lnTo>
                  <a:lnTo>
                    <a:pt x="0" y="2165662"/>
                  </a:lnTo>
                  <a:lnTo>
                    <a:pt x="0" y="2054488"/>
                  </a:lnTo>
                  <a:lnTo>
                    <a:pt x="0" y="1872360"/>
                  </a:lnTo>
                  <a:lnTo>
                    <a:pt x="0" y="1817569"/>
                  </a:lnTo>
                  <a:lnTo>
                    <a:pt x="0" y="111174"/>
                  </a:lnTo>
                  <a:close/>
                </a:path>
              </a:pathLst>
            </a:custGeom>
            <a:solidFill>
              <a:srgbClr val="606060"/>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5" name="Freeform: Shape 4">
              <a:extLst>
                <a:ext uri="{FF2B5EF4-FFF2-40B4-BE49-F238E27FC236}">
                  <a16:creationId xmlns:a16="http://schemas.microsoft.com/office/drawing/2014/main" id="{24D34110-39E3-6F91-D480-D3C6220BAEA0}"/>
                </a:ext>
              </a:extLst>
            </p:cNvPr>
            <p:cNvSpPr/>
            <p:nvPr/>
          </p:nvSpPr>
          <p:spPr>
            <a:xfrm>
              <a:off x="2078565" y="3238900"/>
              <a:ext cx="593991" cy="3067010"/>
            </a:xfrm>
            <a:custGeom>
              <a:avLst/>
              <a:gdLst>
                <a:gd name="connsiteX0" fmla="*/ 0 w 593991"/>
                <a:gd name="connsiteY0" fmla="*/ 0 h 3067010"/>
                <a:gd name="connsiteX1" fmla="*/ 593991 w 593991"/>
                <a:gd name="connsiteY1" fmla="*/ 0 h 3067010"/>
                <a:gd name="connsiteX2" fmla="*/ 593991 w 593991"/>
                <a:gd name="connsiteY2" fmla="*/ 111172 h 3067010"/>
                <a:gd name="connsiteX3" fmla="*/ 593991 w 593991"/>
                <a:gd name="connsiteY3" fmla="*/ 1938234 h 3067010"/>
                <a:gd name="connsiteX4" fmla="*/ 593991 w 593991"/>
                <a:gd name="connsiteY4" fmla="*/ 1991684 h 3067010"/>
                <a:gd name="connsiteX5" fmla="*/ 593991 w 593991"/>
                <a:gd name="connsiteY5" fmla="*/ 2236611 h 3067010"/>
                <a:gd name="connsiteX6" fmla="*/ 593991 w 593991"/>
                <a:gd name="connsiteY6" fmla="*/ 2347783 h 3067010"/>
                <a:gd name="connsiteX7" fmla="*/ 593991 w 593991"/>
                <a:gd name="connsiteY7" fmla="*/ 3013560 h 3067010"/>
                <a:gd name="connsiteX8" fmla="*/ 593991 w 593991"/>
                <a:gd name="connsiteY8" fmla="*/ 3067010 h 3067010"/>
                <a:gd name="connsiteX9" fmla="*/ 0 w 593991"/>
                <a:gd name="connsiteY9" fmla="*/ 3067010 h 3067010"/>
                <a:gd name="connsiteX10" fmla="*/ 0 w 593991"/>
                <a:gd name="connsiteY10" fmla="*/ 3013560 h 3067010"/>
                <a:gd name="connsiteX11" fmla="*/ 0 w 593991"/>
                <a:gd name="connsiteY11" fmla="*/ 2347783 h 3067010"/>
                <a:gd name="connsiteX12" fmla="*/ 0 w 593991"/>
                <a:gd name="connsiteY12" fmla="*/ 2236611 h 3067010"/>
                <a:gd name="connsiteX13" fmla="*/ 0 w 593991"/>
                <a:gd name="connsiteY13" fmla="*/ 1991684 h 3067010"/>
                <a:gd name="connsiteX14" fmla="*/ 0 w 593991"/>
                <a:gd name="connsiteY14" fmla="*/ 1938234 h 3067010"/>
                <a:gd name="connsiteX15" fmla="*/ 0 w 593991"/>
                <a:gd name="connsiteY15" fmla="*/ 111172 h 3067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93991" h="3067010">
                  <a:moveTo>
                    <a:pt x="0" y="0"/>
                  </a:moveTo>
                  <a:lnTo>
                    <a:pt x="593991" y="0"/>
                  </a:lnTo>
                  <a:lnTo>
                    <a:pt x="593991" y="111172"/>
                  </a:lnTo>
                  <a:lnTo>
                    <a:pt x="593991" y="1938234"/>
                  </a:lnTo>
                  <a:lnTo>
                    <a:pt x="593991" y="1991684"/>
                  </a:lnTo>
                  <a:lnTo>
                    <a:pt x="593991" y="2236611"/>
                  </a:lnTo>
                  <a:lnTo>
                    <a:pt x="593991" y="2347783"/>
                  </a:lnTo>
                  <a:lnTo>
                    <a:pt x="593991" y="3013560"/>
                  </a:lnTo>
                  <a:lnTo>
                    <a:pt x="593991" y="3067010"/>
                  </a:lnTo>
                  <a:lnTo>
                    <a:pt x="0" y="3067010"/>
                  </a:lnTo>
                  <a:lnTo>
                    <a:pt x="0" y="3013560"/>
                  </a:lnTo>
                  <a:lnTo>
                    <a:pt x="0" y="2347783"/>
                  </a:lnTo>
                  <a:lnTo>
                    <a:pt x="0" y="2236611"/>
                  </a:lnTo>
                  <a:lnTo>
                    <a:pt x="0" y="1991684"/>
                  </a:lnTo>
                  <a:lnTo>
                    <a:pt x="0" y="1938234"/>
                  </a:lnTo>
                  <a:lnTo>
                    <a:pt x="0" y="111172"/>
                  </a:lnTo>
                  <a:close/>
                </a:path>
              </a:pathLst>
            </a:custGeom>
            <a:solidFill>
              <a:srgbClr val="424242"/>
            </a:solidFill>
            <a:ln w="12700">
              <a:miter lim="400000"/>
            </a:ln>
          </p:spPr>
          <p:txBody>
            <a:bodyPr wrap="square" lIns="28575" tIns="28575" rIns="28575" bIns="28575" anchor="ctr">
              <a:noAutofit/>
            </a:bodyPr>
            <a:lstStyle/>
            <a:p>
              <a:endParaRPr sz="2250">
                <a:solidFill>
                  <a:srgbClr val="FFFFFF"/>
                </a:solidFill>
              </a:endParaRPr>
            </a:p>
          </p:txBody>
        </p:sp>
        <p:sp>
          <p:nvSpPr>
            <p:cNvPr id="6" name="Freeform: Shape 5">
              <a:extLst>
                <a:ext uri="{FF2B5EF4-FFF2-40B4-BE49-F238E27FC236}">
                  <a16:creationId xmlns:a16="http://schemas.microsoft.com/office/drawing/2014/main" id="{8DDC0AD8-9300-B5B1-02EF-18174B90DD0B}"/>
                </a:ext>
              </a:extLst>
            </p:cNvPr>
            <p:cNvSpPr/>
            <p:nvPr/>
          </p:nvSpPr>
          <p:spPr>
            <a:xfrm>
              <a:off x="888878" y="2400169"/>
              <a:ext cx="1308206" cy="3905741"/>
            </a:xfrm>
            <a:custGeom>
              <a:avLst/>
              <a:gdLst>
                <a:gd name="connsiteX0" fmla="*/ 0 w 1308206"/>
                <a:gd name="connsiteY0" fmla="*/ 0 h 3905741"/>
                <a:gd name="connsiteX1" fmla="*/ 608138 w 1308206"/>
                <a:gd name="connsiteY1" fmla="*/ 0 h 3905741"/>
                <a:gd name="connsiteX2" fmla="*/ 1304441 w 1308206"/>
                <a:gd name="connsiteY2" fmla="*/ 485302 h 3905741"/>
                <a:gd name="connsiteX3" fmla="*/ 1308206 w 1308206"/>
                <a:gd name="connsiteY3" fmla="*/ 3075340 h 3905741"/>
                <a:gd name="connsiteX4" fmla="*/ 1308044 w 1308206"/>
                <a:gd name="connsiteY4" fmla="*/ 3075340 h 3905741"/>
                <a:gd name="connsiteX5" fmla="*/ 1308206 w 1308206"/>
                <a:gd name="connsiteY5" fmla="*/ 3186514 h 3905741"/>
                <a:gd name="connsiteX6" fmla="*/ 1305416 w 1308206"/>
                <a:gd name="connsiteY6" fmla="*/ 3186514 h 3905741"/>
                <a:gd name="connsiteX7" fmla="*/ 1308206 w 1308206"/>
                <a:gd name="connsiteY7" fmla="*/ 3866360 h 3905741"/>
                <a:gd name="connsiteX8" fmla="*/ 1308044 w 1308206"/>
                <a:gd name="connsiteY8" fmla="*/ 3866360 h 3905741"/>
                <a:gd name="connsiteX9" fmla="*/ 1308206 w 1308206"/>
                <a:gd name="connsiteY9" fmla="*/ 3905741 h 3905741"/>
                <a:gd name="connsiteX10" fmla="*/ 0 w 1308206"/>
                <a:gd name="connsiteY10" fmla="*/ 3905741 h 3905741"/>
                <a:gd name="connsiteX11" fmla="*/ 0 w 1308206"/>
                <a:gd name="connsiteY11" fmla="*/ 3866360 h 3905741"/>
                <a:gd name="connsiteX12" fmla="*/ 0 w 1308206"/>
                <a:gd name="connsiteY12" fmla="*/ 3465636 h 3905741"/>
                <a:gd name="connsiteX13" fmla="*/ 0 w 1308206"/>
                <a:gd name="connsiteY13" fmla="*/ 3186514 h 3905741"/>
                <a:gd name="connsiteX14" fmla="*/ 0 w 1308206"/>
                <a:gd name="connsiteY14" fmla="*/ 3075340 h 3905741"/>
                <a:gd name="connsiteX15" fmla="*/ 0 w 1308206"/>
                <a:gd name="connsiteY15" fmla="*/ 2776965 h 3905741"/>
                <a:gd name="connsiteX16" fmla="*/ 0 w 1308206"/>
                <a:gd name="connsiteY16" fmla="*/ 1944104 h 3905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08206" h="3905741">
                  <a:moveTo>
                    <a:pt x="0" y="0"/>
                  </a:moveTo>
                  <a:lnTo>
                    <a:pt x="608138" y="0"/>
                  </a:lnTo>
                  <a:lnTo>
                    <a:pt x="1304441" y="485302"/>
                  </a:lnTo>
                  <a:lnTo>
                    <a:pt x="1308206" y="3075340"/>
                  </a:lnTo>
                  <a:lnTo>
                    <a:pt x="1308044" y="3075340"/>
                  </a:lnTo>
                  <a:lnTo>
                    <a:pt x="1308206" y="3186514"/>
                  </a:lnTo>
                  <a:lnTo>
                    <a:pt x="1305416" y="3186514"/>
                  </a:lnTo>
                  <a:lnTo>
                    <a:pt x="1308206" y="3866360"/>
                  </a:lnTo>
                  <a:lnTo>
                    <a:pt x="1308044" y="3866360"/>
                  </a:lnTo>
                  <a:lnTo>
                    <a:pt x="1308206" y="3905741"/>
                  </a:lnTo>
                  <a:lnTo>
                    <a:pt x="0" y="3905741"/>
                  </a:lnTo>
                  <a:lnTo>
                    <a:pt x="0" y="3866360"/>
                  </a:lnTo>
                  <a:lnTo>
                    <a:pt x="0" y="3465636"/>
                  </a:lnTo>
                  <a:lnTo>
                    <a:pt x="0" y="3186514"/>
                  </a:lnTo>
                  <a:lnTo>
                    <a:pt x="0" y="3075340"/>
                  </a:lnTo>
                  <a:lnTo>
                    <a:pt x="0" y="2776965"/>
                  </a:lnTo>
                  <a:lnTo>
                    <a:pt x="0" y="1944104"/>
                  </a:lnTo>
                  <a:close/>
                </a:path>
              </a:pathLst>
            </a:custGeom>
            <a:solidFill>
              <a:srgbClr val="232323"/>
            </a:solidFill>
            <a:ln w="12700">
              <a:miter lim="400000"/>
            </a:ln>
          </p:spPr>
          <p:txBody>
            <a:bodyPr wrap="square" lIns="28575" tIns="28575" rIns="28575" bIns="28575" anchor="ctr">
              <a:noAutofit/>
            </a:bodyPr>
            <a:lstStyle/>
            <a:p>
              <a:endParaRPr sz="2250">
                <a:solidFill>
                  <a:srgbClr val="FFFFFF"/>
                </a:solidFill>
              </a:endParaRPr>
            </a:p>
          </p:txBody>
        </p:sp>
        <p:sp>
          <p:nvSpPr>
            <p:cNvPr id="7" name="Freeform: Shape 6">
              <a:extLst>
                <a:ext uri="{FF2B5EF4-FFF2-40B4-BE49-F238E27FC236}">
                  <a16:creationId xmlns:a16="http://schemas.microsoft.com/office/drawing/2014/main" id="{99DDC69C-8617-E44E-313A-7D9F24E1D61C}"/>
                </a:ext>
              </a:extLst>
            </p:cNvPr>
            <p:cNvSpPr/>
            <p:nvPr/>
          </p:nvSpPr>
          <p:spPr>
            <a:xfrm>
              <a:off x="523772" y="3782824"/>
              <a:ext cx="603777" cy="2523085"/>
            </a:xfrm>
            <a:custGeom>
              <a:avLst/>
              <a:gdLst>
                <a:gd name="connsiteX0" fmla="*/ 603777 w 603777"/>
                <a:gd name="connsiteY0" fmla="*/ 0 h 2523085"/>
                <a:gd name="connsiteX1" fmla="*/ 603777 w 603777"/>
                <a:gd name="connsiteY1" fmla="*/ 39069 h 2523085"/>
                <a:gd name="connsiteX2" fmla="*/ 603777 w 603777"/>
                <a:gd name="connsiteY2" fmla="*/ 1455766 h 2523085"/>
                <a:gd name="connsiteX3" fmla="*/ 603777 w 603777"/>
                <a:gd name="connsiteY3" fmla="*/ 1478883 h 2523085"/>
                <a:gd name="connsiteX4" fmla="*/ 603777 w 603777"/>
                <a:gd name="connsiteY4" fmla="*/ 1764790 h 2523085"/>
                <a:gd name="connsiteX5" fmla="*/ 603777 w 603777"/>
                <a:gd name="connsiteY5" fmla="*/ 1803859 h 2523085"/>
                <a:gd name="connsiteX6" fmla="*/ 603777 w 603777"/>
                <a:gd name="connsiteY6" fmla="*/ 2499969 h 2523085"/>
                <a:gd name="connsiteX7" fmla="*/ 603777 w 603777"/>
                <a:gd name="connsiteY7" fmla="*/ 2523085 h 2523085"/>
                <a:gd name="connsiteX8" fmla="*/ 0 w 603777"/>
                <a:gd name="connsiteY8" fmla="*/ 2523085 h 2523085"/>
                <a:gd name="connsiteX9" fmla="*/ 0 w 603777"/>
                <a:gd name="connsiteY9" fmla="*/ 2499969 h 2523085"/>
                <a:gd name="connsiteX10" fmla="*/ 0 w 603777"/>
                <a:gd name="connsiteY10" fmla="*/ 1803859 h 2523085"/>
                <a:gd name="connsiteX11" fmla="*/ 0 w 603777"/>
                <a:gd name="connsiteY11" fmla="*/ 1764790 h 2523085"/>
                <a:gd name="connsiteX12" fmla="*/ 0 w 603777"/>
                <a:gd name="connsiteY12" fmla="*/ 1613954 h 2523085"/>
                <a:gd name="connsiteX13" fmla="*/ 0 w 603777"/>
                <a:gd name="connsiteY13" fmla="*/ 1590837 h 2523085"/>
                <a:gd name="connsiteX14" fmla="*/ 0 w 603777"/>
                <a:gd name="connsiteY14" fmla="*/ 267350 h 2523085"/>
                <a:gd name="connsiteX15" fmla="*/ 0 w 603777"/>
                <a:gd name="connsiteY15" fmla="*/ 228281 h 2523085"/>
                <a:gd name="connsiteX16" fmla="*/ 184393 w 603777"/>
                <a:gd name="connsiteY16" fmla="*/ 83506 h 2523085"/>
                <a:gd name="connsiteX17" fmla="*/ 447296 w 603777"/>
                <a:gd name="connsiteY17" fmla="*/ 83506 h 2523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03777" h="2523085">
                  <a:moveTo>
                    <a:pt x="603777" y="0"/>
                  </a:moveTo>
                  <a:lnTo>
                    <a:pt x="603777" y="39069"/>
                  </a:lnTo>
                  <a:lnTo>
                    <a:pt x="603777" y="1455766"/>
                  </a:lnTo>
                  <a:lnTo>
                    <a:pt x="603777" y="1478883"/>
                  </a:lnTo>
                  <a:lnTo>
                    <a:pt x="603777" y="1764790"/>
                  </a:lnTo>
                  <a:lnTo>
                    <a:pt x="603777" y="1803859"/>
                  </a:lnTo>
                  <a:lnTo>
                    <a:pt x="603777" y="2499969"/>
                  </a:lnTo>
                  <a:lnTo>
                    <a:pt x="603777" y="2523085"/>
                  </a:lnTo>
                  <a:lnTo>
                    <a:pt x="0" y="2523085"/>
                  </a:lnTo>
                  <a:lnTo>
                    <a:pt x="0" y="2499969"/>
                  </a:lnTo>
                  <a:lnTo>
                    <a:pt x="0" y="1803859"/>
                  </a:lnTo>
                  <a:lnTo>
                    <a:pt x="0" y="1764790"/>
                  </a:lnTo>
                  <a:lnTo>
                    <a:pt x="0" y="1613954"/>
                  </a:lnTo>
                  <a:lnTo>
                    <a:pt x="0" y="1590837"/>
                  </a:lnTo>
                  <a:lnTo>
                    <a:pt x="0" y="267350"/>
                  </a:lnTo>
                  <a:lnTo>
                    <a:pt x="0" y="228281"/>
                  </a:lnTo>
                  <a:lnTo>
                    <a:pt x="184393" y="83506"/>
                  </a:lnTo>
                  <a:lnTo>
                    <a:pt x="447296" y="83506"/>
                  </a:lnTo>
                  <a:close/>
                </a:path>
              </a:pathLst>
            </a:custGeom>
            <a:solidFill>
              <a:srgbClr val="606060"/>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8" name="Shape">
              <a:extLst>
                <a:ext uri="{FF2B5EF4-FFF2-40B4-BE49-F238E27FC236}">
                  <a16:creationId xmlns:a16="http://schemas.microsoft.com/office/drawing/2014/main" id="{1C7A29E7-C4DA-56DF-B1A3-E6F33140E99B}"/>
                </a:ext>
              </a:extLst>
            </p:cNvPr>
            <p:cNvSpPr/>
            <p:nvPr/>
          </p:nvSpPr>
          <p:spPr>
            <a:xfrm>
              <a:off x="523772" y="2072872"/>
              <a:ext cx="2564214" cy="1938233"/>
            </a:xfrm>
            <a:custGeom>
              <a:avLst/>
              <a:gdLst/>
              <a:ahLst/>
              <a:cxnLst>
                <a:cxn ang="0">
                  <a:pos x="wd2" y="hd2"/>
                </a:cxn>
                <a:cxn ang="5400000">
                  <a:pos x="wd2" y="hd2"/>
                </a:cxn>
                <a:cxn ang="10800000">
                  <a:pos x="wd2" y="hd2"/>
                </a:cxn>
                <a:cxn ang="16200000">
                  <a:pos x="wd2" y="hd2"/>
                </a:cxn>
              </a:cxnLst>
              <a:rect l="0" t="0" r="r" b="b"/>
              <a:pathLst>
                <a:path w="21600" h="21600" extrusionOk="0">
                  <a:moveTo>
                    <a:pt x="5490" y="0"/>
                  </a:moveTo>
                  <a:lnTo>
                    <a:pt x="21600" y="15024"/>
                  </a:lnTo>
                  <a:lnTo>
                    <a:pt x="17761" y="16195"/>
                  </a:lnTo>
                  <a:cubicBezTo>
                    <a:pt x="17332" y="16328"/>
                    <a:pt x="16947" y="16348"/>
                    <a:pt x="16611" y="16264"/>
                  </a:cubicBezTo>
                  <a:cubicBezTo>
                    <a:pt x="16275" y="16180"/>
                    <a:pt x="15980" y="16032"/>
                    <a:pt x="15726" y="15815"/>
                  </a:cubicBezTo>
                  <a:lnTo>
                    <a:pt x="13097" y="13142"/>
                  </a:lnTo>
                  <a:lnTo>
                    <a:pt x="4978" y="15612"/>
                  </a:lnTo>
                  <a:lnTo>
                    <a:pt x="5086" y="19056"/>
                  </a:lnTo>
                  <a:cubicBezTo>
                    <a:pt x="5079" y="19313"/>
                    <a:pt x="4978" y="19574"/>
                    <a:pt x="4780" y="19841"/>
                  </a:cubicBezTo>
                  <a:cubicBezTo>
                    <a:pt x="4582" y="20108"/>
                    <a:pt x="4280" y="20301"/>
                    <a:pt x="3869" y="20424"/>
                  </a:cubicBezTo>
                  <a:lnTo>
                    <a:pt x="0" y="21600"/>
                  </a:lnTo>
                  <a:lnTo>
                    <a:pt x="422" y="1541"/>
                  </a:lnTo>
                  <a:lnTo>
                    <a:pt x="5490" y="0"/>
                  </a:lnTo>
                  <a:close/>
                  <a:moveTo>
                    <a:pt x="4881" y="12495"/>
                  </a:moveTo>
                  <a:lnTo>
                    <a:pt x="10729" y="10716"/>
                  </a:lnTo>
                  <a:lnTo>
                    <a:pt x="6603" y="6517"/>
                  </a:lnTo>
                  <a:cubicBezTo>
                    <a:pt x="6319" y="6255"/>
                    <a:pt x="6001" y="5943"/>
                    <a:pt x="5650" y="5583"/>
                  </a:cubicBezTo>
                  <a:cubicBezTo>
                    <a:pt x="5299" y="5222"/>
                    <a:pt x="4933" y="4822"/>
                    <a:pt x="4552" y="4392"/>
                  </a:cubicBezTo>
                  <a:cubicBezTo>
                    <a:pt x="4623" y="4926"/>
                    <a:pt x="4672" y="5430"/>
                    <a:pt x="4690" y="5894"/>
                  </a:cubicBezTo>
                  <a:cubicBezTo>
                    <a:pt x="4709" y="6363"/>
                    <a:pt x="4717" y="6769"/>
                    <a:pt x="4705" y="7119"/>
                  </a:cubicBezTo>
                  <a:lnTo>
                    <a:pt x="4881" y="12495"/>
                  </a:lnTo>
                </a:path>
              </a:pathLst>
            </a:custGeom>
            <a:solidFill>
              <a:schemeClr val="accent4"/>
            </a:solidFill>
            <a:ln w="12700">
              <a:miter lim="400000"/>
            </a:ln>
          </p:spPr>
          <p:txBody>
            <a:bodyPr lIns="28575" tIns="28575" rIns="28575" bIns="28575" anchor="ctr"/>
            <a:lstStyle/>
            <a:p>
              <a:pPr>
                <a:defRPr sz="3000">
                  <a:solidFill>
                    <a:srgbClr val="FFFFFF"/>
                  </a:solidFill>
                </a:defRPr>
              </a:pPr>
              <a:endParaRPr sz="2250"/>
            </a:p>
          </p:txBody>
        </p:sp>
      </p:grpSp>
    </p:spTree>
    <p:extLst>
      <p:ext uri="{BB962C8B-B14F-4D97-AF65-F5344CB8AC3E}">
        <p14:creationId xmlns:p14="http://schemas.microsoft.com/office/powerpoint/2010/main" val="781142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10276</TotalTime>
  <Words>615</Words>
  <Application>Microsoft Office PowerPoint</Application>
  <PresentationFormat>On-screen Show (4:3)</PresentationFormat>
  <Paragraphs>41</Paragraphs>
  <Slides>6</Slides>
  <Notes>6</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6</vt:i4>
      </vt:variant>
    </vt:vector>
  </HeadingPairs>
  <TitlesOfParts>
    <vt:vector size="15" baseType="lpstr">
      <vt:lpstr>Arial</vt:lpstr>
      <vt:lpstr>Calibri</vt:lpstr>
      <vt:lpstr>Calibri Light</vt:lpstr>
      <vt:lpstr>Helvetica</vt:lpstr>
      <vt:lpstr>Open Sans</vt:lpstr>
      <vt:lpstr>Söhne</vt:lpstr>
      <vt:lpstr>Template PresentationGO</vt:lpstr>
      <vt:lpstr>Template PresentationGO Dark</vt:lpstr>
      <vt:lpstr>Custom Design</vt:lpstr>
      <vt:lpstr>AIDA Analysis Deck – Slide Template</vt:lpstr>
      <vt:lpstr>AIDA Analysis Deck – Slide Template</vt:lpstr>
      <vt:lpstr>AIDA Analysis Deck – Slide Template</vt:lpstr>
      <vt:lpstr>AIDA Analysis Deck – Slide Template</vt:lpstr>
      <vt:lpstr>AIDA Analysis Deck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AIDA Analysis Deck</dc:title>
  <dc:creator>PresentationGO.com</dc:creator>
  <dc:description>© Copyright PresentationGO.com - Do not distribute or sale without written permission.</dc:description>
  <cp:lastModifiedBy>Christophe Barroche</cp:lastModifiedBy>
  <cp:revision>18</cp:revision>
  <dcterms:created xsi:type="dcterms:W3CDTF">2014-11-26T05:14:11Z</dcterms:created>
  <dcterms:modified xsi:type="dcterms:W3CDTF">2023-10-06T16:15:57Z</dcterms:modified>
  <cp:category>Charts &amp; Diagrams</cp:category>
</cp:coreProperties>
</file>