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6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AIDA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Action</a:t>
              </a:r>
              <a:endParaRPr lang="en-US" sz="24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Desire</a:t>
              </a:r>
              <a:endParaRPr lang="en-US" sz="24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Interest</a:t>
              </a:r>
              <a:endParaRPr lang="en-US" sz="2400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Awareness</a:t>
              </a:r>
              <a:endParaRPr lang="en-US" sz="2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AIDA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A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I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D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Action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Desire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Interest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Awareness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8127</TotalTime>
  <Words>356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AIDA Diagram for PowerPoint</vt:lpstr>
      <vt:lpstr>AIDA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AIDA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2018-01-18T22:34:23Z</dcterms:modified>
  <cp:category>Charts &amp; Diagrams</cp:category>
</cp:coreProperties>
</file>