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7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9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AIDA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2606382" y="1980079"/>
            <a:ext cx="3931238" cy="3092824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6">
                      <a:lumMod val="50000"/>
                    </a:schemeClr>
                  </a:solidFill>
                </a:rPr>
                <a:t>A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3">
                      <a:lumMod val="50000"/>
                    </a:schemeClr>
                  </a:solidFill>
                </a:rPr>
                <a:t>D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5">
                      <a:lumMod val="75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409A33-49A8-46FC-8718-4DA65EF72E31}"/>
              </a:ext>
            </a:extLst>
          </p:cNvPr>
          <p:cNvGrpSpPr/>
          <p:nvPr/>
        </p:nvGrpSpPr>
        <p:grpSpPr>
          <a:xfrm>
            <a:off x="6695989" y="3687963"/>
            <a:ext cx="2202817" cy="1237866"/>
            <a:chOff x="6691483" y="4757378"/>
            <a:chExt cx="2202817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B3CD736-C101-4356-AE29-57E97E073752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/>
                <a:t>Action</a:t>
              </a:r>
              <a:endParaRPr lang="en-US" sz="2000" b="1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83246A-444D-4A2C-9D5C-1CE5137678D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8D1D1E-98A4-4B42-A415-FFA76648086F}"/>
              </a:ext>
            </a:extLst>
          </p:cNvPr>
          <p:cNvGrpSpPr/>
          <p:nvPr/>
        </p:nvGrpSpPr>
        <p:grpSpPr>
          <a:xfrm>
            <a:off x="1060535" y="3687963"/>
            <a:ext cx="2202816" cy="1237866"/>
            <a:chOff x="249702" y="4757378"/>
            <a:chExt cx="2202816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9919F2-E9BC-4563-84D9-BAD6DA5109FF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Desire</a:t>
              </a:r>
              <a:endParaRPr lang="en-US" sz="2000" b="1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24EABF4-2602-499C-BC0C-A3037DDEEBE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EC094C-050F-4F1D-9525-6A0A726600FF}"/>
              </a:ext>
            </a:extLst>
          </p:cNvPr>
          <p:cNvGrpSpPr/>
          <p:nvPr/>
        </p:nvGrpSpPr>
        <p:grpSpPr>
          <a:xfrm>
            <a:off x="5871699" y="2114608"/>
            <a:ext cx="2202817" cy="1237868"/>
            <a:chOff x="6697329" y="1266169"/>
            <a:chExt cx="2202817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D67C952-E5FD-4A6C-A104-094DC57582C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/>
                <a:t>Interest</a:t>
              </a:r>
              <a:endParaRPr lang="en-US" sz="2000" b="1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4621FB8-FBF6-468C-80B3-D97BE48E49F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BA9F3DF-DA37-444F-8D63-AC0E1FC26C92}"/>
              </a:ext>
            </a:extLst>
          </p:cNvPr>
          <p:cNvGrpSpPr/>
          <p:nvPr/>
        </p:nvGrpSpPr>
        <p:grpSpPr>
          <a:xfrm>
            <a:off x="255548" y="2114609"/>
            <a:ext cx="2202816" cy="1237867"/>
            <a:chOff x="255548" y="1266168"/>
            <a:chExt cx="2202816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9C25CF-46DC-410E-9A45-7419C94CADAB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Awareness</a:t>
              </a:r>
              <a:endParaRPr lang="en-US" sz="2000" b="1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D534B6F-E637-4F96-A4DE-D5ACD2BA2B1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0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AIDA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2606382" y="1980079"/>
            <a:ext cx="3931238" cy="3092824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A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I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D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A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A5FDE04-146F-47AD-A9BB-D3CFE7F1B763}"/>
              </a:ext>
            </a:extLst>
          </p:cNvPr>
          <p:cNvGrpSpPr/>
          <p:nvPr/>
        </p:nvGrpSpPr>
        <p:grpSpPr>
          <a:xfrm>
            <a:off x="6695989" y="3687963"/>
            <a:ext cx="2202817" cy="1237866"/>
            <a:chOff x="6691483" y="4757378"/>
            <a:chExt cx="2202817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A1AD23B-C58E-49D2-9C73-BAC45200CF0B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Action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D3C5307-A68E-4629-8E44-6D86241497A3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387AF0E-4F9F-4858-BA5D-ED46745D5E97}"/>
              </a:ext>
            </a:extLst>
          </p:cNvPr>
          <p:cNvGrpSpPr/>
          <p:nvPr/>
        </p:nvGrpSpPr>
        <p:grpSpPr>
          <a:xfrm>
            <a:off x="1060535" y="3687963"/>
            <a:ext cx="2202816" cy="1237866"/>
            <a:chOff x="249702" y="4757378"/>
            <a:chExt cx="2202816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75B30C7-BF5A-4669-A0EA-73F12EF69162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>
                  <a:solidFill>
                    <a:schemeClr val="bg1"/>
                  </a:solidFill>
                </a:rPr>
                <a:t>Desire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DF51455-8AFD-4D7C-9AD6-18F838E13E8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19BB560-269E-4C22-B976-2BF34AE3ABB7}"/>
              </a:ext>
            </a:extLst>
          </p:cNvPr>
          <p:cNvGrpSpPr/>
          <p:nvPr/>
        </p:nvGrpSpPr>
        <p:grpSpPr>
          <a:xfrm>
            <a:off x="5871699" y="2114608"/>
            <a:ext cx="2202817" cy="1237868"/>
            <a:chOff x="6697329" y="1266169"/>
            <a:chExt cx="2202817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9A1A12F-4D5B-456A-B311-A12DB935446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Interest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275363-D54B-4270-8A7B-975164E6D19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E2943F-56F0-4CDA-A9CA-F4FB00024F15}"/>
              </a:ext>
            </a:extLst>
          </p:cNvPr>
          <p:cNvGrpSpPr/>
          <p:nvPr/>
        </p:nvGrpSpPr>
        <p:grpSpPr>
          <a:xfrm>
            <a:off x="255548" y="2114609"/>
            <a:ext cx="2202816" cy="1237867"/>
            <a:chOff x="255548" y="1266168"/>
            <a:chExt cx="2202816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58EE7B4-2F11-4F7E-9D92-D967A035965D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>
                  <a:solidFill>
                    <a:schemeClr val="bg1"/>
                  </a:solidFill>
                </a:rPr>
                <a:t>Awareness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5C82F5B-6D78-4013-B6B6-A92E7FE74771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67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9942</TotalTime>
  <Words>356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AIDA Diagram for PowerPoint</vt:lpstr>
      <vt:lpstr>AIDA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AIDA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2018-01-19T20:08:33Z</dcterms:modified>
  <cp:category>Charts &amp; Diagrams</cp:category>
</cp:coreProperties>
</file>