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C6336F-FEF0-5F08-7D51-2C7B385471E5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9DA8DD5-2555-01E2-8DBF-1162A365B979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90DFC18-84F8-EBEE-A874-A0B17C71B97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Travel Concept – Slide Template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F1EF1-A50B-5E8E-922E-83377FCCE07A}"/>
              </a:ext>
            </a:extLst>
          </p:cNvPr>
          <p:cNvSpPr txBox="1"/>
          <p:nvPr/>
        </p:nvSpPr>
        <p:spPr>
          <a:xfrm>
            <a:off x="4572000" y="1668375"/>
            <a:ext cx="3814763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B8CF52-F847-C69B-5059-D0C8D9B86BE1}"/>
              </a:ext>
            </a:extLst>
          </p:cNvPr>
          <p:cNvSpPr txBox="1"/>
          <p:nvPr/>
        </p:nvSpPr>
        <p:spPr>
          <a:xfrm>
            <a:off x="4572000" y="2432778"/>
            <a:ext cx="3814763" cy="30315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iaculis. 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metus.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Rhoncus dolor purus non enim. Morbi quis commodo odio aenean sed adipiscing diam donec adipiscing. Ut venenatis tellus in metus.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AA774F-E3A8-C31F-4725-A1ABBD79C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8"/>
          <a:stretch/>
        </p:blipFill>
        <p:spPr>
          <a:xfrm>
            <a:off x="72958" y="1566650"/>
            <a:ext cx="4165871" cy="406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Travel Concept – Slide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526E0-934A-1794-F927-1136247FC2CF}"/>
              </a:ext>
            </a:extLst>
          </p:cNvPr>
          <p:cNvSpPr txBox="1"/>
          <p:nvPr/>
        </p:nvSpPr>
        <p:spPr>
          <a:xfrm>
            <a:off x="4572000" y="1668375"/>
            <a:ext cx="3814763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AF61A-9C3E-5B97-3320-9D057CE633CE}"/>
              </a:ext>
            </a:extLst>
          </p:cNvPr>
          <p:cNvSpPr txBox="1"/>
          <p:nvPr/>
        </p:nvSpPr>
        <p:spPr>
          <a:xfrm>
            <a:off x="4572000" y="2432778"/>
            <a:ext cx="3814763" cy="30315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iaculis. 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metus.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Rhoncus dolor purus non enim. Morbi quis commodo odio aenean sed adipiscing diam donec adipiscing. Ut venenatis tellus in metus.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4EE507-CCD9-C472-D562-3F475CB98E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8"/>
          <a:stretch/>
        </p:blipFill>
        <p:spPr>
          <a:xfrm>
            <a:off x="72958" y="1566650"/>
            <a:ext cx="4165871" cy="406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10446</TotalTime>
  <Words>232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Air Travel Concept – Slide Template</vt:lpstr>
      <vt:lpstr>Air Travel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Travel Concept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2024-03-27T18:18:07Z</dcterms:modified>
  <cp:category>Graphics &amp; Metaphors</cp:category>
</cp:coreProperties>
</file>