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25" d="100"/>
          <a:sy n="125" d="100"/>
        </p:scale>
        <p:origin x="57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6BA6F2-5A25-CAFF-D6E7-7ED5ADAEE0C4}"/>
              </a:ext>
            </a:extLst>
          </p:cNvPr>
          <p:cNvGrpSpPr/>
          <p:nvPr userDrawn="1"/>
        </p:nvGrpSpPr>
        <p:grpSpPr>
          <a:xfrm>
            <a:off x="3763009" y="6404530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CDF8EC1-6E9F-FFB1-0DC8-306EEF212141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060C1979-4078-1768-6677-3DE71D01B40F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74BC3F-DABF-442F-FB80-7CD0514A66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3"/>
          <a:stretch/>
        </p:blipFill>
        <p:spPr>
          <a:xfrm>
            <a:off x="97277" y="945867"/>
            <a:ext cx="5554494" cy="52949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Travel Concept – Slide Template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F1EF1-A50B-5E8E-922E-83377FCCE07A}"/>
              </a:ext>
            </a:extLst>
          </p:cNvPr>
          <p:cNvSpPr txBox="1"/>
          <p:nvPr/>
        </p:nvSpPr>
        <p:spPr>
          <a:xfrm>
            <a:off x="6096000" y="1397837"/>
            <a:ext cx="508635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B8CF52-F847-C69B-5059-D0C8D9B86BE1}"/>
              </a:ext>
            </a:extLst>
          </p:cNvPr>
          <p:cNvSpPr txBox="1"/>
          <p:nvPr/>
        </p:nvSpPr>
        <p:spPr>
          <a:xfrm>
            <a:off x="6096000" y="2198413"/>
            <a:ext cx="5086350" cy="34470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 nunc. 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 vulputate.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Rhoncus dolor purus non enim. Morbi quis commodo odio aenean sed adipiscing diam donec adipiscing. Ut venenatis tellus in metus vulputate eu. </a:t>
            </a:r>
          </a:p>
        </p:txBody>
      </p: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Travel Concept – Slide Template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DF48F9-0EDD-AFC0-223A-C66A800D8F20}"/>
              </a:ext>
            </a:extLst>
          </p:cNvPr>
          <p:cNvSpPr txBox="1"/>
          <p:nvPr/>
        </p:nvSpPr>
        <p:spPr>
          <a:xfrm>
            <a:off x="6096000" y="1397837"/>
            <a:ext cx="508635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F48F79-0814-19DD-8860-550C1EE5A2A5}"/>
              </a:ext>
            </a:extLst>
          </p:cNvPr>
          <p:cNvSpPr txBox="1"/>
          <p:nvPr/>
        </p:nvSpPr>
        <p:spPr>
          <a:xfrm>
            <a:off x="6096000" y="2198413"/>
            <a:ext cx="5086350" cy="34470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 nunc. 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 vulputate.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Rhoncus dolor purus non enim. Morbi quis commodo odio aenean sed adipiscing diam donec adipiscing. Ut venenatis tellus in metus vulputate eu.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1BE37-50B4-6B9A-C5E5-D40E95CCEF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3"/>
          <a:stretch/>
        </p:blipFill>
        <p:spPr>
          <a:xfrm>
            <a:off x="97277" y="945867"/>
            <a:ext cx="5554494" cy="529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9479</TotalTime>
  <Words>240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Air Travel Concept – Slide Template</vt:lpstr>
      <vt:lpstr>Air Travel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Travel Concept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2024-03-27T18:18:52Z</dcterms:modified>
  <cp:category>Graphics &amp; Metaphors</cp:category>
</cp:coreProperties>
</file>