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42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18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Airplane Infographic Template for PowerPoint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66BCE06E-6FE7-4231-9D18-F09E87282393}"/>
              </a:ext>
            </a:extLst>
          </p:cNvPr>
          <p:cNvSpPr/>
          <p:nvPr/>
        </p:nvSpPr>
        <p:spPr>
          <a:xfrm>
            <a:off x="941832" y="1588257"/>
            <a:ext cx="7260336" cy="2766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315" extrusionOk="0">
                <a:moveTo>
                  <a:pt x="21252" y="12589"/>
                </a:moveTo>
                <a:lnTo>
                  <a:pt x="12900" y="14203"/>
                </a:lnTo>
                <a:cubicBezTo>
                  <a:pt x="12905" y="14041"/>
                  <a:pt x="12910" y="13880"/>
                  <a:pt x="12910" y="13715"/>
                </a:cubicBezTo>
                <a:cubicBezTo>
                  <a:pt x="12910" y="11186"/>
                  <a:pt x="12278" y="9046"/>
                  <a:pt x="11405" y="8297"/>
                </a:cubicBezTo>
                <a:lnTo>
                  <a:pt x="10901" y="394"/>
                </a:lnTo>
                <a:cubicBezTo>
                  <a:pt x="10868" y="-131"/>
                  <a:pt x="10578" y="-131"/>
                  <a:pt x="10545" y="394"/>
                </a:cubicBezTo>
                <a:cubicBezTo>
                  <a:pt x="10365" y="3209"/>
                  <a:pt x="10105" y="7280"/>
                  <a:pt x="10041" y="8297"/>
                </a:cubicBezTo>
                <a:cubicBezTo>
                  <a:pt x="9168" y="9044"/>
                  <a:pt x="8536" y="11186"/>
                  <a:pt x="8536" y="13715"/>
                </a:cubicBezTo>
                <a:cubicBezTo>
                  <a:pt x="8536" y="13880"/>
                  <a:pt x="8541" y="14043"/>
                  <a:pt x="8546" y="14203"/>
                </a:cubicBezTo>
                <a:lnTo>
                  <a:pt x="194" y="12589"/>
                </a:lnTo>
                <a:cubicBezTo>
                  <a:pt x="-31" y="12546"/>
                  <a:pt x="-77" y="13399"/>
                  <a:pt x="143" y="13520"/>
                </a:cubicBezTo>
                <a:lnTo>
                  <a:pt x="3001" y="15081"/>
                </a:lnTo>
                <a:cubicBezTo>
                  <a:pt x="3010" y="15360"/>
                  <a:pt x="3098" y="15579"/>
                  <a:pt x="3207" y="15579"/>
                </a:cubicBezTo>
                <a:cubicBezTo>
                  <a:pt x="3286" y="15579"/>
                  <a:pt x="3355" y="15462"/>
                  <a:pt x="3389" y="15292"/>
                </a:cubicBezTo>
                <a:lnTo>
                  <a:pt x="5427" y="16404"/>
                </a:lnTo>
                <a:cubicBezTo>
                  <a:pt x="5419" y="16462"/>
                  <a:pt x="5414" y="16525"/>
                  <a:pt x="5414" y="16589"/>
                </a:cubicBezTo>
                <a:cubicBezTo>
                  <a:pt x="5414" y="16888"/>
                  <a:pt x="5507" y="17131"/>
                  <a:pt x="5621" y="17131"/>
                </a:cubicBezTo>
                <a:cubicBezTo>
                  <a:pt x="5732" y="17131"/>
                  <a:pt x="5821" y="16906"/>
                  <a:pt x="5828" y="16622"/>
                </a:cubicBezTo>
                <a:lnTo>
                  <a:pt x="6228" y="16842"/>
                </a:lnTo>
                <a:cubicBezTo>
                  <a:pt x="5981" y="17365"/>
                  <a:pt x="5834" y="18202"/>
                  <a:pt x="5878" y="19121"/>
                </a:cubicBezTo>
                <a:cubicBezTo>
                  <a:pt x="5933" y="20254"/>
                  <a:pt x="6289" y="21172"/>
                  <a:pt x="6724" y="21299"/>
                </a:cubicBezTo>
                <a:cubicBezTo>
                  <a:pt x="7307" y="21469"/>
                  <a:pt x="7801" y="20284"/>
                  <a:pt x="7801" y="18797"/>
                </a:cubicBezTo>
                <a:cubicBezTo>
                  <a:pt x="7801" y="18380"/>
                  <a:pt x="7762" y="17987"/>
                  <a:pt x="7693" y="17640"/>
                </a:cubicBezTo>
                <a:lnTo>
                  <a:pt x="7969" y="17792"/>
                </a:lnTo>
                <a:cubicBezTo>
                  <a:pt x="7954" y="17933"/>
                  <a:pt x="7952" y="18086"/>
                  <a:pt x="8018" y="18281"/>
                </a:cubicBezTo>
                <a:cubicBezTo>
                  <a:pt x="8059" y="18401"/>
                  <a:pt x="8114" y="18487"/>
                  <a:pt x="8176" y="18482"/>
                </a:cubicBezTo>
                <a:cubicBezTo>
                  <a:pt x="8277" y="18474"/>
                  <a:pt x="8360" y="18271"/>
                  <a:pt x="8374" y="18013"/>
                </a:cubicBezTo>
                <a:lnTo>
                  <a:pt x="9678" y="18726"/>
                </a:lnTo>
                <a:cubicBezTo>
                  <a:pt x="9989" y="19167"/>
                  <a:pt x="10344" y="19418"/>
                  <a:pt x="10723" y="19418"/>
                </a:cubicBezTo>
                <a:cubicBezTo>
                  <a:pt x="11101" y="19418"/>
                  <a:pt x="11457" y="19167"/>
                  <a:pt x="11767" y="18726"/>
                </a:cubicBezTo>
                <a:lnTo>
                  <a:pt x="13072" y="18013"/>
                </a:lnTo>
                <a:cubicBezTo>
                  <a:pt x="13085" y="18271"/>
                  <a:pt x="13167" y="18472"/>
                  <a:pt x="13269" y="18482"/>
                </a:cubicBezTo>
                <a:cubicBezTo>
                  <a:pt x="13330" y="18489"/>
                  <a:pt x="13386" y="18403"/>
                  <a:pt x="13427" y="18282"/>
                </a:cubicBezTo>
                <a:cubicBezTo>
                  <a:pt x="13493" y="18086"/>
                  <a:pt x="13491" y="17933"/>
                  <a:pt x="13476" y="17792"/>
                </a:cubicBezTo>
                <a:lnTo>
                  <a:pt x="13753" y="17640"/>
                </a:lnTo>
                <a:cubicBezTo>
                  <a:pt x="13659" y="18112"/>
                  <a:pt x="13620" y="18669"/>
                  <a:pt x="13660" y="19256"/>
                </a:cubicBezTo>
                <a:cubicBezTo>
                  <a:pt x="13735" y="20335"/>
                  <a:pt x="14083" y="21179"/>
                  <a:pt x="14501" y="21297"/>
                </a:cubicBezTo>
                <a:cubicBezTo>
                  <a:pt x="15082" y="21462"/>
                  <a:pt x="15575" y="20279"/>
                  <a:pt x="15575" y="18796"/>
                </a:cubicBezTo>
                <a:cubicBezTo>
                  <a:pt x="15575" y="18005"/>
                  <a:pt x="15435" y="17302"/>
                  <a:pt x="15217" y="16840"/>
                </a:cubicBezTo>
                <a:lnTo>
                  <a:pt x="15617" y="16621"/>
                </a:lnTo>
                <a:cubicBezTo>
                  <a:pt x="15624" y="16904"/>
                  <a:pt x="15713" y="17129"/>
                  <a:pt x="15823" y="17129"/>
                </a:cubicBezTo>
                <a:cubicBezTo>
                  <a:pt x="15938" y="17129"/>
                  <a:pt x="16031" y="16886"/>
                  <a:pt x="16031" y="16588"/>
                </a:cubicBezTo>
                <a:cubicBezTo>
                  <a:pt x="16031" y="16522"/>
                  <a:pt x="16026" y="16461"/>
                  <a:pt x="16018" y="16403"/>
                </a:cubicBezTo>
                <a:lnTo>
                  <a:pt x="18055" y="15290"/>
                </a:lnTo>
                <a:cubicBezTo>
                  <a:pt x="18090" y="15460"/>
                  <a:pt x="18158" y="15578"/>
                  <a:pt x="18238" y="15578"/>
                </a:cubicBezTo>
                <a:cubicBezTo>
                  <a:pt x="18346" y="15578"/>
                  <a:pt x="18435" y="15358"/>
                  <a:pt x="18444" y="15079"/>
                </a:cubicBezTo>
                <a:lnTo>
                  <a:pt x="21302" y="13518"/>
                </a:lnTo>
                <a:cubicBezTo>
                  <a:pt x="21523" y="13399"/>
                  <a:pt x="21477" y="12546"/>
                  <a:pt x="21252" y="12589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Circle">
            <a:extLst>
              <a:ext uri="{FF2B5EF4-FFF2-40B4-BE49-F238E27FC236}">
                <a16:creationId xmlns:a16="http://schemas.microsoft.com/office/drawing/2014/main" id="{95EFBC11-CF8F-48B0-B6DE-4D6D83436EC4}"/>
              </a:ext>
            </a:extLst>
          </p:cNvPr>
          <p:cNvSpPr/>
          <p:nvPr/>
        </p:nvSpPr>
        <p:spPr>
          <a:xfrm>
            <a:off x="2976553" y="3751486"/>
            <a:ext cx="548306" cy="54830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Circle">
            <a:extLst>
              <a:ext uri="{FF2B5EF4-FFF2-40B4-BE49-F238E27FC236}">
                <a16:creationId xmlns:a16="http://schemas.microsoft.com/office/drawing/2014/main" id="{D4D6138C-D9DB-4B3A-911F-A0D8A4D6BDB8}"/>
              </a:ext>
            </a:extLst>
          </p:cNvPr>
          <p:cNvSpPr/>
          <p:nvPr/>
        </p:nvSpPr>
        <p:spPr>
          <a:xfrm>
            <a:off x="5610980" y="3751486"/>
            <a:ext cx="548306" cy="54830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Circle">
            <a:extLst>
              <a:ext uri="{FF2B5EF4-FFF2-40B4-BE49-F238E27FC236}">
                <a16:creationId xmlns:a16="http://schemas.microsoft.com/office/drawing/2014/main" id="{89759F74-2811-445F-BB43-B47F90F7D412}"/>
              </a:ext>
            </a:extLst>
          </p:cNvPr>
          <p:cNvSpPr/>
          <p:nvPr/>
        </p:nvSpPr>
        <p:spPr>
          <a:xfrm>
            <a:off x="3888549" y="2690568"/>
            <a:ext cx="1366902" cy="136690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983A670B-248C-4E3B-B272-166629F5B4E8}"/>
              </a:ext>
            </a:extLst>
          </p:cNvPr>
          <p:cNvSpPr/>
          <p:nvPr/>
        </p:nvSpPr>
        <p:spPr>
          <a:xfrm>
            <a:off x="4068874" y="3087524"/>
            <a:ext cx="999083" cy="146930"/>
          </a:xfrm>
          <a:custGeom>
            <a:avLst/>
            <a:gdLst>
              <a:gd name="connsiteX0" fmla="*/ 1113747 w 1332111"/>
              <a:gd name="connsiteY0" fmla="*/ 0 h 195906"/>
              <a:gd name="connsiteX1" fmla="*/ 1215988 w 1332111"/>
              <a:gd name="connsiteY1" fmla="*/ 0 h 195906"/>
              <a:gd name="connsiteX2" fmla="*/ 1254541 w 1332111"/>
              <a:gd name="connsiteY2" fmla="*/ 20561 h 195906"/>
              <a:gd name="connsiteX3" fmla="*/ 1323937 w 1332111"/>
              <a:gd name="connsiteY3" fmla="*/ 122514 h 195906"/>
              <a:gd name="connsiteX4" fmla="*/ 1285095 w 1332111"/>
              <a:gd name="connsiteY4" fmla="*/ 195906 h 195906"/>
              <a:gd name="connsiteX5" fmla="*/ 1191421 w 1332111"/>
              <a:gd name="connsiteY5" fmla="*/ 195906 h 195906"/>
              <a:gd name="connsiteX6" fmla="*/ 1152590 w 1332111"/>
              <a:gd name="connsiteY6" fmla="*/ 97953 h 195906"/>
              <a:gd name="connsiteX7" fmla="*/ 685385 w 1332111"/>
              <a:gd name="connsiteY7" fmla="*/ 0 h 195906"/>
              <a:gd name="connsiteX8" fmla="*/ 1038078 w 1332111"/>
              <a:gd name="connsiteY8" fmla="*/ 0 h 195906"/>
              <a:gd name="connsiteX9" fmla="*/ 1077196 w 1332111"/>
              <a:gd name="connsiteY9" fmla="*/ 97953 h 195906"/>
              <a:gd name="connsiteX10" fmla="*/ 1116034 w 1332111"/>
              <a:gd name="connsiteY10" fmla="*/ 195906 h 195906"/>
              <a:gd name="connsiteX11" fmla="*/ 685385 w 1332111"/>
              <a:gd name="connsiteY11" fmla="*/ 195906 h 195906"/>
              <a:gd name="connsiteX12" fmla="*/ 277863 w 1332111"/>
              <a:gd name="connsiteY12" fmla="*/ 0 h 195906"/>
              <a:gd name="connsiteX13" fmla="*/ 630557 w 1332111"/>
              <a:gd name="connsiteY13" fmla="*/ 0 h 195906"/>
              <a:gd name="connsiteX14" fmla="*/ 630557 w 1332111"/>
              <a:gd name="connsiteY14" fmla="*/ 195906 h 195906"/>
              <a:gd name="connsiteX15" fmla="*/ 199908 w 1332111"/>
              <a:gd name="connsiteY15" fmla="*/ 195906 h 195906"/>
              <a:gd name="connsiteX16" fmla="*/ 238746 w 1332111"/>
              <a:gd name="connsiteY16" fmla="*/ 97953 h 195906"/>
              <a:gd name="connsiteX17" fmla="*/ 116124 w 1332111"/>
              <a:gd name="connsiteY17" fmla="*/ 0 h 195906"/>
              <a:gd name="connsiteX18" fmla="*/ 218366 w 1332111"/>
              <a:gd name="connsiteY18" fmla="*/ 0 h 195906"/>
              <a:gd name="connsiteX19" fmla="*/ 179523 w 1332111"/>
              <a:gd name="connsiteY19" fmla="*/ 97953 h 195906"/>
              <a:gd name="connsiteX20" fmla="*/ 140691 w 1332111"/>
              <a:gd name="connsiteY20" fmla="*/ 195906 h 195906"/>
              <a:gd name="connsiteX21" fmla="*/ 47017 w 1332111"/>
              <a:gd name="connsiteY21" fmla="*/ 195906 h 195906"/>
              <a:gd name="connsiteX22" fmla="*/ 8174 w 1332111"/>
              <a:gd name="connsiteY22" fmla="*/ 122514 h 195906"/>
              <a:gd name="connsiteX23" fmla="*/ 77570 w 1332111"/>
              <a:gd name="connsiteY23" fmla="*/ 20561 h 195906"/>
              <a:gd name="connsiteX24" fmla="*/ 116124 w 1332111"/>
              <a:gd name="connsiteY24" fmla="*/ 0 h 19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32111" h="195906">
                <a:moveTo>
                  <a:pt x="1113747" y="0"/>
                </a:moveTo>
                <a:lnTo>
                  <a:pt x="1215988" y="0"/>
                </a:lnTo>
                <a:cubicBezTo>
                  <a:pt x="1231120" y="0"/>
                  <a:pt x="1245685" y="7709"/>
                  <a:pt x="1254541" y="20561"/>
                </a:cubicBezTo>
                <a:lnTo>
                  <a:pt x="1323937" y="122514"/>
                </a:lnTo>
                <a:cubicBezTo>
                  <a:pt x="1345066" y="153641"/>
                  <a:pt x="1322791" y="195906"/>
                  <a:pt x="1285095" y="195906"/>
                </a:cubicBezTo>
                <a:lnTo>
                  <a:pt x="1191421" y="195906"/>
                </a:lnTo>
                <a:lnTo>
                  <a:pt x="1152590" y="97953"/>
                </a:lnTo>
                <a:close/>
                <a:moveTo>
                  <a:pt x="685385" y="0"/>
                </a:moveTo>
                <a:lnTo>
                  <a:pt x="1038078" y="0"/>
                </a:lnTo>
                <a:lnTo>
                  <a:pt x="1077196" y="97953"/>
                </a:lnTo>
                <a:lnTo>
                  <a:pt x="1116034" y="195906"/>
                </a:lnTo>
                <a:lnTo>
                  <a:pt x="685385" y="195906"/>
                </a:lnTo>
                <a:close/>
                <a:moveTo>
                  <a:pt x="277863" y="0"/>
                </a:moveTo>
                <a:lnTo>
                  <a:pt x="630557" y="0"/>
                </a:lnTo>
                <a:lnTo>
                  <a:pt x="630557" y="195906"/>
                </a:lnTo>
                <a:lnTo>
                  <a:pt x="199908" y="195906"/>
                </a:lnTo>
                <a:lnTo>
                  <a:pt x="238746" y="97953"/>
                </a:lnTo>
                <a:close/>
                <a:moveTo>
                  <a:pt x="116124" y="0"/>
                </a:moveTo>
                <a:lnTo>
                  <a:pt x="218366" y="0"/>
                </a:lnTo>
                <a:lnTo>
                  <a:pt x="179523" y="97953"/>
                </a:lnTo>
                <a:lnTo>
                  <a:pt x="140691" y="195906"/>
                </a:lnTo>
                <a:lnTo>
                  <a:pt x="47017" y="195906"/>
                </a:lnTo>
                <a:cubicBezTo>
                  <a:pt x="9320" y="195906"/>
                  <a:pt x="-12956" y="153641"/>
                  <a:pt x="8174" y="122514"/>
                </a:cubicBezTo>
                <a:lnTo>
                  <a:pt x="77570" y="20561"/>
                </a:lnTo>
                <a:cubicBezTo>
                  <a:pt x="86427" y="7709"/>
                  <a:pt x="100992" y="0"/>
                  <a:pt x="116124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96D3E33-B9B3-40F8-A343-817242AD9BFD}"/>
              </a:ext>
            </a:extLst>
          </p:cNvPr>
          <p:cNvGrpSpPr/>
          <p:nvPr/>
        </p:nvGrpSpPr>
        <p:grpSpPr>
          <a:xfrm>
            <a:off x="477079" y="1782296"/>
            <a:ext cx="3210502" cy="952226"/>
            <a:chOff x="332936" y="4580523"/>
            <a:chExt cx="2937088" cy="1269635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D5C22B2-45BB-4606-AEF6-B020C9D75D71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9D4C1B0-77B2-47BA-B102-802649D5C344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ED62C89-B879-4C53-8487-DF53E70E1615}"/>
              </a:ext>
            </a:extLst>
          </p:cNvPr>
          <p:cNvGrpSpPr/>
          <p:nvPr/>
        </p:nvGrpSpPr>
        <p:grpSpPr>
          <a:xfrm>
            <a:off x="5456419" y="1782296"/>
            <a:ext cx="3210502" cy="952226"/>
            <a:chOff x="332936" y="4580523"/>
            <a:chExt cx="2937088" cy="126963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E1E719B-7F52-4404-9580-7EA74117DF2F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1AF7BD4-08BA-4284-B64E-B2A99275B3C2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pic>
        <p:nvPicPr>
          <p:cNvPr id="82" name="Graphic 81" descr="World">
            <a:extLst>
              <a:ext uri="{FF2B5EF4-FFF2-40B4-BE49-F238E27FC236}">
                <a16:creationId xmlns:a16="http://schemas.microsoft.com/office/drawing/2014/main" id="{A7E5FD45-D483-4BDE-9B78-342B8B4DC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33407" y="3808338"/>
            <a:ext cx="434600" cy="434600"/>
          </a:xfrm>
          <a:prstGeom prst="rect">
            <a:avLst/>
          </a:prstGeom>
        </p:spPr>
      </p:pic>
      <p:pic>
        <p:nvPicPr>
          <p:cNvPr id="83" name="Graphic 82" descr="Hourglass">
            <a:extLst>
              <a:ext uri="{FF2B5EF4-FFF2-40B4-BE49-F238E27FC236}">
                <a16:creationId xmlns:a16="http://schemas.microsoft.com/office/drawing/2014/main" id="{32B2BE0E-42A2-4F4A-959B-54A9A9EBCC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4701" y="3488636"/>
            <a:ext cx="434600" cy="434600"/>
          </a:xfrm>
          <a:prstGeom prst="rect">
            <a:avLst/>
          </a:prstGeom>
        </p:spPr>
      </p:pic>
      <p:pic>
        <p:nvPicPr>
          <p:cNvPr id="84" name="Graphic 83" descr="Puzzle">
            <a:extLst>
              <a:ext uri="{FF2B5EF4-FFF2-40B4-BE49-F238E27FC236}">
                <a16:creationId xmlns:a16="http://schemas.microsoft.com/office/drawing/2014/main" id="{5E85C051-C67D-4FBD-B047-40E0E3A065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67834" y="3808338"/>
            <a:ext cx="434600" cy="434600"/>
          </a:xfrm>
          <a:prstGeom prst="rect">
            <a:avLst/>
          </a:prstGeom>
        </p:spPr>
      </p:pic>
      <p:grpSp>
        <p:nvGrpSpPr>
          <p:cNvPr id="85" name="Group 84">
            <a:extLst>
              <a:ext uri="{FF2B5EF4-FFF2-40B4-BE49-F238E27FC236}">
                <a16:creationId xmlns:a16="http://schemas.microsoft.com/office/drawing/2014/main" id="{CA899BFB-0198-45AA-B5A1-03D8E58E09A5}"/>
              </a:ext>
            </a:extLst>
          </p:cNvPr>
          <p:cNvGrpSpPr/>
          <p:nvPr/>
        </p:nvGrpSpPr>
        <p:grpSpPr>
          <a:xfrm>
            <a:off x="249702" y="4136203"/>
            <a:ext cx="2202816" cy="1260003"/>
            <a:chOff x="332936" y="4580523"/>
            <a:chExt cx="2937088" cy="168000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0E4A41C-725B-42A5-90D3-1C87D76B2EB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42FF949-F035-4ECA-B99E-6268E067213B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A55FCD8E-CF41-4188-8A5F-DD0AF31ED3D3}"/>
              </a:ext>
            </a:extLst>
          </p:cNvPr>
          <p:cNvGrpSpPr/>
          <p:nvPr/>
        </p:nvGrpSpPr>
        <p:grpSpPr>
          <a:xfrm>
            <a:off x="6691483" y="4136204"/>
            <a:ext cx="2202816" cy="1260003"/>
            <a:chOff x="8921977" y="4001571"/>
            <a:chExt cx="2937088" cy="168000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9623209-5727-4BA8-8401-6ED57117ABD9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306083C-144D-4CDB-8F2C-3D7F7983326D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FAECC5C-3821-4C19-BFA4-561BBBA4694F}"/>
              </a:ext>
            </a:extLst>
          </p:cNvPr>
          <p:cNvGrpSpPr/>
          <p:nvPr/>
        </p:nvGrpSpPr>
        <p:grpSpPr>
          <a:xfrm>
            <a:off x="3470592" y="4548734"/>
            <a:ext cx="2202816" cy="1260003"/>
            <a:chOff x="8921977" y="4001571"/>
            <a:chExt cx="2937088" cy="168000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AD403FF-E2AB-4721-9133-A97860D00DD8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9DAC015-B7A7-4F55-AC33-092C13CA6B4F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0885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Airplane Infographic Template for PowerPoint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66BCE06E-6FE7-4231-9D18-F09E87282393}"/>
              </a:ext>
            </a:extLst>
          </p:cNvPr>
          <p:cNvSpPr/>
          <p:nvPr/>
        </p:nvSpPr>
        <p:spPr>
          <a:xfrm>
            <a:off x="941832" y="1588257"/>
            <a:ext cx="7260336" cy="2766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315" extrusionOk="0">
                <a:moveTo>
                  <a:pt x="21252" y="12589"/>
                </a:moveTo>
                <a:lnTo>
                  <a:pt x="12900" y="14203"/>
                </a:lnTo>
                <a:cubicBezTo>
                  <a:pt x="12905" y="14041"/>
                  <a:pt x="12910" y="13880"/>
                  <a:pt x="12910" y="13715"/>
                </a:cubicBezTo>
                <a:cubicBezTo>
                  <a:pt x="12910" y="11186"/>
                  <a:pt x="12278" y="9046"/>
                  <a:pt x="11405" y="8297"/>
                </a:cubicBezTo>
                <a:lnTo>
                  <a:pt x="10901" y="394"/>
                </a:lnTo>
                <a:cubicBezTo>
                  <a:pt x="10868" y="-131"/>
                  <a:pt x="10578" y="-131"/>
                  <a:pt x="10545" y="394"/>
                </a:cubicBezTo>
                <a:cubicBezTo>
                  <a:pt x="10365" y="3209"/>
                  <a:pt x="10105" y="7280"/>
                  <a:pt x="10041" y="8297"/>
                </a:cubicBezTo>
                <a:cubicBezTo>
                  <a:pt x="9168" y="9044"/>
                  <a:pt x="8536" y="11186"/>
                  <a:pt x="8536" y="13715"/>
                </a:cubicBezTo>
                <a:cubicBezTo>
                  <a:pt x="8536" y="13880"/>
                  <a:pt x="8541" y="14043"/>
                  <a:pt x="8546" y="14203"/>
                </a:cubicBezTo>
                <a:lnTo>
                  <a:pt x="194" y="12589"/>
                </a:lnTo>
                <a:cubicBezTo>
                  <a:pt x="-31" y="12546"/>
                  <a:pt x="-77" y="13399"/>
                  <a:pt x="143" y="13520"/>
                </a:cubicBezTo>
                <a:lnTo>
                  <a:pt x="3001" y="15081"/>
                </a:lnTo>
                <a:cubicBezTo>
                  <a:pt x="3010" y="15360"/>
                  <a:pt x="3098" y="15579"/>
                  <a:pt x="3207" y="15579"/>
                </a:cubicBezTo>
                <a:cubicBezTo>
                  <a:pt x="3286" y="15579"/>
                  <a:pt x="3355" y="15462"/>
                  <a:pt x="3389" y="15292"/>
                </a:cubicBezTo>
                <a:lnTo>
                  <a:pt x="5427" y="16404"/>
                </a:lnTo>
                <a:cubicBezTo>
                  <a:pt x="5419" y="16462"/>
                  <a:pt x="5414" y="16525"/>
                  <a:pt x="5414" y="16589"/>
                </a:cubicBezTo>
                <a:cubicBezTo>
                  <a:pt x="5414" y="16888"/>
                  <a:pt x="5507" y="17131"/>
                  <a:pt x="5621" y="17131"/>
                </a:cubicBezTo>
                <a:cubicBezTo>
                  <a:pt x="5732" y="17131"/>
                  <a:pt x="5821" y="16906"/>
                  <a:pt x="5828" y="16622"/>
                </a:cubicBezTo>
                <a:lnTo>
                  <a:pt x="6228" y="16842"/>
                </a:lnTo>
                <a:cubicBezTo>
                  <a:pt x="5981" y="17365"/>
                  <a:pt x="5834" y="18202"/>
                  <a:pt x="5878" y="19121"/>
                </a:cubicBezTo>
                <a:cubicBezTo>
                  <a:pt x="5933" y="20254"/>
                  <a:pt x="6289" y="21172"/>
                  <a:pt x="6724" y="21299"/>
                </a:cubicBezTo>
                <a:cubicBezTo>
                  <a:pt x="7307" y="21469"/>
                  <a:pt x="7801" y="20284"/>
                  <a:pt x="7801" y="18797"/>
                </a:cubicBezTo>
                <a:cubicBezTo>
                  <a:pt x="7801" y="18380"/>
                  <a:pt x="7762" y="17987"/>
                  <a:pt x="7693" y="17640"/>
                </a:cubicBezTo>
                <a:lnTo>
                  <a:pt x="7969" y="17792"/>
                </a:lnTo>
                <a:cubicBezTo>
                  <a:pt x="7954" y="17933"/>
                  <a:pt x="7952" y="18086"/>
                  <a:pt x="8018" y="18281"/>
                </a:cubicBezTo>
                <a:cubicBezTo>
                  <a:pt x="8059" y="18401"/>
                  <a:pt x="8114" y="18487"/>
                  <a:pt x="8176" y="18482"/>
                </a:cubicBezTo>
                <a:cubicBezTo>
                  <a:pt x="8277" y="18474"/>
                  <a:pt x="8360" y="18271"/>
                  <a:pt x="8374" y="18013"/>
                </a:cubicBezTo>
                <a:lnTo>
                  <a:pt x="9678" y="18726"/>
                </a:lnTo>
                <a:cubicBezTo>
                  <a:pt x="9989" y="19167"/>
                  <a:pt x="10344" y="19418"/>
                  <a:pt x="10723" y="19418"/>
                </a:cubicBezTo>
                <a:cubicBezTo>
                  <a:pt x="11101" y="19418"/>
                  <a:pt x="11457" y="19167"/>
                  <a:pt x="11767" y="18726"/>
                </a:cubicBezTo>
                <a:lnTo>
                  <a:pt x="13072" y="18013"/>
                </a:lnTo>
                <a:cubicBezTo>
                  <a:pt x="13085" y="18271"/>
                  <a:pt x="13167" y="18472"/>
                  <a:pt x="13269" y="18482"/>
                </a:cubicBezTo>
                <a:cubicBezTo>
                  <a:pt x="13330" y="18489"/>
                  <a:pt x="13386" y="18403"/>
                  <a:pt x="13427" y="18282"/>
                </a:cubicBezTo>
                <a:cubicBezTo>
                  <a:pt x="13493" y="18086"/>
                  <a:pt x="13491" y="17933"/>
                  <a:pt x="13476" y="17792"/>
                </a:cubicBezTo>
                <a:lnTo>
                  <a:pt x="13753" y="17640"/>
                </a:lnTo>
                <a:cubicBezTo>
                  <a:pt x="13659" y="18112"/>
                  <a:pt x="13620" y="18669"/>
                  <a:pt x="13660" y="19256"/>
                </a:cubicBezTo>
                <a:cubicBezTo>
                  <a:pt x="13735" y="20335"/>
                  <a:pt x="14083" y="21179"/>
                  <a:pt x="14501" y="21297"/>
                </a:cubicBezTo>
                <a:cubicBezTo>
                  <a:pt x="15082" y="21462"/>
                  <a:pt x="15575" y="20279"/>
                  <a:pt x="15575" y="18796"/>
                </a:cubicBezTo>
                <a:cubicBezTo>
                  <a:pt x="15575" y="18005"/>
                  <a:pt x="15435" y="17302"/>
                  <a:pt x="15217" y="16840"/>
                </a:cubicBezTo>
                <a:lnTo>
                  <a:pt x="15617" y="16621"/>
                </a:lnTo>
                <a:cubicBezTo>
                  <a:pt x="15624" y="16904"/>
                  <a:pt x="15713" y="17129"/>
                  <a:pt x="15823" y="17129"/>
                </a:cubicBezTo>
                <a:cubicBezTo>
                  <a:pt x="15938" y="17129"/>
                  <a:pt x="16031" y="16886"/>
                  <a:pt x="16031" y="16588"/>
                </a:cubicBezTo>
                <a:cubicBezTo>
                  <a:pt x="16031" y="16522"/>
                  <a:pt x="16026" y="16461"/>
                  <a:pt x="16018" y="16403"/>
                </a:cubicBezTo>
                <a:lnTo>
                  <a:pt x="18055" y="15290"/>
                </a:lnTo>
                <a:cubicBezTo>
                  <a:pt x="18090" y="15460"/>
                  <a:pt x="18158" y="15578"/>
                  <a:pt x="18238" y="15578"/>
                </a:cubicBezTo>
                <a:cubicBezTo>
                  <a:pt x="18346" y="15578"/>
                  <a:pt x="18435" y="15358"/>
                  <a:pt x="18444" y="15079"/>
                </a:cubicBezTo>
                <a:lnTo>
                  <a:pt x="21302" y="13518"/>
                </a:lnTo>
                <a:cubicBezTo>
                  <a:pt x="21523" y="13399"/>
                  <a:pt x="21477" y="12546"/>
                  <a:pt x="21252" y="12589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4" name="Circle">
            <a:extLst>
              <a:ext uri="{FF2B5EF4-FFF2-40B4-BE49-F238E27FC236}">
                <a16:creationId xmlns:a16="http://schemas.microsoft.com/office/drawing/2014/main" id="{95EFBC11-CF8F-48B0-B6DE-4D6D83436EC4}"/>
              </a:ext>
            </a:extLst>
          </p:cNvPr>
          <p:cNvSpPr/>
          <p:nvPr/>
        </p:nvSpPr>
        <p:spPr>
          <a:xfrm>
            <a:off x="2976553" y="3751486"/>
            <a:ext cx="548306" cy="54830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Circle">
            <a:extLst>
              <a:ext uri="{FF2B5EF4-FFF2-40B4-BE49-F238E27FC236}">
                <a16:creationId xmlns:a16="http://schemas.microsoft.com/office/drawing/2014/main" id="{D4D6138C-D9DB-4B3A-911F-A0D8A4D6BDB8}"/>
              </a:ext>
            </a:extLst>
          </p:cNvPr>
          <p:cNvSpPr/>
          <p:nvPr/>
        </p:nvSpPr>
        <p:spPr>
          <a:xfrm>
            <a:off x="5610980" y="3751486"/>
            <a:ext cx="548306" cy="54830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Circle">
            <a:extLst>
              <a:ext uri="{FF2B5EF4-FFF2-40B4-BE49-F238E27FC236}">
                <a16:creationId xmlns:a16="http://schemas.microsoft.com/office/drawing/2014/main" id="{89759F74-2811-445F-BB43-B47F90F7D412}"/>
              </a:ext>
            </a:extLst>
          </p:cNvPr>
          <p:cNvSpPr/>
          <p:nvPr/>
        </p:nvSpPr>
        <p:spPr>
          <a:xfrm>
            <a:off x="3888549" y="2690568"/>
            <a:ext cx="1366902" cy="136690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983A670B-248C-4E3B-B272-166629F5B4E8}"/>
              </a:ext>
            </a:extLst>
          </p:cNvPr>
          <p:cNvSpPr/>
          <p:nvPr/>
        </p:nvSpPr>
        <p:spPr>
          <a:xfrm>
            <a:off x="4068874" y="3087524"/>
            <a:ext cx="999083" cy="146930"/>
          </a:xfrm>
          <a:custGeom>
            <a:avLst/>
            <a:gdLst>
              <a:gd name="connsiteX0" fmla="*/ 1113747 w 1332111"/>
              <a:gd name="connsiteY0" fmla="*/ 0 h 195906"/>
              <a:gd name="connsiteX1" fmla="*/ 1215988 w 1332111"/>
              <a:gd name="connsiteY1" fmla="*/ 0 h 195906"/>
              <a:gd name="connsiteX2" fmla="*/ 1254541 w 1332111"/>
              <a:gd name="connsiteY2" fmla="*/ 20561 h 195906"/>
              <a:gd name="connsiteX3" fmla="*/ 1323937 w 1332111"/>
              <a:gd name="connsiteY3" fmla="*/ 122514 h 195906"/>
              <a:gd name="connsiteX4" fmla="*/ 1285095 w 1332111"/>
              <a:gd name="connsiteY4" fmla="*/ 195906 h 195906"/>
              <a:gd name="connsiteX5" fmla="*/ 1191421 w 1332111"/>
              <a:gd name="connsiteY5" fmla="*/ 195906 h 195906"/>
              <a:gd name="connsiteX6" fmla="*/ 1152590 w 1332111"/>
              <a:gd name="connsiteY6" fmla="*/ 97953 h 195906"/>
              <a:gd name="connsiteX7" fmla="*/ 685385 w 1332111"/>
              <a:gd name="connsiteY7" fmla="*/ 0 h 195906"/>
              <a:gd name="connsiteX8" fmla="*/ 1038078 w 1332111"/>
              <a:gd name="connsiteY8" fmla="*/ 0 h 195906"/>
              <a:gd name="connsiteX9" fmla="*/ 1077196 w 1332111"/>
              <a:gd name="connsiteY9" fmla="*/ 97953 h 195906"/>
              <a:gd name="connsiteX10" fmla="*/ 1116034 w 1332111"/>
              <a:gd name="connsiteY10" fmla="*/ 195906 h 195906"/>
              <a:gd name="connsiteX11" fmla="*/ 685385 w 1332111"/>
              <a:gd name="connsiteY11" fmla="*/ 195906 h 195906"/>
              <a:gd name="connsiteX12" fmla="*/ 277863 w 1332111"/>
              <a:gd name="connsiteY12" fmla="*/ 0 h 195906"/>
              <a:gd name="connsiteX13" fmla="*/ 630557 w 1332111"/>
              <a:gd name="connsiteY13" fmla="*/ 0 h 195906"/>
              <a:gd name="connsiteX14" fmla="*/ 630557 w 1332111"/>
              <a:gd name="connsiteY14" fmla="*/ 195906 h 195906"/>
              <a:gd name="connsiteX15" fmla="*/ 199908 w 1332111"/>
              <a:gd name="connsiteY15" fmla="*/ 195906 h 195906"/>
              <a:gd name="connsiteX16" fmla="*/ 238746 w 1332111"/>
              <a:gd name="connsiteY16" fmla="*/ 97953 h 195906"/>
              <a:gd name="connsiteX17" fmla="*/ 116124 w 1332111"/>
              <a:gd name="connsiteY17" fmla="*/ 0 h 195906"/>
              <a:gd name="connsiteX18" fmla="*/ 218366 w 1332111"/>
              <a:gd name="connsiteY18" fmla="*/ 0 h 195906"/>
              <a:gd name="connsiteX19" fmla="*/ 179523 w 1332111"/>
              <a:gd name="connsiteY19" fmla="*/ 97953 h 195906"/>
              <a:gd name="connsiteX20" fmla="*/ 140691 w 1332111"/>
              <a:gd name="connsiteY20" fmla="*/ 195906 h 195906"/>
              <a:gd name="connsiteX21" fmla="*/ 47017 w 1332111"/>
              <a:gd name="connsiteY21" fmla="*/ 195906 h 195906"/>
              <a:gd name="connsiteX22" fmla="*/ 8174 w 1332111"/>
              <a:gd name="connsiteY22" fmla="*/ 122514 h 195906"/>
              <a:gd name="connsiteX23" fmla="*/ 77570 w 1332111"/>
              <a:gd name="connsiteY23" fmla="*/ 20561 h 195906"/>
              <a:gd name="connsiteX24" fmla="*/ 116124 w 1332111"/>
              <a:gd name="connsiteY24" fmla="*/ 0 h 19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32111" h="195906">
                <a:moveTo>
                  <a:pt x="1113747" y="0"/>
                </a:moveTo>
                <a:lnTo>
                  <a:pt x="1215988" y="0"/>
                </a:lnTo>
                <a:cubicBezTo>
                  <a:pt x="1231120" y="0"/>
                  <a:pt x="1245685" y="7709"/>
                  <a:pt x="1254541" y="20561"/>
                </a:cubicBezTo>
                <a:lnTo>
                  <a:pt x="1323937" y="122514"/>
                </a:lnTo>
                <a:cubicBezTo>
                  <a:pt x="1345066" y="153641"/>
                  <a:pt x="1322791" y="195906"/>
                  <a:pt x="1285095" y="195906"/>
                </a:cubicBezTo>
                <a:lnTo>
                  <a:pt x="1191421" y="195906"/>
                </a:lnTo>
                <a:lnTo>
                  <a:pt x="1152590" y="97953"/>
                </a:lnTo>
                <a:close/>
                <a:moveTo>
                  <a:pt x="685385" y="0"/>
                </a:moveTo>
                <a:lnTo>
                  <a:pt x="1038078" y="0"/>
                </a:lnTo>
                <a:lnTo>
                  <a:pt x="1077196" y="97953"/>
                </a:lnTo>
                <a:lnTo>
                  <a:pt x="1116034" y="195906"/>
                </a:lnTo>
                <a:lnTo>
                  <a:pt x="685385" y="195906"/>
                </a:lnTo>
                <a:close/>
                <a:moveTo>
                  <a:pt x="277863" y="0"/>
                </a:moveTo>
                <a:lnTo>
                  <a:pt x="630557" y="0"/>
                </a:lnTo>
                <a:lnTo>
                  <a:pt x="630557" y="195906"/>
                </a:lnTo>
                <a:lnTo>
                  <a:pt x="199908" y="195906"/>
                </a:lnTo>
                <a:lnTo>
                  <a:pt x="238746" y="97953"/>
                </a:lnTo>
                <a:close/>
                <a:moveTo>
                  <a:pt x="116124" y="0"/>
                </a:moveTo>
                <a:lnTo>
                  <a:pt x="218366" y="0"/>
                </a:lnTo>
                <a:lnTo>
                  <a:pt x="179523" y="97953"/>
                </a:lnTo>
                <a:lnTo>
                  <a:pt x="140691" y="195906"/>
                </a:lnTo>
                <a:lnTo>
                  <a:pt x="47017" y="195906"/>
                </a:lnTo>
                <a:cubicBezTo>
                  <a:pt x="9320" y="195906"/>
                  <a:pt x="-12956" y="153641"/>
                  <a:pt x="8174" y="122514"/>
                </a:cubicBezTo>
                <a:lnTo>
                  <a:pt x="77570" y="20561"/>
                </a:lnTo>
                <a:cubicBezTo>
                  <a:pt x="86427" y="7709"/>
                  <a:pt x="100992" y="0"/>
                  <a:pt x="116124" y="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96D3E33-B9B3-40F8-A343-817242AD9BFD}"/>
              </a:ext>
            </a:extLst>
          </p:cNvPr>
          <p:cNvGrpSpPr/>
          <p:nvPr/>
        </p:nvGrpSpPr>
        <p:grpSpPr>
          <a:xfrm>
            <a:off x="477079" y="1782296"/>
            <a:ext cx="3210502" cy="952226"/>
            <a:chOff x="332936" y="4580523"/>
            <a:chExt cx="2937088" cy="1269635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D5C22B2-45BB-4606-AEF6-B020C9D75D71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9D4C1B0-77B2-47BA-B102-802649D5C344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ED62C89-B879-4C53-8487-DF53E70E1615}"/>
              </a:ext>
            </a:extLst>
          </p:cNvPr>
          <p:cNvGrpSpPr/>
          <p:nvPr/>
        </p:nvGrpSpPr>
        <p:grpSpPr>
          <a:xfrm>
            <a:off x="5456419" y="1782296"/>
            <a:ext cx="3210502" cy="952226"/>
            <a:chOff x="332936" y="4580523"/>
            <a:chExt cx="2937088" cy="126963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E1E719B-7F52-4404-9580-7EA74117DF2F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1AF7BD4-08BA-4284-B64E-B2A99275B3C2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pic>
        <p:nvPicPr>
          <p:cNvPr id="82" name="Graphic 81" descr="World">
            <a:extLst>
              <a:ext uri="{FF2B5EF4-FFF2-40B4-BE49-F238E27FC236}">
                <a16:creationId xmlns:a16="http://schemas.microsoft.com/office/drawing/2014/main" id="{A7E5FD45-D483-4BDE-9B78-342B8B4DC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33407" y="3808338"/>
            <a:ext cx="434600" cy="434600"/>
          </a:xfrm>
          <a:prstGeom prst="rect">
            <a:avLst/>
          </a:prstGeom>
        </p:spPr>
      </p:pic>
      <p:pic>
        <p:nvPicPr>
          <p:cNvPr id="83" name="Graphic 82" descr="Hourglass">
            <a:extLst>
              <a:ext uri="{FF2B5EF4-FFF2-40B4-BE49-F238E27FC236}">
                <a16:creationId xmlns:a16="http://schemas.microsoft.com/office/drawing/2014/main" id="{32B2BE0E-42A2-4F4A-959B-54A9A9EBCC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4701" y="3488636"/>
            <a:ext cx="434600" cy="434600"/>
          </a:xfrm>
          <a:prstGeom prst="rect">
            <a:avLst/>
          </a:prstGeom>
        </p:spPr>
      </p:pic>
      <p:pic>
        <p:nvPicPr>
          <p:cNvPr id="84" name="Graphic 83" descr="Puzzle">
            <a:extLst>
              <a:ext uri="{FF2B5EF4-FFF2-40B4-BE49-F238E27FC236}">
                <a16:creationId xmlns:a16="http://schemas.microsoft.com/office/drawing/2014/main" id="{5E85C051-C67D-4FBD-B047-40E0E3A065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67834" y="3808338"/>
            <a:ext cx="434600" cy="434600"/>
          </a:xfrm>
          <a:prstGeom prst="rect">
            <a:avLst/>
          </a:prstGeom>
        </p:spPr>
      </p:pic>
      <p:grpSp>
        <p:nvGrpSpPr>
          <p:cNvPr id="85" name="Group 84">
            <a:extLst>
              <a:ext uri="{FF2B5EF4-FFF2-40B4-BE49-F238E27FC236}">
                <a16:creationId xmlns:a16="http://schemas.microsoft.com/office/drawing/2014/main" id="{CA899BFB-0198-45AA-B5A1-03D8E58E09A5}"/>
              </a:ext>
            </a:extLst>
          </p:cNvPr>
          <p:cNvGrpSpPr/>
          <p:nvPr/>
        </p:nvGrpSpPr>
        <p:grpSpPr>
          <a:xfrm>
            <a:off x="249702" y="4136203"/>
            <a:ext cx="2202816" cy="1260003"/>
            <a:chOff x="332936" y="4580523"/>
            <a:chExt cx="2937088" cy="168000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0E4A41C-725B-42A5-90D3-1C87D76B2EB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42FF949-F035-4ECA-B99E-6268E067213B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A55FCD8E-CF41-4188-8A5F-DD0AF31ED3D3}"/>
              </a:ext>
            </a:extLst>
          </p:cNvPr>
          <p:cNvGrpSpPr/>
          <p:nvPr/>
        </p:nvGrpSpPr>
        <p:grpSpPr>
          <a:xfrm>
            <a:off x="6691483" y="4136204"/>
            <a:ext cx="2202816" cy="1260003"/>
            <a:chOff x="8921977" y="4001571"/>
            <a:chExt cx="2937088" cy="168000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9623209-5727-4BA8-8401-6ED57117ABD9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306083C-144D-4CDB-8F2C-3D7F7983326D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FAECC5C-3821-4C19-BFA4-561BBBA4694F}"/>
              </a:ext>
            </a:extLst>
          </p:cNvPr>
          <p:cNvGrpSpPr/>
          <p:nvPr/>
        </p:nvGrpSpPr>
        <p:grpSpPr>
          <a:xfrm>
            <a:off x="3470592" y="4548734"/>
            <a:ext cx="2202816" cy="1260003"/>
            <a:chOff x="8921977" y="4001571"/>
            <a:chExt cx="2937088" cy="168000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AD403FF-E2AB-4721-9133-A97860D00DD8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9DAC015-B7A7-4F55-AC33-092C13CA6B4F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6012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10136</TotalTime>
  <Words>412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Airplane Infographic Template for PowerPoint</vt:lpstr>
      <vt:lpstr>Airplane Infographic Template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Airplane Infographic Template for PowerPoint</dc:title>
  <dc:creator>PresentationGO.com</dc:creator>
  <dc:description>© Copyright PresentationGO.com</dc:description>
  <dcterms:created xsi:type="dcterms:W3CDTF">2014-11-26T05:14:11Z</dcterms:created>
  <dcterms:modified xsi:type="dcterms:W3CDTF">2019-04-08T18:25:41Z</dcterms:modified>
  <cp:category>Graphics &amp; Metaphors</cp:category>
</cp:coreProperties>
</file>