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72" autoAdjust="0"/>
    <p:restoredTop sz="96433" autoAdjust="0"/>
  </p:normalViewPr>
  <p:slideViewPr>
    <p:cSldViewPr snapToGrid="0" showGuides="1">
      <p:cViewPr>
        <p:scale>
          <a:sx n="100" d="100"/>
          <a:sy n="100" d="100"/>
        </p:scale>
        <p:origin x="1224"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Your Data</c:v>
                </c:pt>
              </c:strCache>
            </c:strRef>
          </c:tx>
          <c:spPr>
            <a:ln w="57150"/>
          </c:spPr>
          <c:dPt>
            <c:idx val="0"/>
            <c:bubble3D val="0"/>
            <c:spPr>
              <a:solidFill>
                <a:schemeClr val="accent6"/>
              </a:solidFill>
              <a:ln w="57150">
                <a:solidFill>
                  <a:schemeClr val="lt1"/>
                </a:solidFill>
              </a:ln>
              <a:effectLst/>
            </c:spPr>
            <c:extLst>
              <c:ext xmlns:c16="http://schemas.microsoft.com/office/drawing/2014/chart" uri="{C3380CC4-5D6E-409C-BE32-E72D297353CC}">
                <c16:uniqueId val="{00000001-2CE7-4E86-9E6F-C285105AD401}"/>
              </c:ext>
            </c:extLst>
          </c:dPt>
          <c:dPt>
            <c:idx val="1"/>
            <c:bubble3D val="0"/>
            <c:spPr>
              <a:solidFill>
                <a:schemeClr val="accent5"/>
              </a:solidFill>
              <a:ln w="57150">
                <a:solidFill>
                  <a:schemeClr val="lt1"/>
                </a:solidFill>
              </a:ln>
              <a:effectLst/>
            </c:spPr>
            <c:extLst>
              <c:ext xmlns:c16="http://schemas.microsoft.com/office/drawing/2014/chart" uri="{C3380CC4-5D6E-409C-BE32-E72D297353CC}">
                <c16:uniqueId val="{00000003-2CE7-4E86-9E6F-C285105AD401}"/>
              </c:ext>
            </c:extLst>
          </c:dPt>
          <c:dPt>
            <c:idx val="2"/>
            <c:bubble3D val="0"/>
            <c:spPr>
              <a:solidFill>
                <a:schemeClr val="accent4"/>
              </a:solidFill>
              <a:ln w="57150">
                <a:solidFill>
                  <a:schemeClr val="lt1"/>
                </a:solidFill>
              </a:ln>
              <a:effectLst/>
            </c:spPr>
            <c:extLst>
              <c:ext xmlns:c16="http://schemas.microsoft.com/office/drawing/2014/chart" uri="{C3380CC4-5D6E-409C-BE32-E72D297353CC}">
                <c16:uniqueId val="{00000005-2CE7-4E86-9E6F-C285105AD401}"/>
              </c:ext>
            </c:extLst>
          </c:dPt>
          <c:dPt>
            <c:idx val="3"/>
            <c:bubble3D val="0"/>
            <c:spPr>
              <a:solidFill>
                <a:schemeClr val="accent6">
                  <a:lumMod val="60000"/>
                </a:schemeClr>
              </a:solidFill>
              <a:ln w="57150">
                <a:solidFill>
                  <a:schemeClr val="lt1"/>
                </a:solidFill>
              </a:ln>
              <a:effectLst/>
            </c:spPr>
            <c:extLst>
              <c:ext xmlns:c16="http://schemas.microsoft.com/office/drawing/2014/chart" uri="{C3380CC4-5D6E-409C-BE32-E72D297353CC}">
                <c16:uniqueId val="{00000007-2CE7-4E86-9E6F-C285105AD401}"/>
              </c:ext>
            </c:extLst>
          </c:dPt>
          <c:dLbls>
            <c:dLbl>
              <c:idx val="1"/>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2CE7-4E86-9E6F-C285105AD401}"/>
                </c:ext>
              </c:extLst>
            </c:dLbl>
            <c:dLbl>
              <c:idx val="2"/>
              <c:layout>
                <c:manualLayout>
                  <c:x val="7.9596034071664643E-2"/>
                  <c:y val="0.1381485529913748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CE7-4E86-9E6F-C285105AD401}"/>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First</c:v>
                </c:pt>
                <c:pt idx="1">
                  <c:v>Second</c:v>
                </c:pt>
                <c:pt idx="2">
                  <c:v>Third</c:v>
                </c:pt>
              </c:strCache>
            </c:strRef>
          </c:cat>
          <c:val>
            <c:numRef>
              <c:f>Sheet1!$B$2:$B$5</c:f>
              <c:numCache>
                <c:formatCode>General</c:formatCode>
                <c:ptCount val="4"/>
                <c:pt idx="0">
                  <c:v>60</c:v>
                </c:pt>
                <c:pt idx="1">
                  <c:v>30</c:v>
                </c:pt>
                <c:pt idx="2">
                  <c:v>10</c:v>
                </c:pt>
              </c:numCache>
            </c:numRef>
          </c:val>
          <c:extLst>
            <c:ext xmlns:c16="http://schemas.microsoft.com/office/drawing/2014/chart" uri="{C3380CC4-5D6E-409C-BE32-E72D297353CC}">
              <c16:uniqueId val="{00000008-2CE7-4E86-9E6F-C285105AD40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Your Data</c:v>
                </c:pt>
              </c:strCache>
            </c:strRef>
          </c:tx>
          <c:spPr>
            <a:ln w="57150">
              <a:solidFill>
                <a:schemeClr val="bg2">
                  <a:lumMod val="25000"/>
                </a:schemeClr>
              </a:solidFill>
            </a:ln>
          </c:spPr>
          <c:dPt>
            <c:idx val="0"/>
            <c:bubble3D val="0"/>
            <c:spPr>
              <a:solidFill>
                <a:schemeClr val="accent6"/>
              </a:solidFill>
              <a:ln w="57150">
                <a:solidFill>
                  <a:schemeClr val="bg2">
                    <a:lumMod val="25000"/>
                  </a:schemeClr>
                </a:solidFill>
              </a:ln>
              <a:effectLst/>
            </c:spPr>
            <c:extLst>
              <c:ext xmlns:c16="http://schemas.microsoft.com/office/drawing/2014/chart" uri="{C3380CC4-5D6E-409C-BE32-E72D297353CC}">
                <c16:uniqueId val="{00000001-2B8F-4018-8661-F6C731E88BF1}"/>
              </c:ext>
            </c:extLst>
          </c:dPt>
          <c:dPt>
            <c:idx val="1"/>
            <c:bubble3D val="0"/>
            <c:spPr>
              <a:solidFill>
                <a:schemeClr val="accent5"/>
              </a:solidFill>
              <a:ln w="57150">
                <a:solidFill>
                  <a:schemeClr val="bg2">
                    <a:lumMod val="25000"/>
                  </a:schemeClr>
                </a:solidFill>
              </a:ln>
              <a:effectLst/>
            </c:spPr>
            <c:extLst>
              <c:ext xmlns:c16="http://schemas.microsoft.com/office/drawing/2014/chart" uri="{C3380CC4-5D6E-409C-BE32-E72D297353CC}">
                <c16:uniqueId val="{00000003-2B8F-4018-8661-F6C731E88BF1}"/>
              </c:ext>
            </c:extLst>
          </c:dPt>
          <c:dPt>
            <c:idx val="2"/>
            <c:bubble3D val="0"/>
            <c:spPr>
              <a:solidFill>
                <a:schemeClr val="accent4"/>
              </a:solidFill>
              <a:ln w="57150">
                <a:solidFill>
                  <a:schemeClr val="bg2">
                    <a:lumMod val="25000"/>
                  </a:schemeClr>
                </a:solidFill>
              </a:ln>
              <a:effectLst/>
            </c:spPr>
            <c:extLst>
              <c:ext xmlns:c16="http://schemas.microsoft.com/office/drawing/2014/chart" uri="{C3380CC4-5D6E-409C-BE32-E72D297353CC}">
                <c16:uniqueId val="{00000005-2B8F-4018-8661-F6C731E88BF1}"/>
              </c:ext>
            </c:extLst>
          </c:dPt>
          <c:dPt>
            <c:idx val="3"/>
            <c:bubble3D val="0"/>
            <c:spPr>
              <a:solidFill>
                <a:schemeClr val="accent6">
                  <a:lumMod val="60000"/>
                </a:schemeClr>
              </a:solidFill>
              <a:ln w="57150">
                <a:solidFill>
                  <a:schemeClr val="bg2">
                    <a:lumMod val="25000"/>
                  </a:schemeClr>
                </a:solidFill>
              </a:ln>
              <a:effectLst/>
            </c:spPr>
            <c:extLst>
              <c:ext xmlns:c16="http://schemas.microsoft.com/office/drawing/2014/chart" uri="{C3380CC4-5D6E-409C-BE32-E72D297353CC}">
                <c16:uniqueId val="{00000007-2B8F-4018-8661-F6C731E88BF1}"/>
              </c:ext>
            </c:extLst>
          </c:dPt>
          <c:dLbls>
            <c:dLbl>
              <c:idx val="1"/>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2B8F-4018-8661-F6C731E88BF1}"/>
                </c:ext>
              </c:extLst>
            </c:dLbl>
            <c:dLbl>
              <c:idx val="2"/>
              <c:layout>
                <c:manualLayout>
                  <c:x val="7.9596034071664643E-2"/>
                  <c:y val="0.1381485529913748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B8F-4018-8661-F6C731E88BF1}"/>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First</c:v>
                </c:pt>
                <c:pt idx="1">
                  <c:v>Second</c:v>
                </c:pt>
                <c:pt idx="2">
                  <c:v>Third</c:v>
                </c:pt>
              </c:strCache>
            </c:strRef>
          </c:cat>
          <c:val>
            <c:numRef>
              <c:f>Sheet1!$B$2:$B$5</c:f>
              <c:numCache>
                <c:formatCode>General</c:formatCode>
                <c:ptCount val="4"/>
                <c:pt idx="0">
                  <c:v>60</c:v>
                </c:pt>
                <c:pt idx="1">
                  <c:v>30</c:v>
                </c:pt>
                <c:pt idx="2">
                  <c:v>10</c:v>
                </c:pt>
              </c:numCache>
            </c:numRef>
          </c:val>
          <c:extLst>
            <c:ext xmlns:c16="http://schemas.microsoft.com/office/drawing/2014/chart" uri="{C3380CC4-5D6E-409C-BE32-E72D297353CC}">
              <c16:uniqueId val="{00000008-2B8F-4018-8661-F6C731E88BF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2588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9/11/2020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Alarm Clock Pie-Chart – Slide Template</a:t>
            </a:r>
          </a:p>
        </p:txBody>
      </p:sp>
      <p:graphicFrame>
        <p:nvGraphicFramePr>
          <p:cNvPr id="7" name="Chart 6">
            <a:extLst>
              <a:ext uri="{FF2B5EF4-FFF2-40B4-BE49-F238E27FC236}">
                <a16:creationId xmlns:a16="http://schemas.microsoft.com/office/drawing/2014/main" id="{94446669-775F-47A6-B1F5-7FA9B30C2859}"/>
              </a:ext>
            </a:extLst>
          </p:cNvPr>
          <p:cNvGraphicFramePr/>
          <p:nvPr>
            <p:extLst>
              <p:ext uri="{D42A27DB-BD31-4B8C-83A1-F6EECF244321}">
                <p14:modId xmlns:p14="http://schemas.microsoft.com/office/powerpoint/2010/main" val="2535181489"/>
              </p:ext>
            </p:extLst>
          </p:nvPr>
        </p:nvGraphicFramePr>
        <p:xfrm>
          <a:off x="3535339" y="2043609"/>
          <a:ext cx="5121323" cy="3414216"/>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a:extLst>
              <a:ext uri="{FF2B5EF4-FFF2-40B4-BE49-F238E27FC236}">
                <a16:creationId xmlns:a16="http://schemas.microsoft.com/office/drawing/2014/main" id="{965AB362-34D9-4696-B140-1B24832A5D7D}"/>
              </a:ext>
            </a:extLst>
          </p:cNvPr>
          <p:cNvGrpSpPr/>
          <p:nvPr/>
        </p:nvGrpSpPr>
        <p:grpSpPr>
          <a:xfrm>
            <a:off x="3844647" y="902537"/>
            <a:ext cx="4479103" cy="4950026"/>
            <a:chOff x="41706799" y="22618700"/>
            <a:chExt cx="2589099" cy="2861311"/>
          </a:xfrm>
        </p:grpSpPr>
        <p:sp>
          <p:nvSpPr>
            <p:cNvPr id="9" name="Shape">
              <a:extLst>
                <a:ext uri="{FF2B5EF4-FFF2-40B4-BE49-F238E27FC236}">
                  <a16:creationId xmlns:a16="http://schemas.microsoft.com/office/drawing/2014/main" id="{8E0775F7-509A-4006-A3F4-D81A358FC99E}"/>
                </a:ext>
              </a:extLst>
            </p:cNvPr>
            <p:cNvSpPr/>
            <p:nvPr/>
          </p:nvSpPr>
          <p:spPr>
            <a:xfrm>
              <a:off x="42887900" y="24155400"/>
              <a:ext cx="622935" cy="224179"/>
            </a:xfrm>
            <a:custGeom>
              <a:avLst/>
              <a:gdLst/>
              <a:ahLst/>
              <a:cxnLst>
                <a:cxn ang="0">
                  <a:pos x="wd2" y="hd2"/>
                </a:cxn>
                <a:cxn ang="5400000">
                  <a:pos x="wd2" y="hd2"/>
                </a:cxn>
                <a:cxn ang="10800000">
                  <a:pos x="wd2" y="hd2"/>
                </a:cxn>
                <a:cxn ang="16200000">
                  <a:pos x="wd2" y="hd2"/>
                </a:cxn>
              </a:cxnLst>
              <a:rect l="0" t="0" r="r" b="b"/>
              <a:pathLst>
                <a:path w="21447" h="19553" extrusionOk="0">
                  <a:moveTo>
                    <a:pt x="4635" y="19358"/>
                  </a:moveTo>
                  <a:lnTo>
                    <a:pt x="20988" y="11161"/>
                  </a:lnTo>
                  <a:cubicBezTo>
                    <a:pt x="21600" y="10828"/>
                    <a:pt x="21600" y="8613"/>
                    <a:pt x="20988" y="8391"/>
                  </a:cubicBezTo>
                  <a:lnTo>
                    <a:pt x="4635" y="194"/>
                  </a:lnTo>
                  <a:cubicBezTo>
                    <a:pt x="2230" y="-1024"/>
                    <a:pt x="0" y="3628"/>
                    <a:pt x="0" y="9831"/>
                  </a:cubicBezTo>
                  <a:lnTo>
                    <a:pt x="0" y="9831"/>
                  </a:lnTo>
                  <a:cubicBezTo>
                    <a:pt x="0" y="15924"/>
                    <a:pt x="2274" y="20576"/>
                    <a:pt x="4635" y="19358"/>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FB463B2B-81EF-433A-8777-721040209800}"/>
                </a:ext>
              </a:extLst>
            </p:cNvPr>
            <p:cNvSpPr/>
            <p:nvPr/>
          </p:nvSpPr>
          <p:spPr>
            <a:xfrm rot="20388124">
              <a:off x="42490685" y="24201821"/>
              <a:ext cx="739376" cy="739375"/>
            </a:xfrm>
            <a:custGeom>
              <a:avLst/>
              <a:gdLst/>
              <a:ahLst/>
              <a:cxnLst>
                <a:cxn ang="0">
                  <a:pos x="wd2" y="hd2"/>
                </a:cxn>
                <a:cxn ang="5400000">
                  <a:pos x="wd2" y="hd2"/>
                </a:cxn>
                <a:cxn ang="10800000">
                  <a:pos x="wd2" y="hd2"/>
                </a:cxn>
                <a:cxn ang="16200000">
                  <a:pos x="wd2" y="hd2"/>
                </a:cxn>
              </a:cxnLst>
              <a:rect l="0" t="0" r="r" b="b"/>
              <a:pathLst>
                <a:path w="20514" h="20514" extrusionOk="0">
                  <a:moveTo>
                    <a:pt x="12776" y="2488"/>
                  </a:moveTo>
                  <a:lnTo>
                    <a:pt x="161" y="19578"/>
                  </a:lnTo>
                  <a:cubicBezTo>
                    <a:pt x="-297" y="20212"/>
                    <a:pt x="302" y="20811"/>
                    <a:pt x="936" y="20353"/>
                  </a:cubicBezTo>
                  <a:lnTo>
                    <a:pt x="18026" y="7738"/>
                  </a:lnTo>
                  <a:cubicBezTo>
                    <a:pt x="20528" y="5906"/>
                    <a:pt x="21303" y="2594"/>
                    <a:pt x="19612" y="902"/>
                  </a:cubicBezTo>
                  <a:lnTo>
                    <a:pt x="19612" y="902"/>
                  </a:lnTo>
                  <a:cubicBezTo>
                    <a:pt x="17920" y="-789"/>
                    <a:pt x="14608" y="-14"/>
                    <a:pt x="12776" y="2488"/>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84072512-C8CD-4436-BA1E-F807B89EAF1D}"/>
                </a:ext>
              </a:extLst>
            </p:cNvPr>
            <p:cNvSpPr/>
            <p:nvPr/>
          </p:nvSpPr>
          <p:spPr>
            <a:xfrm>
              <a:off x="41706799" y="22618700"/>
              <a:ext cx="2589099" cy="2861311"/>
            </a:xfrm>
            <a:custGeom>
              <a:avLst/>
              <a:gdLst/>
              <a:ahLst/>
              <a:cxnLst>
                <a:cxn ang="0">
                  <a:pos x="wd2" y="hd2"/>
                </a:cxn>
                <a:cxn ang="5400000">
                  <a:pos x="wd2" y="hd2"/>
                </a:cxn>
                <a:cxn ang="10800000">
                  <a:pos x="wd2" y="hd2"/>
                </a:cxn>
                <a:cxn ang="16200000">
                  <a:pos x="wd2" y="hd2"/>
                </a:cxn>
              </a:cxnLst>
              <a:rect l="0" t="0" r="r" b="b"/>
              <a:pathLst>
                <a:path w="20850" h="21486" extrusionOk="0">
                  <a:moveTo>
                    <a:pt x="18791" y="3853"/>
                  </a:moveTo>
                  <a:cubicBezTo>
                    <a:pt x="18208" y="3509"/>
                    <a:pt x="17574" y="3309"/>
                    <a:pt x="16929" y="3233"/>
                  </a:cubicBezTo>
                  <a:cubicBezTo>
                    <a:pt x="15498" y="1278"/>
                    <a:pt x="13125" y="0"/>
                    <a:pt x="10435" y="0"/>
                  </a:cubicBezTo>
                  <a:cubicBezTo>
                    <a:pt x="7745" y="0"/>
                    <a:pt x="5372" y="1278"/>
                    <a:pt x="3941" y="3233"/>
                  </a:cubicBezTo>
                  <a:cubicBezTo>
                    <a:pt x="3296" y="3300"/>
                    <a:pt x="2662" y="3509"/>
                    <a:pt x="2079" y="3853"/>
                  </a:cubicBezTo>
                  <a:cubicBezTo>
                    <a:pt x="361" y="4873"/>
                    <a:pt x="-365" y="6799"/>
                    <a:pt x="177" y="8545"/>
                  </a:cubicBezTo>
                  <a:cubicBezTo>
                    <a:pt x="320" y="8993"/>
                    <a:pt x="750" y="9279"/>
                    <a:pt x="1210" y="9298"/>
                  </a:cubicBezTo>
                  <a:cubicBezTo>
                    <a:pt x="852" y="10242"/>
                    <a:pt x="658" y="11263"/>
                    <a:pt x="658" y="12321"/>
                  </a:cubicBezTo>
                  <a:cubicBezTo>
                    <a:pt x="658" y="14629"/>
                    <a:pt x="1578" y="16736"/>
                    <a:pt x="3092" y="18339"/>
                  </a:cubicBezTo>
                  <a:lnTo>
                    <a:pt x="1865" y="19483"/>
                  </a:lnTo>
                  <a:cubicBezTo>
                    <a:pt x="1374" y="19941"/>
                    <a:pt x="1374" y="20684"/>
                    <a:pt x="1865" y="21142"/>
                  </a:cubicBezTo>
                  <a:lnTo>
                    <a:pt x="1865" y="21142"/>
                  </a:lnTo>
                  <a:cubicBezTo>
                    <a:pt x="2355" y="21600"/>
                    <a:pt x="3153" y="21600"/>
                    <a:pt x="3644" y="21142"/>
                  </a:cubicBezTo>
                  <a:lnTo>
                    <a:pt x="4984" y="19893"/>
                  </a:lnTo>
                  <a:cubicBezTo>
                    <a:pt x="6538" y="20866"/>
                    <a:pt x="8410" y="21428"/>
                    <a:pt x="10415" y="21428"/>
                  </a:cubicBezTo>
                  <a:cubicBezTo>
                    <a:pt x="12429" y="21428"/>
                    <a:pt x="14291" y="20866"/>
                    <a:pt x="15845" y="19893"/>
                  </a:cubicBezTo>
                  <a:lnTo>
                    <a:pt x="17185" y="21142"/>
                  </a:lnTo>
                  <a:cubicBezTo>
                    <a:pt x="17676" y="21600"/>
                    <a:pt x="18474" y="21600"/>
                    <a:pt x="18965" y="21142"/>
                  </a:cubicBezTo>
                  <a:cubicBezTo>
                    <a:pt x="19456" y="20684"/>
                    <a:pt x="19456" y="19941"/>
                    <a:pt x="18965" y="19483"/>
                  </a:cubicBezTo>
                  <a:lnTo>
                    <a:pt x="17737" y="18339"/>
                  </a:lnTo>
                  <a:cubicBezTo>
                    <a:pt x="19251" y="16736"/>
                    <a:pt x="20171" y="14629"/>
                    <a:pt x="20171" y="12321"/>
                  </a:cubicBezTo>
                  <a:cubicBezTo>
                    <a:pt x="20171" y="11263"/>
                    <a:pt x="19977" y="10242"/>
                    <a:pt x="19619" y="9298"/>
                  </a:cubicBezTo>
                  <a:cubicBezTo>
                    <a:pt x="20079" y="9288"/>
                    <a:pt x="20509" y="8993"/>
                    <a:pt x="20652" y="8545"/>
                  </a:cubicBezTo>
                  <a:cubicBezTo>
                    <a:pt x="21235" y="6809"/>
                    <a:pt x="20509" y="4873"/>
                    <a:pt x="18791" y="3853"/>
                  </a:cubicBezTo>
                  <a:close/>
                  <a:moveTo>
                    <a:pt x="10435" y="696"/>
                  </a:moveTo>
                  <a:cubicBezTo>
                    <a:pt x="12685" y="696"/>
                    <a:pt x="14700" y="1678"/>
                    <a:pt x="16019" y="3223"/>
                  </a:cubicBezTo>
                  <a:cubicBezTo>
                    <a:pt x="15313" y="3281"/>
                    <a:pt x="14638" y="3490"/>
                    <a:pt x="14035" y="3843"/>
                  </a:cubicBezTo>
                  <a:cubicBezTo>
                    <a:pt x="12920" y="3433"/>
                    <a:pt x="11713" y="3204"/>
                    <a:pt x="10445" y="3204"/>
                  </a:cubicBezTo>
                  <a:cubicBezTo>
                    <a:pt x="9177" y="3204"/>
                    <a:pt x="7960" y="3433"/>
                    <a:pt x="6855" y="3843"/>
                  </a:cubicBezTo>
                  <a:cubicBezTo>
                    <a:pt x="6252" y="3490"/>
                    <a:pt x="5567" y="3281"/>
                    <a:pt x="4871" y="3223"/>
                  </a:cubicBezTo>
                  <a:cubicBezTo>
                    <a:pt x="6170" y="1678"/>
                    <a:pt x="8185" y="696"/>
                    <a:pt x="10435" y="696"/>
                  </a:cubicBezTo>
                  <a:close/>
                  <a:moveTo>
                    <a:pt x="10435" y="19712"/>
                  </a:moveTo>
                  <a:cubicBezTo>
                    <a:pt x="6058" y="19712"/>
                    <a:pt x="2509" y="16403"/>
                    <a:pt x="2509" y="12321"/>
                  </a:cubicBezTo>
                  <a:cubicBezTo>
                    <a:pt x="2509" y="10805"/>
                    <a:pt x="3000" y="9393"/>
                    <a:pt x="3838" y="8220"/>
                  </a:cubicBezTo>
                  <a:cubicBezTo>
                    <a:pt x="5127" y="7543"/>
                    <a:pt x="6334" y="6733"/>
                    <a:pt x="7449" y="5808"/>
                  </a:cubicBezTo>
                  <a:lnTo>
                    <a:pt x="7449" y="5808"/>
                  </a:lnTo>
                  <a:cubicBezTo>
                    <a:pt x="7602" y="5684"/>
                    <a:pt x="7704" y="5531"/>
                    <a:pt x="7766" y="5359"/>
                  </a:cubicBezTo>
                  <a:cubicBezTo>
                    <a:pt x="8604" y="5083"/>
                    <a:pt x="9494" y="4930"/>
                    <a:pt x="10435" y="4930"/>
                  </a:cubicBezTo>
                  <a:cubicBezTo>
                    <a:pt x="11376" y="4930"/>
                    <a:pt x="12276" y="5083"/>
                    <a:pt x="13104" y="5359"/>
                  </a:cubicBezTo>
                  <a:cubicBezTo>
                    <a:pt x="13166" y="5522"/>
                    <a:pt x="13268" y="5684"/>
                    <a:pt x="13421" y="5808"/>
                  </a:cubicBezTo>
                  <a:lnTo>
                    <a:pt x="13421" y="5808"/>
                  </a:lnTo>
                  <a:cubicBezTo>
                    <a:pt x="14526" y="6733"/>
                    <a:pt x="15743" y="7534"/>
                    <a:pt x="17032" y="8220"/>
                  </a:cubicBezTo>
                  <a:cubicBezTo>
                    <a:pt x="17870" y="9393"/>
                    <a:pt x="18361" y="10805"/>
                    <a:pt x="18361" y="12321"/>
                  </a:cubicBezTo>
                  <a:cubicBezTo>
                    <a:pt x="18361" y="16403"/>
                    <a:pt x="14812" y="19712"/>
                    <a:pt x="10435" y="19712"/>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12" name="Circle">
              <a:extLst>
                <a:ext uri="{FF2B5EF4-FFF2-40B4-BE49-F238E27FC236}">
                  <a16:creationId xmlns:a16="http://schemas.microsoft.com/office/drawing/2014/main" id="{210844CB-0B11-421F-B502-EBF151E1F3E3}"/>
                </a:ext>
              </a:extLst>
            </p:cNvPr>
            <p:cNvSpPr/>
            <p:nvPr/>
          </p:nvSpPr>
          <p:spPr>
            <a:xfrm>
              <a:off x="42900600" y="24155400"/>
              <a:ext cx="210822" cy="210822"/>
            </a:xfrm>
            <a:prstGeom prst="ellipse">
              <a:avLst/>
            </a:prstGeom>
            <a:solidFill>
              <a:schemeClr val="tx1">
                <a:lumMod val="85000"/>
                <a:lumOff val="15000"/>
              </a:schemeClr>
            </a:solidFill>
            <a:ln w="12700">
              <a:miter lim="400000"/>
            </a:ln>
          </p:spPr>
          <p:txBody>
            <a:bodyPr lIns="38100" tIns="38100" rIns="38100" bIns="38100" anchor="ctr"/>
            <a:lstStyle/>
            <a:p>
              <a:pPr>
                <a:defRPr sz="3000">
                  <a:solidFill>
                    <a:srgbClr val="FFFFFF"/>
                  </a:solidFill>
                </a:defRPr>
              </a:pPr>
              <a:endParaRPr/>
            </a:p>
          </p:txBody>
        </p:sp>
      </p:grpSp>
      <p:grpSp>
        <p:nvGrpSpPr>
          <p:cNvPr id="25" name="Group 24">
            <a:extLst>
              <a:ext uri="{FF2B5EF4-FFF2-40B4-BE49-F238E27FC236}">
                <a16:creationId xmlns:a16="http://schemas.microsoft.com/office/drawing/2014/main" id="{C8738BAB-57BA-408A-AE52-05D45EA09CF6}"/>
              </a:ext>
            </a:extLst>
          </p:cNvPr>
          <p:cNvGrpSpPr/>
          <p:nvPr/>
        </p:nvGrpSpPr>
        <p:grpSpPr>
          <a:xfrm>
            <a:off x="340731" y="2273198"/>
            <a:ext cx="2926080" cy="2736703"/>
            <a:chOff x="332936" y="2627766"/>
            <a:chExt cx="2926080" cy="2736703"/>
          </a:xfrm>
        </p:grpSpPr>
        <p:sp>
          <p:nvSpPr>
            <p:cNvPr id="26" name="TextBox 25">
              <a:extLst>
                <a:ext uri="{FF2B5EF4-FFF2-40B4-BE49-F238E27FC236}">
                  <a16:creationId xmlns:a16="http://schemas.microsoft.com/office/drawing/2014/main" id="{A4FD313A-527F-43F9-B591-B134F6585D1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7" name="TextBox 26">
              <a:extLst>
                <a:ext uri="{FF2B5EF4-FFF2-40B4-BE49-F238E27FC236}">
                  <a16:creationId xmlns:a16="http://schemas.microsoft.com/office/drawing/2014/main" id="{474E6A7B-ED9E-4034-AA6C-60EECAAC53E6}"/>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3" name="Group 12">
            <a:extLst>
              <a:ext uri="{FF2B5EF4-FFF2-40B4-BE49-F238E27FC236}">
                <a16:creationId xmlns:a16="http://schemas.microsoft.com/office/drawing/2014/main" id="{EA8C706A-86C9-4310-9603-E83A9AEA8730}"/>
              </a:ext>
            </a:extLst>
          </p:cNvPr>
          <p:cNvGrpSpPr/>
          <p:nvPr/>
        </p:nvGrpSpPr>
        <p:grpSpPr>
          <a:xfrm>
            <a:off x="8874684" y="1454348"/>
            <a:ext cx="2779428" cy="1167042"/>
            <a:chOff x="8921977" y="1466725"/>
            <a:chExt cx="2926080" cy="1167042"/>
          </a:xfrm>
        </p:grpSpPr>
        <p:sp>
          <p:nvSpPr>
            <p:cNvPr id="14" name="TextBox 13">
              <a:extLst>
                <a:ext uri="{FF2B5EF4-FFF2-40B4-BE49-F238E27FC236}">
                  <a16:creationId xmlns:a16="http://schemas.microsoft.com/office/drawing/2014/main" id="{EDB7D130-7D69-489A-A90C-D3F3B8909333}"/>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t>Lorem Ipsum</a:t>
              </a:r>
            </a:p>
          </p:txBody>
        </p:sp>
        <p:sp>
          <p:nvSpPr>
            <p:cNvPr id="15" name="TextBox 14">
              <a:extLst>
                <a:ext uri="{FF2B5EF4-FFF2-40B4-BE49-F238E27FC236}">
                  <a16:creationId xmlns:a16="http://schemas.microsoft.com/office/drawing/2014/main" id="{B8EEF772-7DCF-4C95-974A-41EFE476F976}"/>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E3700B49-54EF-422A-A2CE-2DA955BD6BEE}"/>
              </a:ext>
            </a:extLst>
          </p:cNvPr>
          <p:cNvGrpSpPr/>
          <p:nvPr/>
        </p:nvGrpSpPr>
        <p:grpSpPr>
          <a:xfrm>
            <a:off x="8874684" y="3000670"/>
            <a:ext cx="2779428" cy="1167042"/>
            <a:chOff x="8921977" y="1466725"/>
            <a:chExt cx="2926080" cy="1167042"/>
          </a:xfrm>
        </p:grpSpPr>
        <p:sp>
          <p:nvSpPr>
            <p:cNvPr id="17" name="TextBox 16">
              <a:extLst>
                <a:ext uri="{FF2B5EF4-FFF2-40B4-BE49-F238E27FC236}">
                  <a16:creationId xmlns:a16="http://schemas.microsoft.com/office/drawing/2014/main" id="{6C537452-8C2C-4370-BF7D-BCD0002A574D}"/>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t>Lorem Ipsum</a:t>
              </a:r>
            </a:p>
          </p:txBody>
        </p:sp>
        <p:sp>
          <p:nvSpPr>
            <p:cNvPr id="18" name="TextBox 17">
              <a:extLst>
                <a:ext uri="{FF2B5EF4-FFF2-40B4-BE49-F238E27FC236}">
                  <a16:creationId xmlns:a16="http://schemas.microsoft.com/office/drawing/2014/main" id="{46D4E704-55CF-48B7-9572-F6A777A3C531}"/>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9" name="Group 18">
            <a:extLst>
              <a:ext uri="{FF2B5EF4-FFF2-40B4-BE49-F238E27FC236}">
                <a16:creationId xmlns:a16="http://schemas.microsoft.com/office/drawing/2014/main" id="{4D639CFD-5100-4E38-B564-9D8E4E4F9DFC}"/>
              </a:ext>
            </a:extLst>
          </p:cNvPr>
          <p:cNvGrpSpPr/>
          <p:nvPr/>
        </p:nvGrpSpPr>
        <p:grpSpPr>
          <a:xfrm>
            <a:off x="8874684" y="4546992"/>
            <a:ext cx="2779428" cy="1167042"/>
            <a:chOff x="8921977" y="1466725"/>
            <a:chExt cx="2926080" cy="1167042"/>
          </a:xfrm>
        </p:grpSpPr>
        <p:sp>
          <p:nvSpPr>
            <p:cNvPr id="20" name="TextBox 19">
              <a:extLst>
                <a:ext uri="{FF2B5EF4-FFF2-40B4-BE49-F238E27FC236}">
                  <a16:creationId xmlns:a16="http://schemas.microsoft.com/office/drawing/2014/main" id="{FD008256-BEF9-428B-AEF4-E687535F9A1A}"/>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t>Lorem Ipsum</a:t>
              </a:r>
            </a:p>
          </p:txBody>
        </p:sp>
        <p:sp>
          <p:nvSpPr>
            <p:cNvPr id="21" name="TextBox 20">
              <a:extLst>
                <a:ext uri="{FF2B5EF4-FFF2-40B4-BE49-F238E27FC236}">
                  <a16:creationId xmlns:a16="http://schemas.microsoft.com/office/drawing/2014/main" id="{0AE84177-0B91-4ECA-9130-0DA145C4B46D}"/>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
        <p:nvSpPr>
          <p:cNvPr id="22" name="Rounded Rectangle 19">
            <a:extLst>
              <a:ext uri="{FF2B5EF4-FFF2-40B4-BE49-F238E27FC236}">
                <a16:creationId xmlns:a16="http://schemas.microsoft.com/office/drawing/2014/main" id="{6F11CF8D-2F69-4F9B-9061-02F16F796048}"/>
              </a:ext>
            </a:extLst>
          </p:cNvPr>
          <p:cNvSpPr/>
          <p:nvPr/>
        </p:nvSpPr>
        <p:spPr>
          <a:xfrm>
            <a:off x="8714676" y="1562642"/>
            <a:ext cx="45719" cy="103681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0">
            <a:extLst>
              <a:ext uri="{FF2B5EF4-FFF2-40B4-BE49-F238E27FC236}">
                <a16:creationId xmlns:a16="http://schemas.microsoft.com/office/drawing/2014/main" id="{BA40B4E7-F650-4F59-B67F-95B254EC5638}"/>
              </a:ext>
            </a:extLst>
          </p:cNvPr>
          <p:cNvSpPr/>
          <p:nvPr/>
        </p:nvSpPr>
        <p:spPr>
          <a:xfrm>
            <a:off x="8714676" y="3118881"/>
            <a:ext cx="45719" cy="103681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1">
            <a:extLst>
              <a:ext uri="{FF2B5EF4-FFF2-40B4-BE49-F238E27FC236}">
                <a16:creationId xmlns:a16="http://schemas.microsoft.com/office/drawing/2014/main" id="{68010103-71CF-4340-9237-DE5F9016ECBE}"/>
              </a:ext>
            </a:extLst>
          </p:cNvPr>
          <p:cNvSpPr/>
          <p:nvPr/>
        </p:nvSpPr>
        <p:spPr>
          <a:xfrm>
            <a:off x="8714676" y="4639950"/>
            <a:ext cx="45719" cy="103681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Alarm Clock Pie-Chart – Slide Template</a:t>
            </a:r>
          </a:p>
        </p:txBody>
      </p:sp>
      <p:grpSp>
        <p:nvGrpSpPr>
          <p:cNvPr id="25" name="Group 24">
            <a:extLst>
              <a:ext uri="{FF2B5EF4-FFF2-40B4-BE49-F238E27FC236}">
                <a16:creationId xmlns:a16="http://schemas.microsoft.com/office/drawing/2014/main" id="{C8738BAB-57BA-408A-AE52-05D45EA09CF6}"/>
              </a:ext>
            </a:extLst>
          </p:cNvPr>
          <p:cNvGrpSpPr/>
          <p:nvPr/>
        </p:nvGrpSpPr>
        <p:grpSpPr>
          <a:xfrm>
            <a:off x="340731" y="2273198"/>
            <a:ext cx="2926080" cy="2736703"/>
            <a:chOff x="332936" y="2627766"/>
            <a:chExt cx="2926080" cy="2736703"/>
          </a:xfrm>
        </p:grpSpPr>
        <p:sp>
          <p:nvSpPr>
            <p:cNvPr id="26" name="TextBox 25">
              <a:extLst>
                <a:ext uri="{FF2B5EF4-FFF2-40B4-BE49-F238E27FC236}">
                  <a16:creationId xmlns:a16="http://schemas.microsoft.com/office/drawing/2014/main" id="{A4FD313A-527F-43F9-B591-B134F6585D1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lumMod val="95000"/>
                    </a:schemeClr>
                  </a:solidFill>
                </a:rPr>
                <a:t>Lorem Ipsum</a:t>
              </a:r>
            </a:p>
          </p:txBody>
        </p:sp>
        <p:sp>
          <p:nvSpPr>
            <p:cNvPr id="27" name="TextBox 26">
              <a:extLst>
                <a:ext uri="{FF2B5EF4-FFF2-40B4-BE49-F238E27FC236}">
                  <a16:creationId xmlns:a16="http://schemas.microsoft.com/office/drawing/2014/main" id="{474E6A7B-ED9E-4034-AA6C-60EECAAC53E6}"/>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3" name="Group 12">
            <a:extLst>
              <a:ext uri="{FF2B5EF4-FFF2-40B4-BE49-F238E27FC236}">
                <a16:creationId xmlns:a16="http://schemas.microsoft.com/office/drawing/2014/main" id="{EA8C706A-86C9-4310-9603-E83A9AEA8730}"/>
              </a:ext>
            </a:extLst>
          </p:cNvPr>
          <p:cNvGrpSpPr/>
          <p:nvPr/>
        </p:nvGrpSpPr>
        <p:grpSpPr>
          <a:xfrm>
            <a:off x="8874684" y="1454348"/>
            <a:ext cx="2779428" cy="1167042"/>
            <a:chOff x="8921977" y="1466725"/>
            <a:chExt cx="2926080" cy="1167042"/>
          </a:xfrm>
        </p:grpSpPr>
        <p:sp>
          <p:nvSpPr>
            <p:cNvPr id="14" name="TextBox 13">
              <a:extLst>
                <a:ext uri="{FF2B5EF4-FFF2-40B4-BE49-F238E27FC236}">
                  <a16:creationId xmlns:a16="http://schemas.microsoft.com/office/drawing/2014/main" id="{EDB7D130-7D69-489A-A90C-D3F3B8909333}"/>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5" name="TextBox 14">
              <a:extLst>
                <a:ext uri="{FF2B5EF4-FFF2-40B4-BE49-F238E27FC236}">
                  <a16:creationId xmlns:a16="http://schemas.microsoft.com/office/drawing/2014/main" id="{B8EEF772-7DCF-4C95-974A-41EFE476F976}"/>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E3700B49-54EF-422A-A2CE-2DA955BD6BEE}"/>
              </a:ext>
            </a:extLst>
          </p:cNvPr>
          <p:cNvGrpSpPr/>
          <p:nvPr/>
        </p:nvGrpSpPr>
        <p:grpSpPr>
          <a:xfrm>
            <a:off x="8874684" y="3000670"/>
            <a:ext cx="2779428" cy="1167042"/>
            <a:chOff x="8921977" y="1466725"/>
            <a:chExt cx="2926080" cy="1167042"/>
          </a:xfrm>
        </p:grpSpPr>
        <p:sp>
          <p:nvSpPr>
            <p:cNvPr id="17" name="TextBox 16">
              <a:extLst>
                <a:ext uri="{FF2B5EF4-FFF2-40B4-BE49-F238E27FC236}">
                  <a16:creationId xmlns:a16="http://schemas.microsoft.com/office/drawing/2014/main" id="{6C537452-8C2C-4370-BF7D-BCD0002A574D}"/>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8" name="TextBox 17">
              <a:extLst>
                <a:ext uri="{FF2B5EF4-FFF2-40B4-BE49-F238E27FC236}">
                  <a16:creationId xmlns:a16="http://schemas.microsoft.com/office/drawing/2014/main" id="{46D4E704-55CF-48B7-9572-F6A777A3C531}"/>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9" name="Group 18">
            <a:extLst>
              <a:ext uri="{FF2B5EF4-FFF2-40B4-BE49-F238E27FC236}">
                <a16:creationId xmlns:a16="http://schemas.microsoft.com/office/drawing/2014/main" id="{4D639CFD-5100-4E38-B564-9D8E4E4F9DFC}"/>
              </a:ext>
            </a:extLst>
          </p:cNvPr>
          <p:cNvGrpSpPr/>
          <p:nvPr/>
        </p:nvGrpSpPr>
        <p:grpSpPr>
          <a:xfrm>
            <a:off x="8874684" y="4546992"/>
            <a:ext cx="2779428" cy="1167042"/>
            <a:chOff x="8921977" y="1466725"/>
            <a:chExt cx="2926080" cy="1167042"/>
          </a:xfrm>
        </p:grpSpPr>
        <p:sp>
          <p:nvSpPr>
            <p:cNvPr id="20" name="TextBox 19">
              <a:extLst>
                <a:ext uri="{FF2B5EF4-FFF2-40B4-BE49-F238E27FC236}">
                  <a16:creationId xmlns:a16="http://schemas.microsoft.com/office/drawing/2014/main" id="{FD008256-BEF9-428B-AEF4-E687535F9A1A}"/>
                </a:ext>
              </a:extLst>
            </p:cNvPr>
            <p:cNvSpPr txBox="1"/>
            <p:nvPr/>
          </p:nvSpPr>
          <p:spPr>
            <a:xfrm>
              <a:off x="8921978" y="1466725"/>
              <a:ext cx="2514526"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1" name="TextBox 20">
              <a:extLst>
                <a:ext uri="{FF2B5EF4-FFF2-40B4-BE49-F238E27FC236}">
                  <a16:creationId xmlns:a16="http://schemas.microsoft.com/office/drawing/2014/main" id="{0AE84177-0B91-4ECA-9130-0DA145C4B46D}"/>
                </a:ext>
              </a:extLst>
            </p:cNvPr>
            <p:cNvSpPr txBox="1"/>
            <p:nvPr/>
          </p:nvSpPr>
          <p:spPr>
            <a:xfrm>
              <a:off x="8921977" y="1925881"/>
              <a:ext cx="2926080" cy="707886"/>
            </a:xfrm>
            <a:prstGeom prst="rect">
              <a:avLst/>
            </a:prstGeom>
            <a:noFill/>
          </p:spPr>
          <p:txBody>
            <a:bodyPr wrap="square" lIns="0" rIns="0" rtlCol="0" anchor="t">
              <a:spAutoFit/>
            </a:bodyPr>
            <a:lstStyle/>
            <a:p>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
        <p:nvSpPr>
          <p:cNvPr id="22" name="Rounded Rectangle 19">
            <a:extLst>
              <a:ext uri="{FF2B5EF4-FFF2-40B4-BE49-F238E27FC236}">
                <a16:creationId xmlns:a16="http://schemas.microsoft.com/office/drawing/2014/main" id="{6F11CF8D-2F69-4F9B-9061-02F16F796048}"/>
              </a:ext>
            </a:extLst>
          </p:cNvPr>
          <p:cNvSpPr/>
          <p:nvPr/>
        </p:nvSpPr>
        <p:spPr>
          <a:xfrm>
            <a:off x="8714676" y="1562642"/>
            <a:ext cx="45719" cy="103681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0">
            <a:extLst>
              <a:ext uri="{FF2B5EF4-FFF2-40B4-BE49-F238E27FC236}">
                <a16:creationId xmlns:a16="http://schemas.microsoft.com/office/drawing/2014/main" id="{BA40B4E7-F650-4F59-B67F-95B254EC5638}"/>
              </a:ext>
            </a:extLst>
          </p:cNvPr>
          <p:cNvSpPr/>
          <p:nvPr/>
        </p:nvSpPr>
        <p:spPr>
          <a:xfrm>
            <a:off x="8714676" y="3118881"/>
            <a:ext cx="45719" cy="103681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1">
            <a:extLst>
              <a:ext uri="{FF2B5EF4-FFF2-40B4-BE49-F238E27FC236}">
                <a16:creationId xmlns:a16="http://schemas.microsoft.com/office/drawing/2014/main" id="{68010103-71CF-4340-9237-DE5F9016ECBE}"/>
              </a:ext>
            </a:extLst>
          </p:cNvPr>
          <p:cNvSpPr/>
          <p:nvPr/>
        </p:nvSpPr>
        <p:spPr>
          <a:xfrm>
            <a:off x="8714676" y="4639950"/>
            <a:ext cx="45719" cy="103681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hart 27">
            <a:extLst>
              <a:ext uri="{FF2B5EF4-FFF2-40B4-BE49-F238E27FC236}">
                <a16:creationId xmlns:a16="http://schemas.microsoft.com/office/drawing/2014/main" id="{59F321A4-13C5-4680-92A4-A5B63A3FF4B0}"/>
              </a:ext>
            </a:extLst>
          </p:cNvPr>
          <p:cNvGraphicFramePr/>
          <p:nvPr>
            <p:extLst>
              <p:ext uri="{D42A27DB-BD31-4B8C-83A1-F6EECF244321}">
                <p14:modId xmlns:p14="http://schemas.microsoft.com/office/powerpoint/2010/main" val="959613284"/>
              </p:ext>
            </p:extLst>
          </p:nvPr>
        </p:nvGraphicFramePr>
        <p:xfrm>
          <a:off x="3535339" y="2043609"/>
          <a:ext cx="5121323" cy="3414216"/>
        </p:xfrm>
        <a:graphic>
          <a:graphicData uri="http://schemas.openxmlformats.org/drawingml/2006/chart">
            <c:chart xmlns:c="http://schemas.openxmlformats.org/drawingml/2006/chart" xmlns:r="http://schemas.openxmlformats.org/officeDocument/2006/relationships" r:id="rId3"/>
          </a:graphicData>
        </a:graphic>
      </p:graphicFrame>
      <p:grpSp>
        <p:nvGrpSpPr>
          <p:cNvPr id="29" name="Group 28">
            <a:extLst>
              <a:ext uri="{FF2B5EF4-FFF2-40B4-BE49-F238E27FC236}">
                <a16:creationId xmlns:a16="http://schemas.microsoft.com/office/drawing/2014/main" id="{02F50B87-EC13-4A7C-A038-B12898351B4A}"/>
              </a:ext>
            </a:extLst>
          </p:cNvPr>
          <p:cNvGrpSpPr/>
          <p:nvPr/>
        </p:nvGrpSpPr>
        <p:grpSpPr>
          <a:xfrm>
            <a:off x="3844647" y="902537"/>
            <a:ext cx="4479103" cy="4950026"/>
            <a:chOff x="41706799" y="22618700"/>
            <a:chExt cx="2589099" cy="2861311"/>
          </a:xfrm>
        </p:grpSpPr>
        <p:sp>
          <p:nvSpPr>
            <p:cNvPr id="30" name="Shape">
              <a:extLst>
                <a:ext uri="{FF2B5EF4-FFF2-40B4-BE49-F238E27FC236}">
                  <a16:creationId xmlns:a16="http://schemas.microsoft.com/office/drawing/2014/main" id="{A9C8EFF5-BAE1-4F99-BA53-AD1ED865E5CE}"/>
                </a:ext>
              </a:extLst>
            </p:cNvPr>
            <p:cNvSpPr/>
            <p:nvPr/>
          </p:nvSpPr>
          <p:spPr>
            <a:xfrm>
              <a:off x="42887900" y="24155400"/>
              <a:ext cx="622935" cy="224179"/>
            </a:xfrm>
            <a:custGeom>
              <a:avLst/>
              <a:gdLst/>
              <a:ahLst/>
              <a:cxnLst>
                <a:cxn ang="0">
                  <a:pos x="wd2" y="hd2"/>
                </a:cxn>
                <a:cxn ang="5400000">
                  <a:pos x="wd2" y="hd2"/>
                </a:cxn>
                <a:cxn ang="10800000">
                  <a:pos x="wd2" y="hd2"/>
                </a:cxn>
                <a:cxn ang="16200000">
                  <a:pos x="wd2" y="hd2"/>
                </a:cxn>
              </a:cxnLst>
              <a:rect l="0" t="0" r="r" b="b"/>
              <a:pathLst>
                <a:path w="21447" h="19553" extrusionOk="0">
                  <a:moveTo>
                    <a:pt x="4635" y="19358"/>
                  </a:moveTo>
                  <a:lnTo>
                    <a:pt x="20988" y="11161"/>
                  </a:lnTo>
                  <a:cubicBezTo>
                    <a:pt x="21600" y="10828"/>
                    <a:pt x="21600" y="8613"/>
                    <a:pt x="20988" y="8391"/>
                  </a:cubicBezTo>
                  <a:lnTo>
                    <a:pt x="4635" y="194"/>
                  </a:lnTo>
                  <a:cubicBezTo>
                    <a:pt x="2230" y="-1024"/>
                    <a:pt x="0" y="3628"/>
                    <a:pt x="0" y="9831"/>
                  </a:cubicBezTo>
                  <a:lnTo>
                    <a:pt x="0" y="9831"/>
                  </a:lnTo>
                  <a:cubicBezTo>
                    <a:pt x="0" y="15924"/>
                    <a:pt x="2274" y="20576"/>
                    <a:pt x="4635" y="19358"/>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67DD40BD-E8BF-4DB4-BF15-6FCCE47A018C}"/>
                </a:ext>
              </a:extLst>
            </p:cNvPr>
            <p:cNvSpPr/>
            <p:nvPr/>
          </p:nvSpPr>
          <p:spPr>
            <a:xfrm rot="20388124">
              <a:off x="42490685" y="24201821"/>
              <a:ext cx="739376" cy="739375"/>
            </a:xfrm>
            <a:custGeom>
              <a:avLst/>
              <a:gdLst/>
              <a:ahLst/>
              <a:cxnLst>
                <a:cxn ang="0">
                  <a:pos x="wd2" y="hd2"/>
                </a:cxn>
                <a:cxn ang="5400000">
                  <a:pos x="wd2" y="hd2"/>
                </a:cxn>
                <a:cxn ang="10800000">
                  <a:pos x="wd2" y="hd2"/>
                </a:cxn>
                <a:cxn ang="16200000">
                  <a:pos x="wd2" y="hd2"/>
                </a:cxn>
              </a:cxnLst>
              <a:rect l="0" t="0" r="r" b="b"/>
              <a:pathLst>
                <a:path w="20514" h="20514" extrusionOk="0">
                  <a:moveTo>
                    <a:pt x="12776" y="2488"/>
                  </a:moveTo>
                  <a:lnTo>
                    <a:pt x="161" y="19578"/>
                  </a:lnTo>
                  <a:cubicBezTo>
                    <a:pt x="-297" y="20212"/>
                    <a:pt x="302" y="20811"/>
                    <a:pt x="936" y="20353"/>
                  </a:cubicBezTo>
                  <a:lnTo>
                    <a:pt x="18026" y="7738"/>
                  </a:lnTo>
                  <a:cubicBezTo>
                    <a:pt x="20528" y="5906"/>
                    <a:pt x="21303" y="2594"/>
                    <a:pt x="19612" y="902"/>
                  </a:cubicBezTo>
                  <a:lnTo>
                    <a:pt x="19612" y="902"/>
                  </a:lnTo>
                  <a:cubicBezTo>
                    <a:pt x="17920" y="-789"/>
                    <a:pt x="14608" y="-14"/>
                    <a:pt x="12776" y="2488"/>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0A576F8C-46F2-4D8D-82AA-DAEA45D2B0C1}"/>
                </a:ext>
              </a:extLst>
            </p:cNvPr>
            <p:cNvSpPr/>
            <p:nvPr/>
          </p:nvSpPr>
          <p:spPr>
            <a:xfrm>
              <a:off x="41706799" y="22618700"/>
              <a:ext cx="2589099" cy="2861311"/>
            </a:xfrm>
            <a:custGeom>
              <a:avLst/>
              <a:gdLst/>
              <a:ahLst/>
              <a:cxnLst>
                <a:cxn ang="0">
                  <a:pos x="wd2" y="hd2"/>
                </a:cxn>
                <a:cxn ang="5400000">
                  <a:pos x="wd2" y="hd2"/>
                </a:cxn>
                <a:cxn ang="10800000">
                  <a:pos x="wd2" y="hd2"/>
                </a:cxn>
                <a:cxn ang="16200000">
                  <a:pos x="wd2" y="hd2"/>
                </a:cxn>
              </a:cxnLst>
              <a:rect l="0" t="0" r="r" b="b"/>
              <a:pathLst>
                <a:path w="20850" h="21486" extrusionOk="0">
                  <a:moveTo>
                    <a:pt x="18791" y="3853"/>
                  </a:moveTo>
                  <a:cubicBezTo>
                    <a:pt x="18208" y="3509"/>
                    <a:pt x="17574" y="3309"/>
                    <a:pt x="16929" y="3233"/>
                  </a:cubicBezTo>
                  <a:cubicBezTo>
                    <a:pt x="15498" y="1278"/>
                    <a:pt x="13125" y="0"/>
                    <a:pt x="10435" y="0"/>
                  </a:cubicBezTo>
                  <a:cubicBezTo>
                    <a:pt x="7745" y="0"/>
                    <a:pt x="5372" y="1278"/>
                    <a:pt x="3941" y="3233"/>
                  </a:cubicBezTo>
                  <a:cubicBezTo>
                    <a:pt x="3296" y="3300"/>
                    <a:pt x="2662" y="3509"/>
                    <a:pt x="2079" y="3853"/>
                  </a:cubicBezTo>
                  <a:cubicBezTo>
                    <a:pt x="361" y="4873"/>
                    <a:pt x="-365" y="6799"/>
                    <a:pt x="177" y="8545"/>
                  </a:cubicBezTo>
                  <a:cubicBezTo>
                    <a:pt x="320" y="8993"/>
                    <a:pt x="750" y="9279"/>
                    <a:pt x="1210" y="9298"/>
                  </a:cubicBezTo>
                  <a:cubicBezTo>
                    <a:pt x="852" y="10242"/>
                    <a:pt x="658" y="11263"/>
                    <a:pt x="658" y="12321"/>
                  </a:cubicBezTo>
                  <a:cubicBezTo>
                    <a:pt x="658" y="14629"/>
                    <a:pt x="1578" y="16736"/>
                    <a:pt x="3092" y="18339"/>
                  </a:cubicBezTo>
                  <a:lnTo>
                    <a:pt x="1865" y="19483"/>
                  </a:lnTo>
                  <a:cubicBezTo>
                    <a:pt x="1374" y="19941"/>
                    <a:pt x="1374" y="20684"/>
                    <a:pt x="1865" y="21142"/>
                  </a:cubicBezTo>
                  <a:lnTo>
                    <a:pt x="1865" y="21142"/>
                  </a:lnTo>
                  <a:cubicBezTo>
                    <a:pt x="2355" y="21600"/>
                    <a:pt x="3153" y="21600"/>
                    <a:pt x="3644" y="21142"/>
                  </a:cubicBezTo>
                  <a:lnTo>
                    <a:pt x="4984" y="19893"/>
                  </a:lnTo>
                  <a:cubicBezTo>
                    <a:pt x="6538" y="20866"/>
                    <a:pt x="8410" y="21428"/>
                    <a:pt x="10415" y="21428"/>
                  </a:cubicBezTo>
                  <a:cubicBezTo>
                    <a:pt x="12429" y="21428"/>
                    <a:pt x="14291" y="20866"/>
                    <a:pt x="15845" y="19893"/>
                  </a:cubicBezTo>
                  <a:lnTo>
                    <a:pt x="17185" y="21142"/>
                  </a:lnTo>
                  <a:cubicBezTo>
                    <a:pt x="17676" y="21600"/>
                    <a:pt x="18474" y="21600"/>
                    <a:pt x="18965" y="21142"/>
                  </a:cubicBezTo>
                  <a:cubicBezTo>
                    <a:pt x="19456" y="20684"/>
                    <a:pt x="19456" y="19941"/>
                    <a:pt x="18965" y="19483"/>
                  </a:cubicBezTo>
                  <a:lnTo>
                    <a:pt x="17737" y="18339"/>
                  </a:lnTo>
                  <a:cubicBezTo>
                    <a:pt x="19251" y="16736"/>
                    <a:pt x="20171" y="14629"/>
                    <a:pt x="20171" y="12321"/>
                  </a:cubicBezTo>
                  <a:cubicBezTo>
                    <a:pt x="20171" y="11263"/>
                    <a:pt x="19977" y="10242"/>
                    <a:pt x="19619" y="9298"/>
                  </a:cubicBezTo>
                  <a:cubicBezTo>
                    <a:pt x="20079" y="9288"/>
                    <a:pt x="20509" y="8993"/>
                    <a:pt x="20652" y="8545"/>
                  </a:cubicBezTo>
                  <a:cubicBezTo>
                    <a:pt x="21235" y="6809"/>
                    <a:pt x="20509" y="4873"/>
                    <a:pt x="18791" y="3853"/>
                  </a:cubicBezTo>
                  <a:close/>
                  <a:moveTo>
                    <a:pt x="10435" y="696"/>
                  </a:moveTo>
                  <a:cubicBezTo>
                    <a:pt x="12685" y="696"/>
                    <a:pt x="14700" y="1678"/>
                    <a:pt x="16019" y="3223"/>
                  </a:cubicBezTo>
                  <a:cubicBezTo>
                    <a:pt x="15313" y="3281"/>
                    <a:pt x="14638" y="3490"/>
                    <a:pt x="14035" y="3843"/>
                  </a:cubicBezTo>
                  <a:cubicBezTo>
                    <a:pt x="12920" y="3433"/>
                    <a:pt x="11713" y="3204"/>
                    <a:pt x="10445" y="3204"/>
                  </a:cubicBezTo>
                  <a:cubicBezTo>
                    <a:pt x="9177" y="3204"/>
                    <a:pt x="7960" y="3433"/>
                    <a:pt x="6855" y="3843"/>
                  </a:cubicBezTo>
                  <a:cubicBezTo>
                    <a:pt x="6252" y="3490"/>
                    <a:pt x="5567" y="3281"/>
                    <a:pt x="4871" y="3223"/>
                  </a:cubicBezTo>
                  <a:cubicBezTo>
                    <a:pt x="6170" y="1678"/>
                    <a:pt x="8185" y="696"/>
                    <a:pt x="10435" y="696"/>
                  </a:cubicBezTo>
                  <a:close/>
                  <a:moveTo>
                    <a:pt x="10435" y="19712"/>
                  </a:moveTo>
                  <a:cubicBezTo>
                    <a:pt x="6058" y="19712"/>
                    <a:pt x="2509" y="16403"/>
                    <a:pt x="2509" y="12321"/>
                  </a:cubicBezTo>
                  <a:cubicBezTo>
                    <a:pt x="2509" y="10805"/>
                    <a:pt x="3000" y="9393"/>
                    <a:pt x="3838" y="8220"/>
                  </a:cubicBezTo>
                  <a:cubicBezTo>
                    <a:pt x="5127" y="7543"/>
                    <a:pt x="6334" y="6733"/>
                    <a:pt x="7449" y="5808"/>
                  </a:cubicBezTo>
                  <a:lnTo>
                    <a:pt x="7449" y="5808"/>
                  </a:lnTo>
                  <a:cubicBezTo>
                    <a:pt x="7602" y="5684"/>
                    <a:pt x="7704" y="5531"/>
                    <a:pt x="7766" y="5359"/>
                  </a:cubicBezTo>
                  <a:cubicBezTo>
                    <a:pt x="8604" y="5083"/>
                    <a:pt x="9494" y="4930"/>
                    <a:pt x="10435" y="4930"/>
                  </a:cubicBezTo>
                  <a:cubicBezTo>
                    <a:pt x="11376" y="4930"/>
                    <a:pt x="12276" y="5083"/>
                    <a:pt x="13104" y="5359"/>
                  </a:cubicBezTo>
                  <a:cubicBezTo>
                    <a:pt x="13166" y="5522"/>
                    <a:pt x="13268" y="5684"/>
                    <a:pt x="13421" y="5808"/>
                  </a:cubicBezTo>
                  <a:lnTo>
                    <a:pt x="13421" y="5808"/>
                  </a:lnTo>
                  <a:cubicBezTo>
                    <a:pt x="14526" y="6733"/>
                    <a:pt x="15743" y="7534"/>
                    <a:pt x="17032" y="8220"/>
                  </a:cubicBezTo>
                  <a:cubicBezTo>
                    <a:pt x="17870" y="9393"/>
                    <a:pt x="18361" y="10805"/>
                    <a:pt x="18361" y="12321"/>
                  </a:cubicBezTo>
                  <a:cubicBezTo>
                    <a:pt x="18361" y="16403"/>
                    <a:pt x="14812" y="19712"/>
                    <a:pt x="10435" y="19712"/>
                  </a:cubicBezTo>
                  <a:close/>
                </a:path>
              </a:pathLst>
            </a:custGeom>
            <a:solidFill>
              <a:schemeClr val="accent3">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3" name="Circle">
              <a:extLst>
                <a:ext uri="{FF2B5EF4-FFF2-40B4-BE49-F238E27FC236}">
                  <a16:creationId xmlns:a16="http://schemas.microsoft.com/office/drawing/2014/main" id="{B2214D26-8F0B-4BED-954B-30F23752525A}"/>
                </a:ext>
              </a:extLst>
            </p:cNvPr>
            <p:cNvSpPr/>
            <p:nvPr/>
          </p:nvSpPr>
          <p:spPr>
            <a:xfrm>
              <a:off x="42900600" y="24155400"/>
              <a:ext cx="210822" cy="210822"/>
            </a:xfrm>
            <a:prstGeom prst="ellipse">
              <a:avLst/>
            </a:prstGeom>
            <a:solidFill>
              <a:schemeClr val="tx1">
                <a:lumMod val="85000"/>
                <a:lumOff val="15000"/>
              </a:schemeClr>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61364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8553</TotalTime>
  <Words>452</Words>
  <PresentationFormat>Widescreen</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Alarm Clock Pie-Chart – Slide Template</vt:lpstr>
      <vt:lpstr>Alarm Clock Pie-Chart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Alarm Clock Pie-Chart</dc:title>
  <dc:creator>PresentationGO.com</dc:creator>
  <dc:description>© Copyright PresentationGO.com</dc:description>
  <dcterms:created xsi:type="dcterms:W3CDTF">2014-11-26T05:14:11Z</dcterms:created>
  <dcterms:modified xsi:type="dcterms:W3CDTF">2020-09-11T19:51:30Z</dcterms:modified>
  <cp:category>Charts &amp; Diagrams</cp:category>
</cp:coreProperties>
</file>