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p:scale>
          <a:sx n="66" d="100"/>
          <a:sy n="66" d="100"/>
        </p:scale>
        <p:origin x="4008" y="1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297272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Tree>
    <p:extLst>
      <p:ext uri="{BB962C8B-B14F-4D97-AF65-F5344CB8AC3E}">
        <p14:creationId xmlns:p14="http://schemas.microsoft.com/office/powerpoint/2010/main" val="2871670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hyperlink" Target="http://www.presentationgo.com/"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resumgo.com/" TargetMode="External"/><Relationship Id="rId2" Type="http://schemas.openxmlformats.org/officeDocument/2006/relationships/hyperlink" Target="https://www.presentationgo.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F8CF43E-9EB7-4224-8AF4-11913267F4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52414" y="1124352"/>
            <a:ext cx="3071359" cy="3904848"/>
          </a:xfrm>
          <a:prstGeom prst="rect">
            <a:avLst/>
          </a:prstGeom>
          <a:ln w="57150">
            <a:solidFill>
              <a:srgbClr val="777777"/>
            </a:solidFill>
          </a:ln>
        </p:spPr>
      </p:pic>
      <p:sp>
        <p:nvSpPr>
          <p:cNvPr id="4" name="TextBox 3">
            <a:extLst>
              <a:ext uri="{FF2B5EF4-FFF2-40B4-BE49-F238E27FC236}">
                <a16:creationId xmlns:a16="http://schemas.microsoft.com/office/drawing/2014/main" id="{DF4C6702-7E36-41A1-B6FF-2F68C5985B82}"/>
              </a:ext>
            </a:extLst>
          </p:cNvPr>
          <p:cNvSpPr txBox="1"/>
          <p:nvPr userDrawn="1"/>
        </p:nvSpPr>
        <p:spPr>
          <a:xfrm>
            <a:off x="8089649" y="-88289"/>
            <a:ext cx="2439450" cy="369332"/>
          </a:xfrm>
          <a:prstGeom prst="rect">
            <a:avLst/>
          </a:prstGeom>
          <a:noFill/>
        </p:spPr>
        <p:txBody>
          <a:bodyPr wrap="none" rtlCol="0">
            <a:spAutoFit/>
          </a:bodyPr>
          <a:lstStyle/>
          <a:p>
            <a:r>
              <a:rPr lang="en-US" sz="1800" b="1" dirty="0"/>
              <a:t>To insert your ID photo:</a:t>
            </a:r>
          </a:p>
        </p:txBody>
      </p:sp>
      <p:sp>
        <p:nvSpPr>
          <p:cNvPr id="5" name="TextBox 4">
            <a:extLst>
              <a:ext uri="{FF2B5EF4-FFF2-40B4-BE49-F238E27FC236}">
                <a16:creationId xmlns:a16="http://schemas.microsoft.com/office/drawing/2014/main" id="{64D4DB20-2447-468B-ADA1-71A0C417EB8C}"/>
              </a:ext>
            </a:extLst>
          </p:cNvPr>
          <p:cNvSpPr txBox="1"/>
          <p:nvPr userDrawn="1"/>
        </p:nvSpPr>
        <p:spPr>
          <a:xfrm>
            <a:off x="8089649" y="572999"/>
            <a:ext cx="2161169" cy="369332"/>
          </a:xfrm>
          <a:prstGeom prst="rect">
            <a:avLst/>
          </a:prstGeom>
          <a:noFill/>
        </p:spPr>
        <p:txBody>
          <a:bodyPr wrap="none" rtlCol="0">
            <a:spAutoFit/>
          </a:bodyPr>
          <a:lstStyle/>
          <a:p>
            <a:r>
              <a:rPr lang="en-US" sz="1800" b="0" dirty="0"/>
              <a:t>Click the shape and…</a:t>
            </a:r>
          </a:p>
        </p:txBody>
      </p:sp>
      <p:sp>
        <p:nvSpPr>
          <p:cNvPr id="6" name="TextBox 5">
            <a:extLst>
              <a:ext uri="{FF2B5EF4-FFF2-40B4-BE49-F238E27FC236}">
                <a16:creationId xmlns:a16="http://schemas.microsoft.com/office/drawing/2014/main" id="{12234955-61A3-4DDA-BF4C-5FD6884B9228}"/>
              </a:ext>
            </a:extLst>
          </p:cNvPr>
          <p:cNvSpPr txBox="1"/>
          <p:nvPr userDrawn="1"/>
        </p:nvSpPr>
        <p:spPr>
          <a:xfrm>
            <a:off x="8089649" y="5687843"/>
            <a:ext cx="2097497" cy="369332"/>
          </a:xfrm>
          <a:prstGeom prst="rect">
            <a:avLst/>
          </a:prstGeom>
          <a:noFill/>
        </p:spPr>
        <p:txBody>
          <a:bodyPr wrap="none" rtlCol="0">
            <a:spAutoFit/>
          </a:bodyPr>
          <a:lstStyle/>
          <a:p>
            <a:r>
              <a:rPr lang="en-US" sz="1800" b="1" dirty="0"/>
              <a:t>To insert your icons:</a:t>
            </a:r>
          </a:p>
        </p:txBody>
      </p:sp>
      <p:pic>
        <p:nvPicPr>
          <p:cNvPr id="7" name="Picture 6">
            <a:extLst>
              <a:ext uri="{FF2B5EF4-FFF2-40B4-BE49-F238E27FC236}">
                <a16:creationId xmlns:a16="http://schemas.microsoft.com/office/drawing/2014/main" id="{63106DA1-C873-4A74-9FEE-261945856197}"/>
              </a:ext>
            </a:extLst>
          </p:cNvPr>
          <p:cNvPicPr>
            <a:picLocks noChangeAspect="1"/>
          </p:cNvPicPr>
          <p:nvPr userDrawn="1"/>
        </p:nvPicPr>
        <p:blipFill>
          <a:blip r:embed="rId3"/>
          <a:stretch>
            <a:fillRect/>
          </a:stretch>
        </p:blipFill>
        <p:spPr>
          <a:xfrm>
            <a:off x="10123920" y="6221916"/>
            <a:ext cx="568325" cy="987803"/>
          </a:xfrm>
          <a:prstGeom prst="rect">
            <a:avLst/>
          </a:prstGeom>
        </p:spPr>
      </p:pic>
      <p:sp>
        <p:nvSpPr>
          <p:cNvPr id="8" name="TextBox 7">
            <a:extLst>
              <a:ext uri="{FF2B5EF4-FFF2-40B4-BE49-F238E27FC236}">
                <a16:creationId xmlns:a16="http://schemas.microsoft.com/office/drawing/2014/main" id="{88DE2AA3-A327-4778-A854-B3154080D617}"/>
              </a:ext>
            </a:extLst>
          </p:cNvPr>
          <p:cNvSpPr txBox="1"/>
          <p:nvPr userDrawn="1"/>
        </p:nvSpPr>
        <p:spPr>
          <a:xfrm>
            <a:off x="8089649" y="6201830"/>
            <a:ext cx="1939442" cy="369332"/>
          </a:xfrm>
          <a:prstGeom prst="rect">
            <a:avLst/>
          </a:prstGeom>
          <a:noFill/>
        </p:spPr>
        <p:txBody>
          <a:bodyPr wrap="none" rtlCol="0">
            <a:spAutoFit/>
          </a:bodyPr>
          <a:lstStyle/>
          <a:p>
            <a:r>
              <a:rPr lang="en-US" sz="1800" b="0" dirty="0"/>
              <a:t>Go to “Insert”, and</a:t>
            </a:r>
          </a:p>
        </p:txBody>
      </p:sp>
      <p:sp>
        <p:nvSpPr>
          <p:cNvPr id="9" name="Rectangle 8">
            <a:extLst>
              <a:ext uri="{FF2B5EF4-FFF2-40B4-BE49-F238E27FC236}">
                <a16:creationId xmlns:a16="http://schemas.microsoft.com/office/drawing/2014/main" id="{F477AEF1-8A84-4C2D-B349-7E40B6D6DF0E}"/>
              </a:ext>
            </a:extLst>
          </p:cNvPr>
          <p:cNvSpPr/>
          <p:nvPr userDrawn="1"/>
        </p:nvSpPr>
        <p:spPr>
          <a:xfrm>
            <a:off x="-12701" y="10198564"/>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grpSp>
        <p:nvGrpSpPr>
          <p:cNvPr id="10" name="Group 9">
            <a:extLst>
              <a:ext uri="{FF2B5EF4-FFF2-40B4-BE49-F238E27FC236}">
                <a16:creationId xmlns:a16="http://schemas.microsoft.com/office/drawing/2014/main" id="{86D57844-A648-4E04-B3DD-0A8D70E775C8}"/>
              </a:ext>
            </a:extLst>
          </p:cNvPr>
          <p:cNvGrpSpPr/>
          <p:nvPr userDrawn="1"/>
        </p:nvGrpSpPr>
        <p:grpSpPr>
          <a:xfrm>
            <a:off x="-1654908" y="-16654"/>
            <a:ext cx="1569183" cy="612144"/>
            <a:chOff x="-2096383" y="21447"/>
            <a:chExt cx="1569183" cy="612144"/>
          </a:xfrm>
        </p:grpSpPr>
        <p:sp>
          <p:nvSpPr>
            <p:cNvPr id="11" name="TextBox 10">
              <a:extLst>
                <a:ext uri="{FF2B5EF4-FFF2-40B4-BE49-F238E27FC236}">
                  <a16:creationId xmlns:a16="http://schemas.microsoft.com/office/drawing/2014/main" id="{473743CC-6B79-40BD-99EF-8F752F59028D}"/>
                </a:ext>
              </a:extLst>
            </p:cNvPr>
            <p:cNvSpPr txBox="1"/>
            <p:nvPr userDrawn="1"/>
          </p:nvSpPr>
          <p:spPr>
            <a:xfrm>
              <a:off x="-2096383" y="21447"/>
              <a:ext cx="365806"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By:</a:t>
              </a:r>
            </a:p>
          </p:txBody>
        </p:sp>
        <p:sp>
          <p:nvSpPr>
            <p:cNvPr id="12" name="TextBox 11">
              <a:extLst>
                <a:ext uri="{FF2B5EF4-FFF2-40B4-BE49-F238E27FC236}">
                  <a16:creationId xmlns:a16="http://schemas.microsoft.com/office/drawing/2014/main" id="{2E72EF4B-8F23-4739-BEE2-290BB266AF74}"/>
                </a:ext>
              </a:extLst>
            </p:cNvPr>
            <p:cNvSpPr txBox="1"/>
            <p:nvPr userDrawn="1"/>
          </p:nvSpPr>
          <p:spPr>
            <a:xfrm>
              <a:off x="-1002010" y="387370"/>
              <a:ext cx="474810" cy="246221"/>
            </a:xfrm>
            <a:prstGeom prst="rect">
              <a:avLst/>
            </a:prstGeom>
            <a:noFill/>
          </p:spPr>
          <p:txBody>
            <a:bodyPr wrap="none" rtlCol="0">
              <a:spAutoFit/>
            </a:bodyPr>
            <a:lstStyle/>
            <a:p>
              <a:pPr algn="l" defTabSz="914400" hangingPunct="1"/>
              <a:r>
                <a:rPr lang="en-US" sz="1000" b="0" kern="1200" dirty="0">
                  <a:solidFill>
                    <a:prstClr val="black"/>
                  </a:solidFill>
                  <a:latin typeface="Open Sans" panose="020B0606030504020204" pitchFamily="34" charset="0"/>
                  <a:ea typeface="Open Sans" panose="020B0606030504020204" pitchFamily="34" charset="0"/>
                  <a:cs typeface="Open Sans" panose="020B0606030504020204" pitchFamily="34" charset="0"/>
                </a:rPr>
                <a:t>.com</a:t>
              </a:r>
            </a:p>
          </p:txBody>
        </p:sp>
        <p:pic>
          <p:nvPicPr>
            <p:cNvPr id="13" name="Picture 12">
              <a:extLst>
                <a:ext uri="{FF2B5EF4-FFF2-40B4-BE49-F238E27FC236}">
                  <a16:creationId xmlns:a16="http://schemas.microsoft.com/office/drawing/2014/main" id="{EAA9612D-07F9-49D9-9A38-E856E5DAED49}"/>
                </a:ext>
              </a:extLst>
            </p:cNvPr>
            <p:cNvPicPr>
              <a:picLocks noChangeAspect="1"/>
            </p:cNvPicPr>
            <p:nvPr userDrawn="1"/>
          </p:nvPicPr>
          <p:blipFill>
            <a:blip r:embed="rId5"/>
            <a:stretch>
              <a:fillRect/>
            </a:stretch>
          </p:blipFill>
          <p:spPr>
            <a:xfrm>
              <a:off x="-2018604" y="234547"/>
              <a:ext cx="1405251" cy="185944"/>
            </a:xfrm>
            <a:prstGeom prst="rect">
              <a:avLst/>
            </a:prstGeom>
          </p:spPr>
        </p:pic>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copyrigh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2875477-A09A-0C4A-804E-A04CCC9249B9}"/>
              </a:ext>
            </a:extLst>
          </p:cNvPr>
          <p:cNvSpPr/>
          <p:nvPr userDrawn="1"/>
        </p:nvSpPr>
        <p:spPr>
          <a:xfrm>
            <a:off x="4281714" y="3164956"/>
            <a:ext cx="1524000" cy="372993"/>
          </a:xfrm>
          <a:prstGeom prst="rect">
            <a:avLst/>
          </a:prstGeom>
          <a:solidFill>
            <a:srgbClr val="FFFF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6" name="© COPYRIGHT NOTICE - PLEASE READ [AND REMOVE]…">
            <a:extLst>
              <a:ext uri="{FF2B5EF4-FFF2-40B4-BE49-F238E27FC236}">
                <a16:creationId xmlns:a16="http://schemas.microsoft.com/office/drawing/2014/main" id="{C2AB31CF-2894-D74A-90D4-6F442F86C7DD}"/>
              </a:ext>
            </a:extLst>
          </p:cNvPr>
          <p:cNvSpPr txBox="1"/>
          <p:nvPr userDrawn="1"/>
        </p:nvSpPr>
        <p:spPr>
          <a:xfrm>
            <a:off x="627286" y="3190356"/>
            <a:ext cx="6517829" cy="367768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p>
            <a:pPr marR="457200" algn="just" defTabSz="449580">
              <a:spcBef>
                <a:spcPts val="1200"/>
              </a:spcBef>
              <a:defRPr sz="150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 COPYRIGHT NOTICE</a:t>
            </a:r>
            <a:r>
              <a:rPr lang="en-US" dirty="0">
                <a:latin typeface="Arial" panose="020B0604020202020204" pitchFamily="34" charset="0"/>
                <a:cs typeface="Arial" panose="020B0604020202020204" pitchFamily="34" charset="0"/>
              </a:rPr>
              <a:t> - </a:t>
            </a:r>
            <a:r>
              <a:rPr dirty="0">
                <a:latin typeface="Arial" panose="020B0604020202020204" pitchFamily="34" charset="0"/>
                <a:cs typeface="Arial" panose="020B0604020202020204" pitchFamily="34" charset="0"/>
              </a:rPr>
              <a:t>PLEASE READ [AND REMOVE]</a:t>
            </a:r>
          </a:p>
          <a:p>
            <a:pPr marR="457200" algn="just" defTabSz="449580">
              <a:spcBef>
                <a:spcPts val="1200"/>
              </a:spcBef>
              <a:defRPr sz="1500" b="0">
                <a:solidFill>
                  <a:srgbClr val="212A34"/>
                </a:solidFill>
                <a:latin typeface="Helvetica"/>
                <a:ea typeface="Helvetica"/>
                <a:cs typeface="Helvetica"/>
                <a:sym typeface="Helvetica"/>
              </a:defRPr>
            </a:pPr>
            <a:endParaRPr dirty="0">
              <a:latin typeface="Arial" panose="020B0604020202020204" pitchFamily="34" charset="0"/>
              <a:cs typeface="Arial" panose="020B0604020202020204" pitchFamily="34" charset="0"/>
            </a:endParaRP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This free resume template is the sole property of </a:t>
            </a:r>
            <a:r>
              <a:rPr lang="fr-CA" noProof="1">
                <a:latin typeface="Arial" panose="020B0604020202020204" pitchFamily="34" charset="0"/>
                <a:cs typeface="Arial" panose="020B0604020202020204" pitchFamily="34" charset="0"/>
              </a:rPr>
              <a:t>Presentation</a:t>
            </a:r>
            <a:r>
              <a:rPr noProof="1">
                <a:latin typeface="Arial" panose="020B0604020202020204" pitchFamily="34" charset="0"/>
                <a:cs typeface="Arial" panose="020B0604020202020204" pitchFamily="34" charset="0"/>
              </a:rPr>
              <a:t>GO.com</a:t>
            </a:r>
            <a:r>
              <a:rPr dirty="0">
                <a:latin typeface="Arial" panose="020B0604020202020204" pitchFamily="34" charset="0"/>
                <a:cs typeface="Arial" panose="020B0604020202020204" pitchFamily="34" charset="0"/>
              </a:rPr>
              <a:t>.</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can download, edit and modify this template for your own personal use to create a resume for yourself, or for someone else.</a:t>
            </a:r>
          </a:p>
          <a:p>
            <a:pPr marR="457200" algn="just" defTabSz="449580">
              <a:spcBef>
                <a:spcPts val="1800"/>
              </a:spcBef>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You will not do, or authorize or permit any third party to do, any of the following without our prior written consent:</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sublicense, sell, publish, post, display, distribute or otherwise transfer this template or make it available online or for</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download</a:t>
            </a:r>
          </a:p>
          <a:p>
            <a:pPr marL="520700" marR="457200" indent="-342900" algn="just" defTabSz="449580">
              <a:spcBef>
                <a:spcPts val="1800"/>
              </a:spcBef>
              <a:buClr>
                <a:srgbClr val="C00000"/>
              </a:buClr>
              <a:buSzPct val="145000"/>
              <a:buFont typeface="Wingdings" panose="05000000000000000000" pitchFamily="2" charset="2"/>
              <a:buChar char=""/>
              <a:defRPr sz="1500" b="0">
                <a:solidFill>
                  <a:srgbClr val="212A34"/>
                </a:solidFill>
                <a:latin typeface="Helvetica"/>
                <a:ea typeface="Helvetica"/>
                <a:cs typeface="Helvetica"/>
                <a:sym typeface="Helvetica"/>
              </a:defRPr>
            </a:pPr>
            <a:r>
              <a:rPr dirty="0">
                <a:latin typeface="Arial" panose="020B0604020202020204" pitchFamily="34" charset="0"/>
                <a:cs typeface="Arial" panose="020B0604020202020204" pitchFamily="34" charset="0"/>
              </a:rPr>
              <a:t>sell printed versions of this template to a third party </a:t>
            </a:r>
          </a:p>
        </p:txBody>
      </p:sp>
      <p:sp>
        <p:nvSpPr>
          <p:cNvPr id="17" name="Rectangle">
            <a:extLst>
              <a:ext uri="{FF2B5EF4-FFF2-40B4-BE49-F238E27FC236}">
                <a16:creationId xmlns:a16="http://schemas.microsoft.com/office/drawing/2014/main" id="{E317B11B-C7FB-3F43-ABC6-80793E5D4C4B}"/>
              </a:ext>
            </a:extLst>
          </p:cNvPr>
          <p:cNvSpPr/>
          <p:nvPr userDrawn="1"/>
        </p:nvSpPr>
        <p:spPr>
          <a:xfrm>
            <a:off x="0" y="-12700"/>
            <a:ext cx="5354985" cy="1767930"/>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8" name="Rectangle">
            <a:extLst>
              <a:ext uri="{FF2B5EF4-FFF2-40B4-BE49-F238E27FC236}">
                <a16:creationId xmlns:a16="http://schemas.microsoft.com/office/drawing/2014/main" id="{E4519AAB-AEA6-5A44-97E5-BA2951F74E5B}"/>
              </a:ext>
            </a:extLst>
          </p:cNvPr>
          <p:cNvSpPr/>
          <p:nvPr userDrawn="1"/>
        </p:nvSpPr>
        <p:spPr>
          <a:xfrm>
            <a:off x="3218213" y="8875103"/>
            <a:ext cx="4554187" cy="1198627"/>
          </a:xfrm>
          <a:prstGeom prst="rect">
            <a:avLst/>
          </a:prstGeom>
          <a:solidFill>
            <a:srgbClr val="222A33"/>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9" name="ResumGO.com">
            <a:extLst>
              <a:ext uri="{FF2B5EF4-FFF2-40B4-BE49-F238E27FC236}">
                <a16:creationId xmlns:a16="http://schemas.microsoft.com/office/drawing/2014/main" id="{41464F32-A7FB-A949-941B-5B04B9FB0582}"/>
              </a:ext>
            </a:extLst>
          </p:cNvPr>
          <p:cNvSpPr txBox="1"/>
          <p:nvPr userDrawn="1"/>
        </p:nvSpPr>
        <p:spPr>
          <a:xfrm>
            <a:off x="3987424" y="9259094"/>
            <a:ext cx="2735122" cy="43064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a:solidFill>
                  <a:srgbClr val="FFFFFF"/>
                </a:solidFill>
                <a:latin typeface="Calibri"/>
                <a:ea typeface="Calibri"/>
                <a:cs typeface="Calibri"/>
                <a:sym typeface="Calibri"/>
                <a:hlinkClick r:id="" action="ppaction://noaction"/>
              </a:defRPr>
            </a:lvl1pPr>
          </a:lstStyle>
          <a:p>
            <a:r>
              <a:rPr lang="fr-CA" u="none" dirty="0">
                <a:solidFill>
                  <a:schemeClr val="bg1"/>
                </a:solidFill>
                <a:hlinkClick r:id="rId2">
                  <a:extLst>
                    <a:ext uri="{A12FA001-AC4F-418D-AE19-62706E023703}">
                      <ahyp:hlinkClr xmlns:ahyp="http://schemas.microsoft.com/office/drawing/2018/hyperlinkcolor" val="tx"/>
                    </a:ext>
                  </a:extLst>
                </a:hlinkClick>
              </a:rPr>
              <a:t>Presentation</a:t>
            </a:r>
            <a:r>
              <a:rPr u="none" dirty="0">
                <a:solidFill>
                  <a:schemeClr val="bg1"/>
                </a:solidFill>
                <a:hlinkClick r:id="rId2">
                  <a:extLst>
                    <a:ext uri="{A12FA001-AC4F-418D-AE19-62706E023703}">
                      <ahyp:hlinkClr xmlns:ahyp="http://schemas.microsoft.com/office/drawing/2018/hyperlinkcolor" val="tx"/>
                    </a:ext>
                  </a:extLst>
                </a:hlinkClick>
              </a:rPr>
              <a:t>GO.com</a:t>
            </a:r>
            <a:endParaRPr u="none" dirty="0">
              <a:solidFill>
                <a:schemeClr val="bg1"/>
              </a:solidFill>
              <a:hlinkClick r:id="rId3">
                <a:extLst>
                  <a:ext uri="{A12FA001-AC4F-418D-AE19-62706E023703}">
                    <ahyp:hlinkClr xmlns:ahyp="http://schemas.microsoft.com/office/drawing/2018/hyperlinkcolor" val="tx"/>
                  </a:ext>
                </a:extLst>
              </a:hlinkClick>
            </a:endParaRPr>
          </a:p>
        </p:txBody>
      </p:sp>
      <p:pic>
        <p:nvPicPr>
          <p:cNvPr id="20" name="Image" descr="Image">
            <a:extLst>
              <a:ext uri="{FF2B5EF4-FFF2-40B4-BE49-F238E27FC236}">
                <a16:creationId xmlns:a16="http://schemas.microsoft.com/office/drawing/2014/main" id="{7C184342-07DE-C441-9E77-AB534C6D39AC}"/>
              </a:ext>
            </a:extLst>
          </p:cNvPr>
          <p:cNvPicPr>
            <a:picLocks noChangeAspect="1"/>
          </p:cNvPicPr>
          <p:nvPr userDrawn="1"/>
        </p:nvPicPr>
        <p:blipFill>
          <a:blip r:embed="rId4"/>
          <a:stretch>
            <a:fillRect/>
          </a:stretch>
        </p:blipFill>
        <p:spPr>
          <a:xfrm>
            <a:off x="6722546" y="9452711"/>
            <a:ext cx="262649" cy="429023"/>
          </a:xfrm>
          <a:prstGeom prst="rect">
            <a:avLst/>
          </a:prstGeom>
          <a:ln w="3175">
            <a:miter lim="400000"/>
          </a:ln>
        </p:spPr>
      </p:pic>
      <p:pic>
        <p:nvPicPr>
          <p:cNvPr id="21" name="Picture 20">
            <a:extLst>
              <a:ext uri="{FF2B5EF4-FFF2-40B4-BE49-F238E27FC236}">
                <a16:creationId xmlns:a16="http://schemas.microsoft.com/office/drawing/2014/main" id="{91B3907C-9AE1-7D43-986E-69CE75FB0D8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61030" y="534391"/>
            <a:ext cx="4441926" cy="763456"/>
          </a:xfrm>
          <a:prstGeom prst="rect">
            <a:avLst/>
          </a:prstGeom>
        </p:spPr>
      </p:pic>
    </p:spTree>
    <p:extLst>
      <p:ext uri="{BB962C8B-B14F-4D97-AF65-F5344CB8AC3E}">
        <p14:creationId xmlns:p14="http://schemas.microsoft.com/office/powerpoint/2010/main" val="237927095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3" r:id="rId2"/>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128">
            <a:extLst>
              <a:ext uri="{FF2B5EF4-FFF2-40B4-BE49-F238E27FC236}">
                <a16:creationId xmlns:a16="http://schemas.microsoft.com/office/drawing/2014/main" id="{6863F032-7B7B-3345-A056-9A420537FE64}"/>
              </a:ext>
            </a:extLst>
          </p:cNvPr>
          <p:cNvSpPr/>
          <p:nvPr/>
        </p:nvSpPr>
        <p:spPr>
          <a:xfrm>
            <a:off x="0" y="-10624"/>
            <a:ext cx="2423160" cy="2423160"/>
          </a:xfrm>
          <a:prstGeom prst="rect">
            <a:avLst/>
          </a:prstGeom>
          <a:solidFill>
            <a:schemeClr val="tx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457200" rIns="30360" bIns="30360" numCol="1" spcCol="38100" rtlCol="0" anchor="t">
            <a:noAutofit/>
          </a:bodyPr>
          <a:lstStyle/>
          <a:p>
            <a:pPr marL="0" marR="0" indent="0" algn="ctr" defTabSz="602456" rtl="0" fontAlgn="auto" latinLnBrk="0" hangingPunct="0">
              <a:lnSpc>
                <a:spcPct val="100000"/>
              </a:lnSpc>
              <a:spcBef>
                <a:spcPts val="0"/>
              </a:spcBef>
              <a:spcAft>
                <a:spcPts val="0"/>
              </a:spcAft>
              <a:buClrTx/>
              <a:buSzTx/>
              <a:buFontTx/>
              <a:buNone/>
              <a:tabLst/>
            </a:pPr>
            <a:r>
              <a:rPr kumimoji="0" lang="fr-FR" sz="2200" b="0" i="0" u="none" strike="noStrike" cap="none" spc="0" normalizeH="0" baseline="0" dirty="0">
                <a:ln>
                  <a:noFill/>
                </a:ln>
                <a:solidFill>
                  <a:srgbClr val="FFFFFF"/>
                </a:solidFill>
                <a:effectLst/>
                <a:uFillTx/>
                <a:latin typeface="+mn-lt"/>
                <a:ea typeface="+mn-ea"/>
                <a:cs typeface="+mn-cs"/>
                <a:sym typeface="Helvetica Neue Medium"/>
              </a:rPr>
              <a:t>YOUR</a:t>
            </a:r>
          </a:p>
          <a:p>
            <a:pPr marL="0" marR="0" indent="0" algn="ctr" defTabSz="602456" rtl="0" fontAlgn="auto" latinLnBrk="0" hangingPunct="0">
              <a:lnSpc>
                <a:spcPct val="100000"/>
              </a:lnSpc>
              <a:spcBef>
                <a:spcPts val="0"/>
              </a:spcBef>
              <a:spcAft>
                <a:spcPts val="0"/>
              </a:spcAft>
              <a:buClrTx/>
              <a:buSzTx/>
              <a:buFontTx/>
              <a:buNone/>
              <a:tabLst/>
            </a:pPr>
            <a:r>
              <a:rPr kumimoji="0" lang="fr-FR" sz="2200" b="0" i="0" u="none" strike="noStrike" cap="none" spc="0" normalizeH="0" baseline="0" dirty="0">
                <a:ln>
                  <a:noFill/>
                </a:ln>
                <a:solidFill>
                  <a:srgbClr val="FFFFFF"/>
                </a:solidFill>
                <a:effectLst/>
                <a:uFillTx/>
                <a:latin typeface="+mn-lt"/>
                <a:ea typeface="+mn-ea"/>
                <a:cs typeface="+mn-cs"/>
                <a:sym typeface="Helvetica Neue Medium"/>
              </a:rPr>
              <a:t>ID PHOTO HERE</a:t>
            </a:r>
          </a:p>
        </p:txBody>
      </p:sp>
      <p:sp>
        <p:nvSpPr>
          <p:cNvPr id="20" name="Rectangle"/>
          <p:cNvSpPr/>
          <p:nvPr/>
        </p:nvSpPr>
        <p:spPr>
          <a:xfrm>
            <a:off x="-1" y="2412536"/>
            <a:ext cx="7772401" cy="7645864"/>
          </a:xfrm>
          <a:prstGeom prst="rect">
            <a:avLst/>
          </a:prstGeom>
          <a:solidFill>
            <a:srgbClr val="F0EFF2"/>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22" name="Rectangle"/>
          <p:cNvSpPr/>
          <p:nvPr/>
        </p:nvSpPr>
        <p:spPr>
          <a:xfrm>
            <a:off x="0" y="1524840"/>
            <a:ext cx="3543363" cy="887696"/>
          </a:xfrm>
          <a:prstGeom prst="rect">
            <a:avLst/>
          </a:prstGeom>
          <a:solidFill>
            <a:schemeClr val="accent2">
              <a:hueOff val="167855"/>
              <a:satOff val="17755"/>
              <a:lumOff val="-16671"/>
              <a:alpha val="74523"/>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23" name="Jane SMITH"/>
          <p:cNvSpPr txBox="1"/>
          <p:nvPr/>
        </p:nvSpPr>
        <p:spPr>
          <a:xfrm>
            <a:off x="364994" y="1566014"/>
            <a:ext cx="3015570" cy="61531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nchor="ctr">
            <a:spAutoFit/>
          </a:bodyPr>
          <a:lstStyle/>
          <a:p>
            <a:pPr algn="l">
              <a:defRPr sz="4600">
                <a:solidFill>
                  <a:srgbClr val="FFFFFF"/>
                </a:solidFill>
                <a:latin typeface="Calibri"/>
                <a:ea typeface="Calibri"/>
                <a:cs typeface="Calibri"/>
                <a:sym typeface="Calibri"/>
              </a:defRPr>
            </a:pPr>
            <a:r>
              <a:rPr lang="en-US" sz="3600" b="0"/>
              <a:t>Jane</a:t>
            </a:r>
            <a:r>
              <a:rPr lang="en-US" sz="3600"/>
              <a:t> RESUMGO</a:t>
            </a:r>
          </a:p>
        </p:txBody>
      </p:sp>
      <p:sp>
        <p:nvSpPr>
          <p:cNvPr id="24" name="Graphic Designer"/>
          <p:cNvSpPr txBox="1"/>
          <p:nvPr/>
        </p:nvSpPr>
        <p:spPr>
          <a:xfrm>
            <a:off x="365971" y="2066207"/>
            <a:ext cx="1396039" cy="2893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defRPr sz="1500" b="0">
                <a:solidFill>
                  <a:srgbClr val="FFFFFF"/>
                </a:solidFill>
                <a:latin typeface="Calibri"/>
                <a:ea typeface="Calibri"/>
                <a:cs typeface="Calibri"/>
                <a:sym typeface="Calibri"/>
              </a:defRPr>
            </a:lvl1pPr>
          </a:lstStyle>
          <a:p>
            <a:r>
              <a:rPr lang="en-US"/>
              <a:t>Graphic Designer</a:t>
            </a:r>
          </a:p>
        </p:txBody>
      </p:sp>
      <p:sp>
        <p:nvSpPr>
          <p:cNvPr id="25" name="Ut enim ad minim veniam, quis nostrud exerc. Irure dolor in reprehend incididunt ut labore et dolore magna aliqua. Ut enim ad minim veniam, quis nostrud exercitation ullamco laboris nisi ut aliquip ex ea commodo consequat."/>
          <p:cNvSpPr txBox="1"/>
          <p:nvPr/>
        </p:nvSpPr>
        <p:spPr>
          <a:xfrm>
            <a:off x="2586550" y="708720"/>
            <a:ext cx="4864812" cy="56914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lvl1pPr algn="l">
              <a:defRPr sz="1100" b="0">
                <a:solidFill>
                  <a:srgbClr val="5E5E5E"/>
                </a:solidFill>
                <a:latin typeface="Calibri"/>
                <a:ea typeface="Calibri"/>
                <a:cs typeface="Calibri"/>
                <a:sym typeface="Calibri"/>
              </a:defRPr>
            </a:lvl1pPr>
          </a:lstStyle>
          <a:p>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26" name="EXPERIENCE"/>
          <p:cNvSpPr txBox="1"/>
          <p:nvPr/>
        </p:nvSpPr>
        <p:spPr>
          <a:xfrm>
            <a:off x="350235" y="2679236"/>
            <a:ext cx="1164098"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EXPERIENCE</a:t>
            </a:r>
          </a:p>
        </p:txBody>
      </p:sp>
      <p:sp>
        <p:nvSpPr>
          <p:cNvPr id="27" name="EDUCATION"/>
          <p:cNvSpPr txBox="1"/>
          <p:nvPr/>
        </p:nvSpPr>
        <p:spPr>
          <a:xfrm>
            <a:off x="363940" y="6903500"/>
            <a:ext cx="1151355" cy="3229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EDUCATION</a:t>
            </a:r>
          </a:p>
        </p:txBody>
      </p:sp>
      <p:sp>
        <p:nvSpPr>
          <p:cNvPr id="28" name="INTERESTS"/>
          <p:cNvSpPr txBox="1"/>
          <p:nvPr/>
        </p:nvSpPr>
        <p:spPr>
          <a:xfrm>
            <a:off x="5311925" y="7318306"/>
            <a:ext cx="1017985" cy="32742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INTERESTS</a:t>
            </a:r>
          </a:p>
        </p:txBody>
      </p:sp>
      <p:sp>
        <p:nvSpPr>
          <p:cNvPr id="29" name="SUMMARY"/>
          <p:cNvSpPr txBox="1"/>
          <p:nvPr/>
        </p:nvSpPr>
        <p:spPr>
          <a:xfrm>
            <a:off x="2594125" y="300703"/>
            <a:ext cx="1054355" cy="3229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ctr">
            <a:spAutoFit/>
          </a:bodyPr>
          <a:lstStyle>
            <a:lvl1pPr algn="l">
              <a:defRPr sz="1700">
                <a:latin typeface="Calibri"/>
                <a:ea typeface="Calibri"/>
                <a:cs typeface="Calibri"/>
                <a:sym typeface="Calibri"/>
              </a:defRPr>
            </a:lvl1pPr>
          </a:lstStyle>
          <a:p>
            <a:r>
              <a:rPr lang="en-US"/>
              <a:t>SUMMARY</a:t>
            </a:r>
          </a:p>
        </p:txBody>
      </p:sp>
      <p:sp>
        <p:nvSpPr>
          <p:cNvPr id="30" name="PERSONAL SKILLS"/>
          <p:cNvSpPr txBox="1"/>
          <p:nvPr/>
        </p:nvSpPr>
        <p:spPr>
          <a:xfrm>
            <a:off x="5311925" y="2679236"/>
            <a:ext cx="1636589"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PERSONAL SKILLS</a:t>
            </a:r>
          </a:p>
        </p:txBody>
      </p:sp>
      <p:sp>
        <p:nvSpPr>
          <p:cNvPr id="31" name="PROFESSIONAL SKILLS"/>
          <p:cNvSpPr txBox="1"/>
          <p:nvPr/>
        </p:nvSpPr>
        <p:spPr>
          <a:xfrm>
            <a:off x="5311925" y="4958492"/>
            <a:ext cx="2039188" cy="3274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lvl1pPr algn="l">
              <a:defRPr sz="1700">
                <a:latin typeface="Calibri"/>
                <a:ea typeface="Calibri"/>
                <a:cs typeface="Calibri"/>
                <a:sym typeface="Calibri"/>
              </a:defRPr>
            </a:lvl1pPr>
          </a:lstStyle>
          <a:p>
            <a:r>
              <a:rPr lang="en-US"/>
              <a:t>PROFESSIONAL SKILLS</a:t>
            </a:r>
          </a:p>
        </p:txBody>
      </p:sp>
      <p:sp>
        <p:nvSpPr>
          <p:cNvPr id="38" name="Company Name - City, Country   Ut enim ad minim veniam, quis nostrud exerc. Irure dolor in reprehend incididunt ut labore et dolore magna aliqua. Ut enim ad minim veniam, quis nostrud exercitation ullamco laboris nisi ut aliquip ex ea commodo consequat.…"/>
          <p:cNvSpPr txBox="1"/>
          <p:nvPr/>
        </p:nvSpPr>
        <p:spPr>
          <a:xfrm>
            <a:off x="1577022" y="3210364"/>
            <a:ext cx="3308488" cy="15078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latin typeface="Calibri"/>
                <a:ea typeface="Calibri"/>
                <a:cs typeface="Calibri"/>
                <a:sym typeface="Calibri"/>
              </a:defRPr>
            </a:pPr>
            <a:r>
              <a:rPr lang="en-US" b="1" cap="all" noProof="1"/>
              <a:t>Company Name</a:t>
            </a:r>
            <a:r>
              <a:rPr lang="en-US" noProof="1"/>
              <a:t> </a:t>
            </a:r>
            <a:r>
              <a:rPr lang="en-US" noProof="1">
                <a:solidFill>
                  <a:srgbClr val="929292"/>
                </a:solidFill>
              </a:rPr>
              <a:t>- City, Country </a:t>
            </a:r>
            <a:br>
              <a:rPr lang="en-US" noProof="1">
                <a:solidFill>
                  <a:srgbClr val="929292"/>
                </a:solidFill>
              </a:rPr>
            </a:br>
            <a:br>
              <a:rPr lang="en-US" noProof="1">
                <a:solidFill>
                  <a:srgbClr val="929292"/>
                </a:solidFill>
              </a:rPr>
            </a:br>
            <a:r>
              <a:rPr lang="en-US" noProof="1"/>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noProof="1"/>
          </a:p>
          <a:p>
            <a:pPr algn="l">
              <a:defRPr sz="1000" b="0">
                <a:latin typeface="Calibri"/>
                <a:ea typeface="Calibri"/>
                <a:cs typeface="Calibri"/>
                <a:sym typeface="Calibri"/>
              </a:defRPr>
            </a:pPr>
            <a:r>
              <a:rPr lang="en-US" noProof="1"/>
              <a:t>Major accomplishments:</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p:txBody>
      </p:sp>
      <p:sp>
        <p:nvSpPr>
          <p:cNvPr id="39" name="Job Title…"/>
          <p:cNvSpPr txBox="1"/>
          <p:nvPr/>
        </p:nvSpPr>
        <p:spPr>
          <a:xfrm>
            <a:off x="424972" y="3210364"/>
            <a:ext cx="1061939" cy="3655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p>
            <a:pPr algn="r">
              <a:defRPr sz="1100" cap="all">
                <a:solidFill>
                  <a:schemeClr val="accent2">
                    <a:hueOff val="167855"/>
                    <a:satOff val="17755"/>
                    <a:lumOff val="-16671"/>
                  </a:schemeClr>
                </a:solidFill>
                <a:latin typeface="Calibri"/>
                <a:ea typeface="Calibri"/>
                <a:cs typeface="Calibri"/>
                <a:sym typeface="Calibri"/>
              </a:defRPr>
            </a:pPr>
            <a:r>
              <a:rPr lang="en-US"/>
              <a:t>Job Title</a:t>
            </a:r>
          </a:p>
          <a:p>
            <a:pPr algn="r">
              <a:defRPr sz="900" i="1">
                <a:latin typeface="Calibri"/>
                <a:ea typeface="Calibri"/>
                <a:cs typeface="Calibri"/>
                <a:sym typeface="Calibri"/>
              </a:defRPr>
            </a:pPr>
            <a:r>
              <a:rPr lang="en-US" b="0"/>
              <a:t>(Dec. 2012 - Present) </a:t>
            </a:r>
          </a:p>
        </p:txBody>
      </p:sp>
      <p:sp>
        <p:nvSpPr>
          <p:cNvPr id="40" name="Company Name - City, Country   Ut enim ad minim veniam, quis nostrud exerc. Irure dolor in reprehend incididunt ut labore et dolore magna aliqua. Ut enim ad minim veniam, quis nostrud exercitation ullamco laboris nisi ut aliquip ex ea commodo consequat.…"/>
          <p:cNvSpPr txBox="1"/>
          <p:nvPr/>
        </p:nvSpPr>
        <p:spPr>
          <a:xfrm>
            <a:off x="1577022" y="4949262"/>
            <a:ext cx="3308488" cy="150786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latin typeface="Calibri"/>
                <a:ea typeface="Calibri"/>
                <a:cs typeface="Calibri"/>
                <a:sym typeface="Calibri"/>
              </a:defRPr>
            </a:pPr>
            <a:r>
              <a:rPr lang="en-US" b="1" cap="all" noProof="1"/>
              <a:t>Company Name</a:t>
            </a:r>
            <a:r>
              <a:rPr lang="en-US" noProof="1"/>
              <a:t> </a:t>
            </a:r>
            <a:r>
              <a:rPr lang="en-US" noProof="1">
                <a:solidFill>
                  <a:srgbClr val="929292"/>
                </a:solidFill>
              </a:rPr>
              <a:t>- City, Country </a:t>
            </a:r>
            <a:br>
              <a:rPr lang="en-US" noProof="1">
                <a:solidFill>
                  <a:srgbClr val="929292"/>
                </a:solidFill>
              </a:rPr>
            </a:br>
            <a:br>
              <a:rPr lang="en-US" noProof="1">
                <a:solidFill>
                  <a:srgbClr val="929292"/>
                </a:solidFill>
              </a:rPr>
            </a:br>
            <a:r>
              <a:rPr lang="en-US" noProof="1"/>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US" noProof="1"/>
          </a:p>
          <a:p>
            <a:pPr algn="l">
              <a:defRPr sz="1000" b="0">
                <a:latin typeface="Calibri"/>
                <a:ea typeface="Calibri"/>
                <a:cs typeface="Calibri"/>
                <a:sym typeface="Calibri"/>
              </a:defRPr>
            </a:pPr>
            <a:r>
              <a:rPr lang="en-US" noProof="1"/>
              <a:t>Major accomplishments:</a:t>
            </a:r>
          </a:p>
          <a:p>
            <a:pPr marL="583406" lvl="1" indent="-138906" algn="l">
              <a:buSzPct val="145000"/>
              <a:buChar char="•"/>
              <a:defRPr sz="1000" b="0">
                <a:latin typeface="Calibri"/>
                <a:ea typeface="Calibri"/>
                <a:cs typeface="Calibri"/>
                <a:sym typeface="Calibri"/>
              </a:defRPr>
            </a:pPr>
            <a:r>
              <a:rPr lang="en-US" noProof="1"/>
              <a:t>Ut enim ad minim veniam, quis nostrud exerc.</a:t>
            </a:r>
          </a:p>
          <a:p>
            <a:pPr marL="583406" lvl="1" indent="-138906" algn="l">
              <a:buSzPct val="145000"/>
              <a:buChar char="•"/>
              <a:defRPr sz="1000" b="0">
                <a:latin typeface="Calibri"/>
                <a:ea typeface="Calibri"/>
                <a:cs typeface="Calibri"/>
                <a:sym typeface="Calibri"/>
              </a:defRPr>
            </a:pPr>
            <a:r>
              <a:rPr lang="en-US" noProof="1"/>
              <a:t>Ut enim ad minim veniam, quis nostrud exerc.</a:t>
            </a:r>
          </a:p>
        </p:txBody>
      </p:sp>
      <p:sp>
        <p:nvSpPr>
          <p:cNvPr id="41" name="Job Title…"/>
          <p:cNvSpPr txBox="1"/>
          <p:nvPr/>
        </p:nvSpPr>
        <p:spPr>
          <a:xfrm>
            <a:off x="768207" y="4949262"/>
            <a:ext cx="718704" cy="3655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p>
            <a:pPr algn="r">
              <a:defRPr sz="1100" cap="all">
                <a:solidFill>
                  <a:schemeClr val="accent2">
                    <a:hueOff val="167855"/>
                    <a:satOff val="17755"/>
                    <a:lumOff val="-16671"/>
                  </a:schemeClr>
                </a:solidFill>
                <a:latin typeface="Calibri"/>
                <a:ea typeface="Calibri"/>
                <a:cs typeface="Calibri"/>
                <a:sym typeface="Calibri"/>
              </a:defRPr>
            </a:pPr>
            <a:r>
              <a:rPr lang="en-US"/>
              <a:t>Job Title</a:t>
            </a:r>
          </a:p>
          <a:p>
            <a:pPr algn="r">
              <a:defRPr sz="900" i="1">
                <a:latin typeface="Calibri"/>
                <a:ea typeface="Calibri"/>
                <a:cs typeface="Calibri"/>
                <a:sym typeface="Calibri"/>
              </a:defRPr>
            </a:pPr>
            <a:r>
              <a:rPr lang="en-US" b="0"/>
              <a:t>(2006 - 2012) </a:t>
            </a:r>
          </a:p>
        </p:txBody>
      </p:sp>
      <p:sp>
        <p:nvSpPr>
          <p:cNvPr id="42" name="School Name - City, Country   Ut enim ad minim veniam, quis nostrud exerc. Irure dolor in reprehend incididunt ut labore et dolore magna aliqua. Ut enim ad minim veniam, quis nostrud exercitation ullamco laboris nisi ut aliquip ex ea commodo consequat."/>
          <p:cNvSpPr txBox="1"/>
          <p:nvPr/>
        </p:nvSpPr>
        <p:spPr>
          <a:xfrm>
            <a:off x="1577022" y="7451881"/>
            <a:ext cx="3308488" cy="9846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latin typeface="Calibri"/>
                <a:ea typeface="Calibri"/>
                <a:cs typeface="Calibri"/>
                <a:sym typeface="Calibri"/>
              </a:defRPr>
            </a:pPr>
            <a:r>
              <a:rPr lang="en-US" b="1" cap="all" noProof="1"/>
              <a:t>School Name</a:t>
            </a:r>
            <a:r>
              <a:rPr lang="en-US" noProof="1"/>
              <a:t> </a:t>
            </a:r>
            <a:r>
              <a:rPr lang="en-US" noProof="1">
                <a:solidFill>
                  <a:srgbClr val="929292"/>
                </a:solidFill>
              </a:rPr>
              <a:t>- City, Country </a:t>
            </a:r>
            <a:br>
              <a:rPr lang="en-US" noProof="1">
                <a:solidFill>
                  <a:srgbClr val="929292"/>
                </a:solidFill>
              </a:rPr>
            </a:br>
            <a:br>
              <a:rPr lang="en-US" noProof="1">
                <a:solidFill>
                  <a:srgbClr val="929292"/>
                </a:solidFill>
              </a:rPr>
            </a:br>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43" name="Diploma Title…"/>
          <p:cNvSpPr txBox="1"/>
          <p:nvPr/>
        </p:nvSpPr>
        <p:spPr>
          <a:xfrm>
            <a:off x="490022" y="7451881"/>
            <a:ext cx="996889" cy="3655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p>
            <a:pPr algn="r">
              <a:defRPr sz="1100" cap="all">
                <a:solidFill>
                  <a:schemeClr val="accent2">
                    <a:hueOff val="167855"/>
                    <a:satOff val="17755"/>
                    <a:lumOff val="-16671"/>
                  </a:schemeClr>
                </a:solidFill>
                <a:latin typeface="Calibri"/>
                <a:ea typeface="Calibri"/>
                <a:cs typeface="Calibri"/>
                <a:sym typeface="Calibri"/>
              </a:defRPr>
            </a:pPr>
            <a:r>
              <a:rPr lang="en-US"/>
              <a:t>Diploma Title</a:t>
            </a:r>
          </a:p>
          <a:p>
            <a:pPr algn="r">
              <a:defRPr sz="900" i="1">
                <a:latin typeface="Calibri"/>
                <a:ea typeface="Calibri"/>
                <a:cs typeface="Calibri"/>
                <a:sym typeface="Calibri"/>
              </a:defRPr>
            </a:pPr>
            <a:r>
              <a:rPr lang="en-US" b="0"/>
              <a:t>(2003-2006) </a:t>
            </a:r>
          </a:p>
        </p:txBody>
      </p:sp>
      <p:sp>
        <p:nvSpPr>
          <p:cNvPr id="44" name="School Name - City, Country   Ut enim ad minim veniam, quis nostrud exerc. Irure dolor in reprehend incididunt ut labore et dolore magna aliqua. Ut enim ad minim veniam, quis nostrud exercitation ullamco laboris nisi ut aliquip ex ea commodo consequat."/>
          <p:cNvSpPr txBox="1"/>
          <p:nvPr/>
        </p:nvSpPr>
        <p:spPr>
          <a:xfrm>
            <a:off x="1577022" y="8645681"/>
            <a:ext cx="3308488" cy="9846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000" b="0">
                <a:latin typeface="Calibri"/>
                <a:ea typeface="Calibri"/>
                <a:cs typeface="Calibri"/>
                <a:sym typeface="Calibri"/>
              </a:defRPr>
            </a:pPr>
            <a:r>
              <a:rPr lang="en-US" b="1" cap="all" noProof="1"/>
              <a:t>School Name</a:t>
            </a:r>
            <a:r>
              <a:rPr lang="en-US" noProof="1"/>
              <a:t> </a:t>
            </a:r>
            <a:r>
              <a:rPr lang="en-US" noProof="1">
                <a:solidFill>
                  <a:srgbClr val="929292"/>
                </a:solidFill>
              </a:rPr>
              <a:t>- City, Country </a:t>
            </a:r>
            <a:br>
              <a:rPr lang="en-US" noProof="1">
                <a:solidFill>
                  <a:srgbClr val="929292"/>
                </a:solidFill>
              </a:rPr>
            </a:br>
            <a:br>
              <a:rPr lang="en-US" noProof="1">
                <a:solidFill>
                  <a:srgbClr val="929292"/>
                </a:solidFill>
              </a:rPr>
            </a:br>
            <a:r>
              <a:rPr lang="en-US" noProof="1"/>
              <a:t>Ut enim ad minim veniam, quis nostrud exerc. Irure dolor in reprehend incididunt ut labore et dolore magna aliqua. Ut enim ad minim veniam, quis nostrud exercitation ullamco laboris nisi ut aliquip ex ea commodo consequat.</a:t>
            </a:r>
          </a:p>
        </p:txBody>
      </p:sp>
      <p:sp>
        <p:nvSpPr>
          <p:cNvPr id="45" name="Diploma Title…"/>
          <p:cNvSpPr txBox="1"/>
          <p:nvPr/>
        </p:nvSpPr>
        <p:spPr>
          <a:xfrm>
            <a:off x="490022" y="8645681"/>
            <a:ext cx="996889" cy="36552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0360" tIns="30360" rIns="30360" bIns="30360" anchor="ctr">
            <a:spAutoFit/>
          </a:bodyPr>
          <a:lstStyle/>
          <a:p>
            <a:pPr algn="r">
              <a:defRPr sz="1100" cap="all">
                <a:solidFill>
                  <a:schemeClr val="accent2">
                    <a:hueOff val="167855"/>
                    <a:satOff val="17755"/>
                    <a:lumOff val="-16671"/>
                  </a:schemeClr>
                </a:solidFill>
                <a:latin typeface="Calibri"/>
                <a:ea typeface="Calibri"/>
                <a:cs typeface="Calibri"/>
                <a:sym typeface="Calibri"/>
              </a:defRPr>
            </a:pPr>
            <a:r>
              <a:rPr lang="en-US"/>
              <a:t>Diploma Title</a:t>
            </a:r>
          </a:p>
          <a:p>
            <a:pPr algn="r">
              <a:defRPr sz="900" i="1">
                <a:latin typeface="Calibri"/>
                <a:ea typeface="Calibri"/>
                <a:cs typeface="Calibri"/>
                <a:sym typeface="Calibri"/>
              </a:defRPr>
            </a:pPr>
            <a:r>
              <a:rPr lang="en-US" b="0"/>
              <a:t>(1999-2003) </a:t>
            </a:r>
          </a:p>
        </p:txBody>
      </p:sp>
      <p:sp>
        <p:nvSpPr>
          <p:cNvPr id="46" name="SKILL #1"/>
          <p:cNvSpPr txBox="1"/>
          <p:nvPr/>
        </p:nvSpPr>
        <p:spPr>
          <a:xfrm>
            <a:off x="5321606" y="3210632"/>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#1</a:t>
            </a:r>
          </a:p>
        </p:txBody>
      </p:sp>
      <p:sp>
        <p:nvSpPr>
          <p:cNvPr id="47" name="SKILL #2"/>
          <p:cNvSpPr txBox="1"/>
          <p:nvPr/>
        </p:nvSpPr>
        <p:spPr>
          <a:xfrm>
            <a:off x="5321606" y="3470982"/>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#2</a:t>
            </a:r>
          </a:p>
        </p:txBody>
      </p:sp>
      <p:sp>
        <p:nvSpPr>
          <p:cNvPr id="48" name="SKILL #3"/>
          <p:cNvSpPr txBox="1"/>
          <p:nvPr/>
        </p:nvSpPr>
        <p:spPr>
          <a:xfrm>
            <a:off x="5321606" y="3720305"/>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#3</a:t>
            </a:r>
          </a:p>
        </p:txBody>
      </p:sp>
      <p:sp>
        <p:nvSpPr>
          <p:cNvPr id="49" name="SKILL #4"/>
          <p:cNvSpPr txBox="1"/>
          <p:nvPr/>
        </p:nvSpPr>
        <p:spPr>
          <a:xfrm>
            <a:off x="5321606" y="3980655"/>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#4</a:t>
            </a:r>
          </a:p>
        </p:txBody>
      </p:sp>
      <p:sp>
        <p:nvSpPr>
          <p:cNvPr id="50" name="SKILL #5"/>
          <p:cNvSpPr txBox="1"/>
          <p:nvPr/>
        </p:nvSpPr>
        <p:spPr>
          <a:xfrm>
            <a:off x="5321606" y="4233093"/>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#5</a:t>
            </a:r>
          </a:p>
        </p:txBody>
      </p:sp>
      <p:sp>
        <p:nvSpPr>
          <p:cNvPr id="51" name="SKILL #6"/>
          <p:cNvSpPr txBox="1"/>
          <p:nvPr/>
        </p:nvSpPr>
        <p:spPr>
          <a:xfrm>
            <a:off x="5321606" y="4493443"/>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#6</a:t>
            </a:r>
          </a:p>
        </p:txBody>
      </p:sp>
      <p:sp>
        <p:nvSpPr>
          <p:cNvPr id="52" name="Rectangle"/>
          <p:cNvSpPr/>
          <p:nvPr/>
        </p:nvSpPr>
        <p:spPr>
          <a:xfrm>
            <a:off x="5968823" y="3281318"/>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3" name="Rectangle"/>
          <p:cNvSpPr/>
          <p:nvPr/>
        </p:nvSpPr>
        <p:spPr>
          <a:xfrm>
            <a:off x="6252180" y="3281318"/>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4" name="Rectangle"/>
          <p:cNvSpPr/>
          <p:nvPr/>
        </p:nvSpPr>
        <p:spPr>
          <a:xfrm>
            <a:off x="6535537" y="3281318"/>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5" name="Rectangle"/>
          <p:cNvSpPr/>
          <p:nvPr/>
        </p:nvSpPr>
        <p:spPr>
          <a:xfrm>
            <a:off x="6818894" y="3281318"/>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6" name="Rectangle"/>
          <p:cNvSpPr/>
          <p:nvPr/>
        </p:nvSpPr>
        <p:spPr>
          <a:xfrm>
            <a:off x="7102251" y="3281318"/>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7" name="Rectangle"/>
          <p:cNvSpPr/>
          <p:nvPr/>
        </p:nvSpPr>
        <p:spPr>
          <a:xfrm>
            <a:off x="5968823" y="3539690"/>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8" name="Rectangle"/>
          <p:cNvSpPr/>
          <p:nvPr/>
        </p:nvSpPr>
        <p:spPr>
          <a:xfrm>
            <a:off x="6252180" y="3539690"/>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59" name="Rectangle"/>
          <p:cNvSpPr/>
          <p:nvPr/>
        </p:nvSpPr>
        <p:spPr>
          <a:xfrm>
            <a:off x="6535537" y="3539690"/>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0" name="Rectangle"/>
          <p:cNvSpPr/>
          <p:nvPr/>
        </p:nvSpPr>
        <p:spPr>
          <a:xfrm>
            <a:off x="6818894" y="3539690"/>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1" name="Rectangle"/>
          <p:cNvSpPr/>
          <p:nvPr/>
        </p:nvSpPr>
        <p:spPr>
          <a:xfrm>
            <a:off x="7102251" y="3539690"/>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2" name="Rectangle"/>
          <p:cNvSpPr/>
          <p:nvPr/>
        </p:nvSpPr>
        <p:spPr>
          <a:xfrm>
            <a:off x="5968823" y="3783422"/>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3" name="Rectangle"/>
          <p:cNvSpPr/>
          <p:nvPr/>
        </p:nvSpPr>
        <p:spPr>
          <a:xfrm>
            <a:off x="6252180" y="3783422"/>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4" name="Rectangle"/>
          <p:cNvSpPr/>
          <p:nvPr/>
        </p:nvSpPr>
        <p:spPr>
          <a:xfrm>
            <a:off x="6535537" y="3783422"/>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5" name="Rectangle"/>
          <p:cNvSpPr/>
          <p:nvPr/>
        </p:nvSpPr>
        <p:spPr>
          <a:xfrm>
            <a:off x="6818894" y="3783422"/>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6" name="Rectangle"/>
          <p:cNvSpPr/>
          <p:nvPr/>
        </p:nvSpPr>
        <p:spPr>
          <a:xfrm>
            <a:off x="7102251" y="3783422"/>
            <a:ext cx="262612" cy="99107"/>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7" name="Rectangle"/>
          <p:cNvSpPr/>
          <p:nvPr/>
        </p:nvSpPr>
        <p:spPr>
          <a:xfrm>
            <a:off x="5968823" y="4037423"/>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8" name="Rectangle"/>
          <p:cNvSpPr/>
          <p:nvPr/>
        </p:nvSpPr>
        <p:spPr>
          <a:xfrm>
            <a:off x="6252180" y="4037423"/>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69" name="Rectangle"/>
          <p:cNvSpPr/>
          <p:nvPr/>
        </p:nvSpPr>
        <p:spPr>
          <a:xfrm>
            <a:off x="6535537" y="4037423"/>
            <a:ext cx="262612" cy="99107"/>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0" name="Rectangle"/>
          <p:cNvSpPr/>
          <p:nvPr/>
        </p:nvSpPr>
        <p:spPr>
          <a:xfrm>
            <a:off x="6818894" y="4037423"/>
            <a:ext cx="262612" cy="99107"/>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1" name="Rectangle"/>
          <p:cNvSpPr/>
          <p:nvPr/>
        </p:nvSpPr>
        <p:spPr>
          <a:xfrm>
            <a:off x="7102251" y="4037423"/>
            <a:ext cx="262612" cy="99107"/>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2" name="Rectangle"/>
          <p:cNvSpPr/>
          <p:nvPr/>
        </p:nvSpPr>
        <p:spPr>
          <a:xfrm>
            <a:off x="5968823" y="4285525"/>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3" name="Rectangle"/>
          <p:cNvSpPr/>
          <p:nvPr/>
        </p:nvSpPr>
        <p:spPr>
          <a:xfrm>
            <a:off x="6252180" y="4285525"/>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4" name="Rectangle"/>
          <p:cNvSpPr/>
          <p:nvPr/>
        </p:nvSpPr>
        <p:spPr>
          <a:xfrm>
            <a:off x="6535537" y="4285525"/>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5" name="Rectangle"/>
          <p:cNvSpPr/>
          <p:nvPr/>
        </p:nvSpPr>
        <p:spPr>
          <a:xfrm>
            <a:off x="6818894" y="4285525"/>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6" name="Rectangle"/>
          <p:cNvSpPr/>
          <p:nvPr/>
        </p:nvSpPr>
        <p:spPr>
          <a:xfrm>
            <a:off x="7102251" y="4285525"/>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7" name="Rectangle"/>
          <p:cNvSpPr/>
          <p:nvPr/>
        </p:nvSpPr>
        <p:spPr>
          <a:xfrm>
            <a:off x="5968823" y="454776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8" name="Rectangle"/>
          <p:cNvSpPr/>
          <p:nvPr/>
        </p:nvSpPr>
        <p:spPr>
          <a:xfrm>
            <a:off x="6252180" y="454776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79" name="Rectangle"/>
          <p:cNvSpPr/>
          <p:nvPr/>
        </p:nvSpPr>
        <p:spPr>
          <a:xfrm>
            <a:off x="6535537" y="4547762"/>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0" name="Rectangle"/>
          <p:cNvSpPr/>
          <p:nvPr/>
        </p:nvSpPr>
        <p:spPr>
          <a:xfrm>
            <a:off x="6818894" y="4547762"/>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1" name="Rectangle"/>
          <p:cNvSpPr/>
          <p:nvPr/>
        </p:nvSpPr>
        <p:spPr>
          <a:xfrm>
            <a:off x="7102251" y="4547762"/>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2" name="SKILL #1"/>
          <p:cNvSpPr txBox="1"/>
          <p:nvPr/>
        </p:nvSpPr>
        <p:spPr>
          <a:xfrm>
            <a:off x="5321606" y="5470836"/>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#1</a:t>
            </a:r>
          </a:p>
        </p:txBody>
      </p:sp>
      <p:sp>
        <p:nvSpPr>
          <p:cNvPr id="83" name="SKILL #2"/>
          <p:cNvSpPr txBox="1"/>
          <p:nvPr/>
        </p:nvSpPr>
        <p:spPr>
          <a:xfrm>
            <a:off x="5321606" y="5731186"/>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#2</a:t>
            </a:r>
          </a:p>
        </p:txBody>
      </p:sp>
      <p:sp>
        <p:nvSpPr>
          <p:cNvPr id="84" name="SKILL #3"/>
          <p:cNvSpPr txBox="1"/>
          <p:nvPr/>
        </p:nvSpPr>
        <p:spPr>
          <a:xfrm>
            <a:off x="5321606" y="5980509"/>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#3</a:t>
            </a:r>
          </a:p>
        </p:txBody>
      </p:sp>
      <p:sp>
        <p:nvSpPr>
          <p:cNvPr id="85" name="SKILL #4"/>
          <p:cNvSpPr txBox="1"/>
          <p:nvPr/>
        </p:nvSpPr>
        <p:spPr>
          <a:xfrm>
            <a:off x="5321606" y="6240859"/>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#4</a:t>
            </a:r>
          </a:p>
        </p:txBody>
      </p:sp>
      <p:sp>
        <p:nvSpPr>
          <p:cNvPr id="86" name="SKILL #5"/>
          <p:cNvSpPr txBox="1"/>
          <p:nvPr/>
        </p:nvSpPr>
        <p:spPr>
          <a:xfrm>
            <a:off x="5321606" y="6493297"/>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#5</a:t>
            </a:r>
          </a:p>
        </p:txBody>
      </p:sp>
      <p:sp>
        <p:nvSpPr>
          <p:cNvPr id="87" name="SKILL #6"/>
          <p:cNvSpPr txBox="1"/>
          <p:nvPr/>
        </p:nvSpPr>
        <p:spPr>
          <a:xfrm>
            <a:off x="5321606" y="6753647"/>
            <a:ext cx="647216"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lvl1pPr algn="l">
              <a:defRPr sz="1100">
                <a:latin typeface="Calibri"/>
                <a:ea typeface="Calibri"/>
                <a:cs typeface="Calibri"/>
                <a:sym typeface="Calibri"/>
              </a:defRPr>
            </a:lvl1pPr>
          </a:lstStyle>
          <a:p>
            <a:r>
              <a:rPr lang="en-US"/>
              <a:t>SKILL #6</a:t>
            </a:r>
          </a:p>
        </p:txBody>
      </p:sp>
      <p:sp>
        <p:nvSpPr>
          <p:cNvPr id="88" name="Rectangle"/>
          <p:cNvSpPr/>
          <p:nvPr/>
        </p:nvSpPr>
        <p:spPr>
          <a:xfrm>
            <a:off x="5968823" y="554152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89" name="Rectangle"/>
          <p:cNvSpPr/>
          <p:nvPr/>
        </p:nvSpPr>
        <p:spPr>
          <a:xfrm>
            <a:off x="6252180" y="554152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0" name="Rectangle"/>
          <p:cNvSpPr/>
          <p:nvPr/>
        </p:nvSpPr>
        <p:spPr>
          <a:xfrm>
            <a:off x="6535537" y="554152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1" name="Rectangle"/>
          <p:cNvSpPr/>
          <p:nvPr/>
        </p:nvSpPr>
        <p:spPr>
          <a:xfrm>
            <a:off x="6818894" y="554152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2" name="Rectangle"/>
          <p:cNvSpPr/>
          <p:nvPr/>
        </p:nvSpPr>
        <p:spPr>
          <a:xfrm>
            <a:off x="7102251" y="5541522"/>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3" name="Rectangle"/>
          <p:cNvSpPr/>
          <p:nvPr/>
        </p:nvSpPr>
        <p:spPr>
          <a:xfrm>
            <a:off x="5968823" y="5799894"/>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4" name="Rectangle"/>
          <p:cNvSpPr/>
          <p:nvPr/>
        </p:nvSpPr>
        <p:spPr>
          <a:xfrm>
            <a:off x="6252180" y="5799894"/>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5" name="Rectangle"/>
          <p:cNvSpPr/>
          <p:nvPr/>
        </p:nvSpPr>
        <p:spPr>
          <a:xfrm>
            <a:off x="6535537" y="5799894"/>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6" name="Rectangle"/>
          <p:cNvSpPr/>
          <p:nvPr/>
        </p:nvSpPr>
        <p:spPr>
          <a:xfrm>
            <a:off x="6818894" y="5799894"/>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7" name="Rectangle"/>
          <p:cNvSpPr/>
          <p:nvPr/>
        </p:nvSpPr>
        <p:spPr>
          <a:xfrm>
            <a:off x="7102251" y="5799894"/>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8" name="Rectangle"/>
          <p:cNvSpPr/>
          <p:nvPr/>
        </p:nvSpPr>
        <p:spPr>
          <a:xfrm>
            <a:off x="5968823" y="604362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99" name="Rectangle"/>
          <p:cNvSpPr/>
          <p:nvPr/>
        </p:nvSpPr>
        <p:spPr>
          <a:xfrm>
            <a:off x="6252180" y="604362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0" name="Rectangle"/>
          <p:cNvSpPr/>
          <p:nvPr/>
        </p:nvSpPr>
        <p:spPr>
          <a:xfrm>
            <a:off x="6535537" y="604362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1" name="Rectangle"/>
          <p:cNvSpPr/>
          <p:nvPr/>
        </p:nvSpPr>
        <p:spPr>
          <a:xfrm>
            <a:off x="6818894" y="604362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2" name="Rectangle"/>
          <p:cNvSpPr/>
          <p:nvPr/>
        </p:nvSpPr>
        <p:spPr>
          <a:xfrm>
            <a:off x="7102251" y="6043626"/>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3" name="Rectangle"/>
          <p:cNvSpPr/>
          <p:nvPr/>
        </p:nvSpPr>
        <p:spPr>
          <a:xfrm>
            <a:off x="5968823" y="6297627"/>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4" name="Rectangle"/>
          <p:cNvSpPr/>
          <p:nvPr/>
        </p:nvSpPr>
        <p:spPr>
          <a:xfrm>
            <a:off x="6252180" y="6297627"/>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5" name="Rectangle"/>
          <p:cNvSpPr/>
          <p:nvPr/>
        </p:nvSpPr>
        <p:spPr>
          <a:xfrm>
            <a:off x="6535537" y="6297627"/>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6" name="Rectangle"/>
          <p:cNvSpPr/>
          <p:nvPr/>
        </p:nvSpPr>
        <p:spPr>
          <a:xfrm>
            <a:off x="6818894" y="6297627"/>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7" name="Rectangle"/>
          <p:cNvSpPr/>
          <p:nvPr/>
        </p:nvSpPr>
        <p:spPr>
          <a:xfrm>
            <a:off x="7102251" y="6297627"/>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8" name="Rectangle"/>
          <p:cNvSpPr/>
          <p:nvPr/>
        </p:nvSpPr>
        <p:spPr>
          <a:xfrm>
            <a:off x="5968823" y="6545729"/>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09" name="Rectangle"/>
          <p:cNvSpPr/>
          <p:nvPr/>
        </p:nvSpPr>
        <p:spPr>
          <a:xfrm>
            <a:off x="6252180" y="6545729"/>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0" name="Rectangle"/>
          <p:cNvSpPr/>
          <p:nvPr/>
        </p:nvSpPr>
        <p:spPr>
          <a:xfrm>
            <a:off x="6535537" y="6545729"/>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1" name="Rectangle"/>
          <p:cNvSpPr/>
          <p:nvPr/>
        </p:nvSpPr>
        <p:spPr>
          <a:xfrm>
            <a:off x="6818894" y="6545729"/>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2" name="Rectangle"/>
          <p:cNvSpPr/>
          <p:nvPr/>
        </p:nvSpPr>
        <p:spPr>
          <a:xfrm>
            <a:off x="7102251" y="6545729"/>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3" name="Rectangle"/>
          <p:cNvSpPr/>
          <p:nvPr/>
        </p:nvSpPr>
        <p:spPr>
          <a:xfrm>
            <a:off x="5968823" y="680796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4" name="Rectangle"/>
          <p:cNvSpPr/>
          <p:nvPr/>
        </p:nvSpPr>
        <p:spPr>
          <a:xfrm>
            <a:off x="6252180" y="680796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5" name="Rectangle"/>
          <p:cNvSpPr/>
          <p:nvPr/>
        </p:nvSpPr>
        <p:spPr>
          <a:xfrm>
            <a:off x="6535537" y="6807966"/>
            <a:ext cx="262612" cy="99108"/>
          </a:xfrm>
          <a:prstGeom prst="rect">
            <a:avLst/>
          </a:pr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6" name="Rectangle"/>
          <p:cNvSpPr/>
          <p:nvPr/>
        </p:nvSpPr>
        <p:spPr>
          <a:xfrm>
            <a:off x="6818894" y="6807966"/>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7" name="Rectangle"/>
          <p:cNvSpPr/>
          <p:nvPr/>
        </p:nvSpPr>
        <p:spPr>
          <a:xfrm>
            <a:off x="7102251" y="6807966"/>
            <a:ext cx="262612" cy="99108"/>
          </a:xfrm>
          <a:prstGeom prst="rect">
            <a:avLst/>
          </a:prstGeom>
          <a:solidFill>
            <a:srgbClr val="FFFFFF"/>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8" name="Balle de tennis"/>
          <p:cNvSpPr/>
          <p:nvPr/>
        </p:nvSpPr>
        <p:spPr>
          <a:xfrm>
            <a:off x="5480081" y="7868630"/>
            <a:ext cx="399863" cy="39986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8010" y="0"/>
                  <a:pt x="5466" y="1065"/>
                  <a:pt x="3547" y="2808"/>
                </a:cubicBezTo>
                <a:cubicBezTo>
                  <a:pt x="3399" y="2943"/>
                  <a:pt x="3399" y="3181"/>
                  <a:pt x="3547" y="3316"/>
                </a:cubicBezTo>
                <a:cubicBezTo>
                  <a:pt x="5466" y="5059"/>
                  <a:pt x="8010" y="6124"/>
                  <a:pt x="10800" y="6124"/>
                </a:cubicBezTo>
                <a:cubicBezTo>
                  <a:pt x="13590" y="6124"/>
                  <a:pt x="16134" y="5059"/>
                  <a:pt x="18053" y="3316"/>
                </a:cubicBezTo>
                <a:cubicBezTo>
                  <a:pt x="18201" y="3181"/>
                  <a:pt x="18201" y="2943"/>
                  <a:pt x="18053" y="2808"/>
                </a:cubicBezTo>
                <a:cubicBezTo>
                  <a:pt x="16134" y="1065"/>
                  <a:pt x="13590" y="0"/>
                  <a:pt x="10800" y="0"/>
                </a:cubicBezTo>
                <a:close/>
                <a:moveTo>
                  <a:pt x="2165" y="4514"/>
                </a:moveTo>
                <a:cubicBezTo>
                  <a:pt x="2069" y="4525"/>
                  <a:pt x="1978" y="4575"/>
                  <a:pt x="1917" y="4663"/>
                </a:cubicBezTo>
                <a:cubicBezTo>
                  <a:pt x="708" y="6406"/>
                  <a:pt x="0" y="8522"/>
                  <a:pt x="0" y="10800"/>
                </a:cubicBezTo>
                <a:cubicBezTo>
                  <a:pt x="0" y="13078"/>
                  <a:pt x="708" y="15194"/>
                  <a:pt x="1917" y="16937"/>
                </a:cubicBezTo>
                <a:cubicBezTo>
                  <a:pt x="2038" y="17113"/>
                  <a:pt x="2282" y="17139"/>
                  <a:pt x="2440" y="16996"/>
                </a:cubicBezTo>
                <a:cubicBezTo>
                  <a:pt x="4656" y="14998"/>
                  <a:pt x="7588" y="13778"/>
                  <a:pt x="10800" y="13778"/>
                </a:cubicBezTo>
                <a:cubicBezTo>
                  <a:pt x="14012" y="13778"/>
                  <a:pt x="16944" y="14998"/>
                  <a:pt x="19160" y="16996"/>
                </a:cubicBezTo>
                <a:cubicBezTo>
                  <a:pt x="19318" y="17139"/>
                  <a:pt x="19562" y="17113"/>
                  <a:pt x="19683" y="16937"/>
                </a:cubicBezTo>
                <a:cubicBezTo>
                  <a:pt x="20891" y="15194"/>
                  <a:pt x="21600" y="13078"/>
                  <a:pt x="21600" y="10800"/>
                </a:cubicBezTo>
                <a:cubicBezTo>
                  <a:pt x="21600" y="8522"/>
                  <a:pt x="20892" y="6406"/>
                  <a:pt x="19683" y="4663"/>
                </a:cubicBezTo>
                <a:cubicBezTo>
                  <a:pt x="19562" y="4487"/>
                  <a:pt x="19318" y="4461"/>
                  <a:pt x="19160" y="4603"/>
                </a:cubicBezTo>
                <a:cubicBezTo>
                  <a:pt x="16944" y="6602"/>
                  <a:pt x="14012" y="7822"/>
                  <a:pt x="10800" y="7822"/>
                </a:cubicBezTo>
                <a:cubicBezTo>
                  <a:pt x="7588" y="7822"/>
                  <a:pt x="4658" y="6602"/>
                  <a:pt x="2442" y="4603"/>
                </a:cubicBezTo>
                <a:cubicBezTo>
                  <a:pt x="2363" y="4532"/>
                  <a:pt x="2261" y="4503"/>
                  <a:pt x="2165" y="4514"/>
                </a:cubicBezTo>
                <a:close/>
                <a:moveTo>
                  <a:pt x="10800" y="15476"/>
                </a:moveTo>
                <a:cubicBezTo>
                  <a:pt x="8010" y="15476"/>
                  <a:pt x="5466" y="16541"/>
                  <a:pt x="3547" y="18284"/>
                </a:cubicBezTo>
                <a:cubicBezTo>
                  <a:pt x="3399" y="18419"/>
                  <a:pt x="3399" y="18657"/>
                  <a:pt x="3547" y="18792"/>
                </a:cubicBezTo>
                <a:cubicBezTo>
                  <a:pt x="5466" y="20535"/>
                  <a:pt x="8010" y="21600"/>
                  <a:pt x="10800" y="21600"/>
                </a:cubicBezTo>
                <a:cubicBezTo>
                  <a:pt x="13590" y="21600"/>
                  <a:pt x="16134" y="20535"/>
                  <a:pt x="18053" y="18792"/>
                </a:cubicBezTo>
                <a:cubicBezTo>
                  <a:pt x="18201" y="18657"/>
                  <a:pt x="18201" y="18419"/>
                  <a:pt x="18053" y="18284"/>
                </a:cubicBezTo>
                <a:cubicBezTo>
                  <a:pt x="16134" y="16541"/>
                  <a:pt x="13590" y="15476"/>
                  <a:pt x="10800" y="15476"/>
                </a:cubicBez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19" name="Palette"/>
          <p:cNvSpPr/>
          <p:nvPr/>
        </p:nvSpPr>
        <p:spPr>
          <a:xfrm>
            <a:off x="5464762" y="8549304"/>
            <a:ext cx="430500" cy="289323"/>
          </a:xfrm>
          <a:custGeom>
            <a:avLst/>
            <a:gdLst/>
            <a:ahLst/>
            <a:cxnLst>
              <a:cxn ang="0">
                <a:pos x="wd2" y="hd2"/>
              </a:cxn>
              <a:cxn ang="5400000">
                <a:pos x="wd2" y="hd2"/>
              </a:cxn>
              <a:cxn ang="10800000">
                <a:pos x="wd2" y="hd2"/>
              </a:cxn>
              <a:cxn ang="16200000">
                <a:pos x="wd2" y="hd2"/>
              </a:cxn>
            </a:cxnLst>
            <a:rect l="0" t="0" r="r" b="b"/>
            <a:pathLst>
              <a:path w="20906" h="21600" extrusionOk="0">
                <a:moveTo>
                  <a:pt x="10355" y="0"/>
                </a:moveTo>
                <a:cubicBezTo>
                  <a:pt x="4075" y="0"/>
                  <a:pt x="0" y="5708"/>
                  <a:pt x="0" y="10604"/>
                </a:cubicBezTo>
                <a:cubicBezTo>
                  <a:pt x="0" y="16475"/>
                  <a:pt x="4437" y="21600"/>
                  <a:pt x="10535" y="21600"/>
                </a:cubicBezTo>
                <a:cubicBezTo>
                  <a:pt x="16633" y="21600"/>
                  <a:pt x="18927" y="17540"/>
                  <a:pt x="18927" y="16103"/>
                </a:cubicBezTo>
                <a:cubicBezTo>
                  <a:pt x="18927" y="13878"/>
                  <a:pt x="15918" y="13910"/>
                  <a:pt x="16271" y="11835"/>
                </a:cubicBezTo>
                <a:cubicBezTo>
                  <a:pt x="16603" y="9885"/>
                  <a:pt x="18596" y="10604"/>
                  <a:pt x="19290" y="10604"/>
                </a:cubicBezTo>
                <a:cubicBezTo>
                  <a:pt x="19984" y="10604"/>
                  <a:pt x="21600" y="9886"/>
                  <a:pt x="20574" y="7008"/>
                </a:cubicBezTo>
                <a:cubicBezTo>
                  <a:pt x="19547" y="4131"/>
                  <a:pt x="16636" y="0"/>
                  <a:pt x="10355" y="0"/>
                </a:cubicBezTo>
                <a:close/>
                <a:moveTo>
                  <a:pt x="13482" y="12485"/>
                </a:moveTo>
                <a:cubicBezTo>
                  <a:pt x="14165" y="12485"/>
                  <a:pt x="14720" y="13337"/>
                  <a:pt x="14720" y="14388"/>
                </a:cubicBezTo>
                <a:cubicBezTo>
                  <a:pt x="14720" y="15439"/>
                  <a:pt x="14165" y="16289"/>
                  <a:pt x="13482" y="16289"/>
                </a:cubicBezTo>
                <a:cubicBezTo>
                  <a:pt x="12798" y="16289"/>
                  <a:pt x="12244" y="15439"/>
                  <a:pt x="12244" y="14388"/>
                </a:cubicBezTo>
                <a:cubicBezTo>
                  <a:pt x="12244" y="13337"/>
                  <a:pt x="12798" y="12485"/>
                  <a:pt x="13482" y="12485"/>
                </a:cubicBez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20" name="Guitare"/>
          <p:cNvSpPr/>
          <p:nvPr/>
        </p:nvSpPr>
        <p:spPr>
          <a:xfrm>
            <a:off x="5572643" y="9063252"/>
            <a:ext cx="214739" cy="556023"/>
          </a:xfrm>
          <a:custGeom>
            <a:avLst/>
            <a:gdLst/>
            <a:ahLst/>
            <a:cxnLst>
              <a:cxn ang="0">
                <a:pos x="wd2" y="hd2"/>
              </a:cxn>
              <a:cxn ang="5400000">
                <a:pos x="wd2" y="hd2"/>
              </a:cxn>
              <a:cxn ang="10800000">
                <a:pos x="wd2" y="hd2"/>
              </a:cxn>
              <a:cxn ang="16200000">
                <a:pos x="wd2" y="hd2"/>
              </a:cxn>
            </a:cxnLst>
            <a:rect l="0" t="0" r="r" b="b"/>
            <a:pathLst>
              <a:path w="21600" h="21600" extrusionOk="0">
                <a:moveTo>
                  <a:pt x="8806" y="0"/>
                </a:moveTo>
                <a:cubicBezTo>
                  <a:pt x="8806" y="0"/>
                  <a:pt x="8826" y="293"/>
                  <a:pt x="8858" y="693"/>
                </a:cubicBezTo>
                <a:lnTo>
                  <a:pt x="8402" y="693"/>
                </a:lnTo>
                <a:cubicBezTo>
                  <a:pt x="8375" y="625"/>
                  <a:pt x="8308" y="566"/>
                  <a:pt x="8215" y="527"/>
                </a:cubicBezTo>
                <a:lnTo>
                  <a:pt x="7646" y="527"/>
                </a:lnTo>
                <a:cubicBezTo>
                  <a:pt x="7524" y="578"/>
                  <a:pt x="7442" y="662"/>
                  <a:pt x="7442" y="757"/>
                </a:cubicBezTo>
                <a:cubicBezTo>
                  <a:pt x="7442" y="851"/>
                  <a:pt x="7524" y="935"/>
                  <a:pt x="7646" y="987"/>
                </a:cubicBezTo>
                <a:lnTo>
                  <a:pt x="8215" y="987"/>
                </a:lnTo>
                <a:cubicBezTo>
                  <a:pt x="8308" y="947"/>
                  <a:pt x="8375" y="890"/>
                  <a:pt x="8402" y="822"/>
                </a:cubicBezTo>
                <a:lnTo>
                  <a:pt x="8871" y="822"/>
                </a:lnTo>
                <a:cubicBezTo>
                  <a:pt x="8887" y="1014"/>
                  <a:pt x="8903" y="1222"/>
                  <a:pt x="8923" y="1433"/>
                </a:cubicBezTo>
                <a:lnTo>
                  <a:pt x="8489" y="1433"/>
                </a:lnTo>
                <a:cubicBezTo>
                  <a:pt x="8462" y="1365"/>
                  <a:pt x="8395" y="1308"/>
                  <a:pt x="8302" y="1268"/>
                </a:cubicBezTo>
                <a:lnTo>
                  <a:pt x="7733" y="1268"/>
                </a:lnTo>
                <a:cubicBezTo>
                  <a:pt x="7611" y="1320"/>
                  <a:pt x="7533" y="1404"/>
                  <a:pt x="7533" y="1498"/>
                </a:cubicBezTo>
                <a:cubicBezTo>
                  <a:pt x="7533" y="1593"/>
                  <a:pt x="7611" y="1676"/>
                  <a:pt x="7733" y="1728"/>
                </a:cubicBezTo>
                <a:lnTo>
                  <a:pt x="8302" y="1728"/>
                </a:lnTo>
                <a:cubicBezTo>
                  <a:pt x="8395" y="1689"/>
                  <a:pt x="8462" y="1630"/>
                  <a:pt x="8489" y="1562"/>
                </a:cubicBezTo>
                <a:lnTo>
                  <a:pt x="8936" y="1562"/>
                </a:lnTo>
                <a:cubicBezTo>
                  <a:pt x="8957" y="1775"/>
                  <a:pt x="8983" y="1985"/>
                  <a:pt x="9006" y="2174"/>
                </a:cubicBezTo>
                <a:lnTo>
                  <a:pt x="8580" y="2174"/>
                </a:lnTo>
                <a:cubicBezTo>
                  <a:pt x="8553" y="2107"/>
                  <a:pt x="8482" y="2048"/>
                  <a:pt x="8389" y="2008"/>
                </a:cubicBezTo>
                <a:lnTo>
                  <a:pt x="7820" y="2008"/>
                </a:lnTo>
                <a:cubicBezTo>
                  <a:pt x="7698" y="2060"/>
                  <a:pt x="7620" y="2144"/>
                  <a:pt x="7620" y="2238"/>
                </a:cubicBezTo>
                <a:cubicBezTo>
                  <a:pt x="7620" y="2333"/>
                  <a:pt x="7698" y="2416"/>
                  <a:pt x="7820" y="2468"/>
                </a:cubicBezTo>
                <a:lnTo>
                  <a:pt x="8389" y="2468"/>
                </a:lnTo>
                <a:cubicBezTo>
                  <a:pt x="8482" y="2428"/>
                  <a:pt x="8553" y="2370"/>
                  <a:pt x="8580" y="2302"/>
                </a:cubicBezTo>
                <a:lnTo>
                  <a:pt x="9019" y="2302"/>
                </a:lnTo>
                <a:cubicBezTo>
                  <a:pt x="9044" y="2495"/>
                  <a:pt x="9071" y="2658"/>
                  <a:pt x="9097" y="2768"/>
                </a:cubicBezTo>
                <a:cubicBezTo>
                  <a:pt x="9762" y="2893"/>
                  <a:pt x="9605" y="3231"/>
                  <a:pt x="9605" y="3231"/>
                </a:cubicBezTo>
                <a:lnTo>
                  <a:pt x="9184" y="10969"/>
                </a:lnTo>
                <a:cubicBezTo>
                  <a:pt x="73" y="10969"/>
                  <a:pt x="3267" y="13371"/>
                  <a:pt x="3267" y="14644"/>
                </a:cubicBezTo>
                <a:cubicBezTo>
                  <a:pt x="3267" y="16125"/>
                  <a:pt x="0" y="16842"/>
                  <a:pt x="0" y="19030"/>
                </a:cubicBezTo>
                <a:cubicBezTo>
                  <a:pt x="0" y="21450"/>
                  <a:pt x="6471" y="21600"/>
                  <a:pt x="10800" y="21600"/>
                </a:cubicBezTo>
                <a:cubicBezTo>
                  <a:pt x="15129" y="21600"/>
                  <a:pt x="21600" y="21450"/>
                  <a:pt x="21600" y="19030"/>
                </a:cubicBezTo>
                <a:cubicBezTo>
                  <a:pt x="21600" y="16842"/>
                  <a:pt x="18333" y="16125"/>
                  <a:pt x="18333" y="14644"/>
                </a:cubicBezTo>
                <a:cubicBezTo>
                  <a:pt x="18333" y="13371"/>
                  <a:pt x="21527" y="10969"/>
                  <a:pt x="12416" y="10969"/>
                </a:cubicBezTo>
                <a:lnTo>
                  <a:pt x="11995" y="3231"/>
                </a:lnTo>
                <a:cubicBezTo>
                  <a:pt x="11995" y="3231"/>
                  <a:pt x="11838" y="2893"/>
                  <a:pt x="12503" y="2768"/>
                </a:cubicBezTo>
                <a:cubicBezTo>
                  <a:pt x="12529" y="2658"/>
                  <a:pt x="12556" y="2495"/>
                  <a:pt x="12581" y="2302"/>
                </a:cubicBezTo>
                <a:lnTo>
                  <a:pt x="13020" y="2302"/>
                </a:lnTo>
                <a:cubicBezTo>
                  <a:pt x="13047" y="2370"/>
                  <a:pt x="13118" y="2428"/>
                  <a:pt x="13211" y="2468"/>
                </a:cubicBezTo>
                <a:lnTo>
                  <a:pt x="13780" y="2468"/>
                </a:lnTo>
                <a:cubicBezTo>
                  <a:pt x="13902" y="2416"/>
                  <a:pt x="13980" y="2333"/>
                  <a:pt x="13980" y="2238"/>
                </a:cubicBezTo>
                <a:cubicBezTo>
                  <a:pt x="13980" y="2144"/>
                  <a:pt x="13902" y="2060"/>
                  <a:pt x="13780" y="2008"/>
                </a:cubicBezTo>
                <a:lnTo>
                  <a:pt x="13211" y="2008"/>
                </a:lnTo>
                <a:cubicBezTo>
                  <a:pt x="13118" y="2048"/>
                  <a:pt x="13047" y="2107"/>
                  <a:pt x="13020" y="2174"/>
                </a:cubicBezTo>
                <a:lnTo>
                  <a:pt x="12594" y="2174"/>
                </a:lnTo>
                <a:cubicBezTo>
                  <a:pt x="12617" y="1985"/>
                  <a:pt x="12643" y="1775"/>
                  <a:pt x="12664" y="1562"/>
                </a:cubicBezTo>
                <a:lnTo>
                  <a:pt x="13111" y="1562"/>
                </a:lnTo>
                <a:cubicBezTo>
                  <a:pt x="13138" y="1630"/>
                  <a:pt x="13205" y="1689"/>
                  <a:pt x="13298" y="1728"/>
                </a:cubicBezTo>
                <a:lnTo>
                  <a:pt x="13867" y="1728"/>
                </a:lnTo>
                <a:cubicBezTo>
                  <a:pt x="13989" y="1676"/>
                  <a:pt x="14067" y="1593"/>
                  <a:pt x="14067" y="1498"/>
                </a:cubicBezTo>
                <a:cubicBezTo>
                  <a:pt x="14067" y="1404"/>
                  <a:pt x="13989" y="1320"/>
                  <a:pt x="13867" y="1268"/>
                </a:cubicBezTo>
                <a:lnTo>
                  <a:pt x="13298" y="1268"/>
                </a:lnTo>
                <a:cubicBezTo>
                  <a:pt x="13205" y="1308"/>
                  <a:pt x="13138" y="1365"/>
                  <a:pt x="13111" y="1433"/>
                </a:cubicBezTo>
                <a:lnTo>
                  <a:pt x="12677" y="1433"/>
                </a:lnTo>
                <a:cubicBezTo>
                  <a:pt x="12697" y="1222"/>
                  <a:pt x="12713" y="1014"/>
                  <a:pt x="12729" y="822"/>
                </a:cubicBezTo>
                <a:lnTo>
                  <a:pt x="13198" y="822"/>
                </a:lnTo>
                <a:cubicBezTo>
                  <a:pt x="13225" y="890"/>
                  <a:pt x="13292" y="947"/>
                  <a:pt x="13385" y="987"/>
                </a:cubicBezTo>
                <a:lnTo>
                  <a:pt x="13954" y="987"/>
                </a:lnTo>
                <a:cubicBezTo>
                  <a:pt x="14076" y="935"/>
                  <a:pt x="14158" y="851"/>
                  <a:pt x="14158" y="757"/>
                </a:cubicBezTo>
                <a:cubicBezTo>
                  <a:pt x="14158" y="662"/>
                  <a:pt x="14076" y="578"/>
                  <a:pt x="13954" y="527"/>
                </a:cubicBezTo>
                <a:lnTo>
                  <a:pt x="13385" y="527"/>
                </a:lnTo>
                <a:cubicBezTo>
                  <a:pt x="13292" y="566"/>
                  <a:pt x="13225" y="625"/>
                  <a:pt x="13198" y="693"/>
                </a:cubicBezTo>
                <a:lnTo>
                  <a:pt x="12742" y="693"/>
                </a:lnTo>
                <a:cubicBezTo>
                  <a:pt x="12774" y="293"/>
                  <a:pt x="12794" y="0"/>
                  <a:pt x="12794" y="0"/>
                </a:cubicBezTo>
                <a:lnTo>
                  <a:pt x="10800" y="0"/>
                </a:lnTo>
                <a:lnTo>
                  <a:pt x="8806" y="0"/>
                </a:lnTo>
                <a:close/>
                <a:moveTo>
                  <a:pt x="10800" y="12998"/>
                </a:moveTo>
                <a:cubicBezTo>
                  <a:pt x="12466" y="12998"/>
                  <a:pt x="13815" y="13519"/>
                  <a:pt x="13815" y="14162"/>
                </a:cubicBezTo>
                <a:cubicBezTo>
                  <a:pt x="13815" y="14806"/>
                  <a:pt x="12465" y="15328"/>
                  <a:pt x="10800" y="15328"/>
                </a:cubicBezTo>
                <a:cubicBezTo>
                  <a:pt x="9135" y="15328"/>
                  <a:pt x="7785" y="14806"/>
                  <a:pt x="7785" y="14162"/>
                </a:cubicBezTo>
                <a:cubicBezTo>
                  <a:pt x="7785" y="13519"/>
                  <a:pt x="9134" y="12998"/>
                  <a:pt x="10800" y="12998"/>
                </a:cubicBez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21" name="INTEREST #1"/>
          <p:cNvSpPr txBox="1"/>
          <p:nvPr/>
        </p:nvSpPr>
        <p:spPr>
          <a:xfrm>
            <a:off x="5951339" y="7953266"/>
            <a:ext cx="1431008"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nchor="ctr">
            <a:spAutoFit/>
          </a:bodyPr>
          <a:lstStyle>
            <a:lvl1pPr algn="l">
              <a:defRPr sz="1100">
                <a:latin typeface="Calibri"/>
                <a:ea typeface="Calibri"/>
                <a:cs typeface="Calibri"/>
                <a:sym typeface="Calibri"/>
              </a:defRPr>
            </a:lvl1pPr>
          </a:lstStyle>
          <a:p>
            <a:r>
              <a:rPr lang="en-US"/>
              <a:t>INTEREST #1</a:t>
            </a:r>
          </a:p>
        </p:txBody>
      </p:sp>
      <p:sp>
        <p:nvSpPr>
          <p:cNvPr id="122" name="INTEREST #2"/>
          <p:cNvSpPr txBox="1"/>
          <p:nvPr/>
        </p:nvSpPr>
        <p:spPr>
          <a:xfrm>
            <a:off x="5951339" y="8578670"/>
            <a:ext cx="1431008"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nchor="ctr">
            <a:spAutoFit/>
          </a:bodyPr>
          <a:lstStyle>
            <a:lvl1pPr algn="l">
              <a:defRPr sz="1100">
                <a:latin typeface="Calibri"/>
                <a:ea typeface="Calibri"/>
                <a:cs typeface="Calibri"/>
                <a:sym typeface="Calibri"/>
              </a:defRPr>
            </a:lvl1pPr>
          </a:lstStyle>
          <a:p>
            <a:r>
              <a:rPr lang="en-US"/>
              <a:t>INTEREST #2</a:t>
            </a:r>
          </a:p>
        </p:txBody>
      </p:sp>
      <p:sp>
        <p:nvSpPr>
          <p:cNvPr id="123" name="INTEREST #3"/>
          <p:cNvSpPr txBox="1"/>
          <p:nvPr/>
        </p:nvSpPr>
        <p:spPr>
          <a:xfrm>
            <a:off x="5951339" y="9236743"/>
            <a:ext cx="1431008" cy="23059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nchor="ctr">
            <a:spAutoFit/>
          </a:bodyPr>
          <a:lstStyle>
            <a:lvl1pPr algn="l">
              <a:defRPr sz="1100">
                <a:latin typeface="Calibri"/>
                <a:ea typeface="Calibri"/>
                <a:cs typeface="Calibri"/>
                <a:sym typeface="Calibri"/>
              </a:defRPr>
            </a:lvl1pPr>
          </a:lstStyle>
          <a:p>
            <a:r>
              <a:rPr lang="en-US"/>
              <a:t>INTEREST #3</a:t>
            </a:r>
          </a:p>
        </p:txBody>
      </p:sp>
      <p:sp>
        <p:nvSpPr>
          <p:cNvPr id="124" name="Street Address…"/>
          <p:cNvSpPr txBox="1"/>
          <p:nvPr/>
        </p:nvSpPr>
        <p:spPr>
          <a:xfrm>
            <a:off x="4022502" y="1524145"/>
            <a:ext cx="1442260" cy="79997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200">
                <a:solidFill>
                  <a:srgbClr val="5E5E5E"/>
                </a:solidFill>
                <a:latin typeface="Calibri"/>
                <a:ea typeface="Calibri"/>
                <a:cs typeface="Calibri"/>
                <a:sym typeface="Calibri"/>
              </a:defRPr>
            </a:pPr>
            <a:r>
              <a:rPr lang="en-US"/>
              <a:t>Street Address</a:t>
            </a:r>
          </a:p>
          <a:p>
            <a:pPr algn="l">
              <a:defRPr sz="1200">
                <a:solidFill>
                  <a:srgbClr val="5E5E5E"/>
                </a:solidFill>
                <a:latin typeface="Calibri"/>
                <a:ea typeface="Calibri"/>
                <a:cs typeface="Calibri"/>
                <a:sym typeface="Calibri"/>
              </a:defRPr>
            </a:pPr>
            <a:r>
              <a:rPr lang="en-US"/>
              <a:t>City State ZIP Code </a:t>
            </a:r>
          </a:p>
          <a:p>
            <a:pPr algn="l">
              <a:defRPr sz="1200">
                <a:solidFill>
                  <a:srgbClr val="5E5E5E"/>
                </a:solidFill>
                <a:latin typeface="Calibri"/>
                <a:ea typeface="Calibri"/>
                <a:cs typeface="Calibri"/>
                <a:sym typeface="Calibri"/>
              </a:defRPr>
            </a:pPr>
            <a:endParaRPr lang="en-US"/>
          </a:p>
          <a:p>
            <a:pPr algn="l">
              <a:defRPr sz="1200">
                <a:solidFill>
                  <a:srgbClr val="5E5E5E"/>
                </a:solidFill>
                <a:latin typeface="Calibri"/>
                <a:ea typeface="Calibri"/>
                <a:cs typeface="Calibri"/>
                <a:sym typeface="Calibri"/>
              </a:defRPr>
            </a:pPr>
            <a:r>
              <a:rPr lang="en-US"/>
              <a:t>(123) 456-7890 </a:t>
            </a:r>
          </a:p>
        </p:txBody>
      </p:sp>
      <p:sp>
        <p:nvSpPr>
          <p:cNvPr id="125" name="email@address.com"/>
          <p:cNvSpPr txBox="1"/>
          <p:nvPr/>
        </p:nvSpPr>
        <p:spPr>
          <a:xfrm>
            <a:off x="5826696" y="1524145"/>
            <a:ext cx="1442260" cy="43064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360" tIns="30360" rIns="30360" bIns="30360">
            <a:spAutoFit/>
          </a:bodyPr>
          <a:lstStyle/>
          <a:p>
            <a:pPr algn="l">
              <a:defRPr sz="1200">
                <a:solidFill>
                  <a:srgbClr val="5E5E5E"/>
                </a:solidFill>
                <a:latin typeface="Calibri"/>
                <a:ea typeface="Calibri"/>
                <a:cs typeface="Calibri"/>
                <a:sym typeface="Calibri"/>
              </a:defRPr>
            </a:pPr>
            <a:r>
              <a:rPr lang="en-US" dirty="0"/>
              <a:t>email@address.com</a:t>
            </a:r>
          </a:p>
          <a:p>
            <a:pPr algn="l">
              <a:defRPr sz="1200">
                <a:solidFill>
                  <a:srgbClr val="5E5E5E"/>
                </a:solidFill>
                <a:latin typeface="Calibri"/>
                <a:ea typeface="Calibri"/>
                <a:cs typeface="Calibri"/>
                <a:sym typeface="Calibri"/>
              </a:defRPr>
            </a:pPr>
            <a:endParaRPr lang="en-US" dirty="0"/>
          </a:p>
        </p:txBody>
      </p:sp>
      <p:sp>
        <p:nvSpPr>
          <p:cNvPr id="126" name="Enveloppe"/>
          <p:cNvSpPr/>
          <p:nvPr/>
        </p:nvSpPr>
        <p:spPr>
          <a:xfrm>
            <a:off x="5601215" y="1603627"/>
            <a:ext cx="157595" cy="99625"/>
          </a:xfrm>
          <a:custGeom>
            <a:avLst/>
            <a:gdLst/>
            <a:ahLst/>
            <a:cxnLst>
              <a:cxn ang="0">
                <a:pos x="wd2" y="hd2"/>
              </a:cxn>
              <a:cxn ang="5400000">
                <a:pos x="wd2" y="hd2"/>
              </a:cxn>
              <a:cxn ang="10800000">
                <a:pos x="wd2" y="hd2"/>
              </a:cxn>
              <a:cxn ang="16200000">
                <a:pos x="wd2" y="hd2"/>
              </a:cxn>
            </a:cxnLst>
            <a:rect l="0" t="0" r="r" b="b"/>
            <a:pathLst>
              <a:path w="21600" h="21600" extrusionOk="0">
                <a:moveTo>
                  <a:pt x="744" y="0"/>
                </a:moveTo>
                <a:lnTo>
                  <a:pt x="10803" y="12213"/>
                </a:lnTo>
                <a:lnTo>
                  <a:pt x="20856" y="0"/>
                </a:lnTo>
                <a:lnTo>
                  <a:pt x="744" y="0"/>
                </a:lnTo>
                <a:close/>
                <a:moveTo>
                  <a:pt x="0" y="157"/>
                </a:moveTo>
                <a:lnTo>
                  <a:pt x="0" y="21418"/>
                </a:lnTo>
                <a:cubicBezTo>
                  <a:pt x="0" y="21518"/>
                  <a:pt x="52" y="21600"/>
                  <a:pt x="115" y="21600"/>
                </a:cubicBezTo>
                <a:lnTo>
                  <a:pt x="21485" y="21600"/>
                </a:lnTo>
                <a:cubicBezTo>
                  <a:pt x="21548" y="21600"/>
                  <a:pt x="21600" y="21518"/>
                  <a:pt x="21600" y="21418"/>
                </a:cubicBezTo>
                <a:lnTo>
                  <a:pt x="21600" y="157"/>
                </a:lnTo>
                <a:lnTo>
                  <a:pt x="10976" y="13181"/>
                </a:lnTo>
                <a:cubicBezTo>
                  <a:pt x="10924" y="13245"/>
                  <a:pt x="10861" y="13272"/>
                  <a:pt x="10797" y="13272"/>
                </a:cubicBezTo>
                <a:cubicBezTo>
                  <a:pt x="10734" y="13272"/>
                  <a:pt x="10669" y="13233"/>
                  <a:pt x="10612" y="13170"/>
                </a:cubicBezTo>
                <a:lnTo>
                  <a:pt x="0" y="157"/>
                </a:ln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27" name="Téléphone"/>
          <p:cNvSpPr/>
          <p:nvPr/>
        </p:nvSpPr>
        <p:spPr>
          <a:xfrm>
            <a:off x="3815898" y="2096913"/>
            <a:ext cx="166004" cy="166013"/>
          </a:xfrm>
          <a:custGeom>
            <a:avLst/>
            <a:gdLst/>
            <a:ahLst/>
            <a:cxnLst>
              <a:cxn ang="0">
                <a:pos x="wd2" y="hd2"/>
              </a:cxn>
              <a:cxn ang="5400000">
                <a:pos x="wd2" y="hd2"/>
              </a:cxn>
              <a:cxn ang="10800000">
                <a:pos x="wd2" y="hd2"/>
              </a:cxn>
              <a:cxn ang="16200000">
                <a:pos x="wd2" y="hd2"/>
              </a:cxn>
            </a:cxnLst>
            <a:rect l="0" t="0" r="r" b="b"/>
            <a:pathLst>
              <a:path w="21279" h="21372" extrusionOk="0">
                <a:moveTo>
                  <a:pt x="4456" y="0"/>
                </a:moveTo>
                <a:cubicBezTo>
                  <a:pt x="4319" y="3"/>
                  <a:pt x="4182" y="47"/>
                  <a:pt x="4065" y="134"/>
                </a:cubicBezTo>
                <a:lnTo>
                  <a:pt x="2615" y="1212"/>
                </a:lnTo>
                <a:lnTo>
                  <a:pt x="6378" y="6378"/>
                </a:lnTo>
                <a:lnTo>
                  <a:pt x="7829" y="5299"/>
                </a:lnTo>
                <a:cubicBezTo>
                  <a:pt x="8140" y="5067"/>
                  <a:pt x="8206" y="4624"/>
                  <a:pt x="7975" y="4311"/>
                </a:cubicBezTo>
                <a:lnTo>
                  <a:pt x="5072" y="311"/>
                </a:lnTo>
                <a:cubicBezTo>
                  <a:pt x="4920" y="104"/>
                  <a:pt x="4686" y="-4"/>
                  <a:pt x="4456" y="0"/>
                </a:cubicBezTo>
                <a:close/>
                <a:moveTo>
                  <a:pt x="2209" y="1514"/>
                </a:moveTo>
                <a:cubicBezTo>
                  <a:pt x="2209" y="1514"/>
                  <a:pt x="-223" y="3454"/>
                  <a:pt x="16" y="7120"/>
                </a:cubicBezTo>
                <a:cubicBezTo>
                  <a:pt x="16" y="7120"/>
                  <a:pt x="1473" y="11065"/>
                  <a:pt x="5867" y="15478"/>
                </a:cubicBezTo>
                <a:cubicBezTo>
                  <a:pt x="10261" y="19891"/>
                  <a:pt x="14189" y="21356"/>
                  <a:pt x="14189" y="21356"/>
                </a:cubicBezTo>
                <a:cubicBezTo>
                  <a:pt x="17838" y="21596"/>
                  <a:pt x="19772" y="19154"/>
                  <a:pt x="19772" y="19154"/>
                </a:cubicBezTo>
                <a:lnTo>
                  <a:pt x="14628" y="15374"/>
                </a:lnTo>
                <a:cubicBezTo>
                  <a:pt x="13735" y="16397"/>
                  <a:pt x="12393" y="16575"/>
                  <a:pt x="11402" y="15580"/>
                </a:cubicBezTo>
                <a:lnTo>
                  <a:pt x="5767" y="9920"/>
                </a:lnTo>
                <a:cubicBezTo>
                  <a:pt x="4776" y="8925"/>
                  <a:pt x="4954" y="7577"/>
                  <a:pt x="5972" y="6680"/>
                </a:cubicBezTo>
                <a:lnTo>
                  <a:pt x="2209" y="1514"/>
                </a:lnTo>
                <a:close/>
                <a:moveTo>
                  <a:pt x="16463" y="13230"/>
                </a:moveTo>
                <a:cubicBezTo>
                  <a:pt x="16285" y="13257"/>
                  <a:pt x="16117" y="13351"/>
                  <a:pt x="16002" y="13508"/>
                </a:cubicBezTo>
                <a:lnTo>
                  <a:pt x="14929" y="14965"/>
                </a:lnTo>
                <a:lnTo>
                  <a:pt x="20071" y="18746"/>
                </a:lnTo>
                <a:lnTo>
                  <a:pt x="21146" y="17289"/>
                </a:lnTo>
                <a:cubicBezTo>
                  <a:pt x="21377" y="16976"/>
                  <a:pt x="21297" y="16523"/>
                  <a:pt x="20968" y="16278"/>
                </a:cubicBezTo>
                <a:lnTo>
                  <a:pt x="16985" y="13361"/>
                </a:lnTo>
                <a:cubicBezTo>
                  <a:pt x="16829" y="13245"/>
                  <a:pt x="16641" y="13204"/>
                  <a:pt x="16463" y="13230"/>
                </a:cubicBez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sp>
        <p:nvSpPr>
          <p:cNvPr id="128" name="Maison"/>
          <p:cNvSpPr/>
          <p:nvPr/>
        </p:nvSpPr>
        <p:spPr>
          <a:xfrm>
            <a:off x="3800190" y="1594752"/>
            <a:ext cx="185347" cy="1660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11938"/>
                </a:lnTo>
                <a:lnTo>
                  <a:pt x="3392" y="11938"/>
                </a:lnTo>
                <a:lnTo>
                  <a:pt x="3392" y="21600"/>
                </a:lnTo>
                <a:lnTo>
                  <a:pt x="8837" y="21600"/>
                </a:lnTo>
                <a:lnTo>
                  <a:pt x="8837" y="13819"/>
                </a:lnTo>
                <a:lnTo>
                  <a:pt x="12694" y="13819"/>
                </a:lnTo>
                <a:lnTo>
                  <a:pt x="12694" y="21600"/>
                </a:lnTo>
                <a:lnTo>
                  <a:pt x="18160" y="21600"/>
                </a:lnTo>
                <a:lnTo>
                  <a:pt x="18160" y="11938"/>
                </a:lnTo>
                <a:lnTo>
                  <a:pt x="21600" y="11938"/>
                </a:lnTo>
                <a:lnTo>
                  <a:pt x="18160" y="8135"/>
                </a:lnTo>
                <a:lnTo>
                  <a:pt x="18160" y="3553"/>
                </a:lnTo>
                <a:lnTo>
                  <a:pt x="16218" y="3553"/>
                </a:lnTo>
                <a:lnTo>
                  <a:pt x="16218" y="5984"/>
                </a:lnTo>
                <a:lnTo>
                  <a:pt x="10800" y="0"/>
                </a:lnTo>
                <a:close/>
              </a:path>
            </a:pathLst>
          </a:custGeom>
          <a:solidFill>
            <a:schemeClr val="accent2">
              <a:hueOff val="167855"/>
              <a:satOff val="17755"/>
              <a:lumOff val="-16671"/>
            </a:schemeClr>
          </a:solidFill>
          <a:ln w="3175">
            <a:miter lim="400000"/>
          </a:ln>
        </p:spPr>
        <p:txBody>
          <a:bodyPr lIns="30360" tIns="30360" rIns="30360" bIns="30360" anchor="ctr"/>
          <a:lstStyle/>
          <a:p>
            <a:pPr>
              <a:defRPr sz="2200" b="0">
                <a:solidFill>
                  <a:srgbClr val="FFFFFF"/>
                </a:solidFill>
                <a:latin typeface="+mn-lt"/>
                <a:ea typeface="+mn-ea"/>
                <a:cs typeface="+mn-cs"/>
                <a:sym typeface="Helvetica Neue Medium"/>
              </a:defRPr>
            </a:pPr>
            <a:endParaRPr/>
          </a:p>
        </p:txBody>
      </p:sp>
      <p:cxnSp>
        <p:nvCxnSpPr>
          <p:cNvPr id="3" name="Straight Connector 2">
            <a:extLst>
              <a:ext uri="{FF2B5EF4-FFF2-40B4-BE49-F238E27FC236}">
                <a16:creationId xmlns:a16="http://schemas.microsoft.com/office/drawing/2014/main" id="{4BC6FC50-3A97-4DF4-9EF6-2650DCCD5B89}"/>
              </a:ext>
            </a:extLst>
          </p:cNvPr>
          <p:cNvCxnSpPr/>
          <p:nvPr/>
        </p:nvCxnSpPr>
        <p:spPr>
          <a:xfrm>
            <a:off x="0" y="3020747"/>
            <a:ext cx="480060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5" name="Straight Connector 134">
            <a:extLst>
              <a:ext uri="{FF2B5EF4-FFF2-40B4-BE49-F238E27FC236}">
                <a16:creationId xmlns:a16="http://schemas.microsoft.com/office/drawing/2014/main" id="{A342AA87-3ABA-46A2-854E-D2EF6C0B877D}"/>
              </a:ext>
            </a:extLst>
          </p:cNvPr>
          <p:cNvCxnSpPr/>
          <p:nvPr/>
        </p:nvCxnSpPr>
        <p:spPr>
          <a:xfrm>
            <a:off x="0" y="7263333"/>
            <a:ext cx="480060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6" name="Straight Connector 135">
            <a:extLst>
              <a:ext uri="{FF2B5EF4-FFF2-40B4-BE49-F238E27FC236}">
                <a16:creationId xmlns:a16="http://schemas.microsoft.com/office/drawing/2014/main" id="{4C07A243-6DA5-421C-8E53-B30406F97A6C}"/>
              </a:ext>
            </a:extLst>
          </p:cNvPr>
          <p:cNvCxnSpPr/>
          <p:nvPr/>
        </p:nvCxnSpPr>
        <p:spPr>
          <a:xfrm>
            <a:off x="5349240" y="3020747"/>
            <a:ext cx="242316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7" name="Straight Connector 136">
            <a:extLst>
              <a:ext uri="{FF2B5EF4-FFF2-40B4-BE49-F238E27FC236}">
                <a16:creationId xmlns:a16="http://schemas.microsoft.com/office/drawing/2014/main" id="{0B827E89-0A39-495A-88AA-C54DFA56A383}"/>
              </a:ext>
            </a:extLst>
          </p:cNvPr>
          <p:cNvCxnSpPr/>
          <p:nvPr/>
        </p:nvCxnSpPr>
        <p:spPr>
          <a:xfrm>
            <a:off x="5349240" y="5298152"/>
            <a:ext cx="242316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138" name="Straight Connector 137">
            <a:extLst>
              <a:ext uri="{FF2B5EF4-FFF2-40B4-BE49-F238E27FC236}">
                <a16:creationId xmlns:a16="http://schemas.microsoft.com/office/drawing/2014/main" id="{CEAC141D-8FB0-4752-9842-B89065987101}"/>
              </a:ext>
            </a:extLst>
          </p:cNvPr>
          <p:cNvCxnSpPr/>
          <p:nvPr/>
        </p:nvCxnSpPr>
        <p:spPr>
          <a:xfrm>
            <a:off x="5349240" y="7673700"/>
            <a:ext cx="242316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cxnSp>
        <p:nvCxnSpPr>
          <p:cNvPr id="4" name="Straight Connector 3">
            <a:extLst>
              <a:ext uri="{FF2B5EF4-FFF2-40B4-BE49-F238E27FC236}">
                <a16:creationId xmlns:a16="http://schemas.microsoft.com/office/drawing/2014/main" id="{F11A5377-B915-4A06-869B-6143DDF83DEB}"/>
              </a:ext>
            </a:extLst>
          </p:cNvPr>
          <p:cNvCxnSpPr/>
          <p:nvPr/>
        </p:nvCxnSpPr>
        <p:spPr>
          <a:xfrm>
            <a:off x="2617022" y="644926"/>
            <a:ext cx="4800600" cy="0"/>
          </a:xfrm>
          <a:prstGeom prst="line">
            <a:avLst/>
          </a:prstGeom>
          <a:noFill/>
          <a:ln w="127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641576"/>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TotalTime>
  <Words>195</Words>
  <PresentationFormat>Custom</PresentationFormat>
  <Paragraphs>53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Helvetica Neue</vt:lpstr>
      <vt:lpstr>Helvetica Neue Medium</vt:lpstr>
      <vt:lpstr>Open Sans</vt:lpstr>
      <vt:lpstr>Wingdings</vt:lpstr>
      <vt:lpstr>White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ALECTA - Resume Template</dc:title>
  <dc:creator>PresentationGO.com</dc:creator>
  <dc:description>© Copyright PresentationGO.com</dc:description>
  <dcterms:modified xsi:type="dcterms:W3CDTF">2019-10-21T16:45:10Z</dcterms:modified>
  <cp:category>Curriculum Vitae/Resume</cp:category>
</cp:coreProperties>
</file>