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72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>
            <a:extLst>
              <a:ext uri="{FF2B5EF4-FFF2-40B4-BE49-F238E27FC236}">
                <a16:creationId xmlns:a16="http://schemas.microsoft.com/office/drawing/2014/main" id="{AFC92273-31B0-4902-B5D8-B61DB1530666}"/>
              </a:ext>
            </a:extLst>
          </p:cNvPr>
          <p:cNvSpPr/>
          <p:nvPr/>
        </p:nvSpPr>
        <p:spPr>
          <a:xfrm>
            <a:off x="1" y="1740872"/>
            <a:ext cx="5430168" cy="1550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6050" y="21600"/>
                </a:lnTo>
                <a:cubicBezTo>
                  <a:pt x="14544" y="21600"/>
                  <a:pt x="13130" y="19549"/>
                  <a:pt x="12066" y="15820"/>
                </a:cubicBezTo>
                <a:lnTo>
                  <a:pt x="10834" y="11506"/>
                </a:lnTo>
                <a:cubicBezTo>
                  <a:pt x="10211" y="9322"/>
                  <a:pt x="9374" y="8097"/>
                  <a:pt x="8485" y="8097"/>
                </a:cubicBezTo>
                <a:lnTo>
                  <a:pt x="0" y="8097"/>
                </a:lnTo>
                <a:lnTo>
                  <a:pt x="0" y="0"/>
                </a:lnTo>
                <a:lnTo>
                  <a:pt x="8485" y="0"/>
                </a:lnTo>
                <a:cubicBezTo>
                  <a:pt x="9990" y="0"/>
                  <a:pt x="11404" y="2051"/>
                  <a:pt x="12469" y="5780"/>
                </a:cubicBezTo>
                <a:lnTo>
                  <a:pt x="13701" y="10094"/>
                </a:lnTo>
                <a:cubicBezTo>
                  <a:pt x="14324" y="12278"/>
                  <a:pt x="15160" y="13503"/>
                  <a:pt x="16050" y="13503"/>
                </a:cubicBezTo>
                <a:lnTo>
                  <a:pt x="21600" y="13503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A75DEDEB-0051-40FB-9D42-5148E5182905}"/>
              </a:ext>
            </a:extLst>
          </p:cNvPr>
          <p:cNvSpPr/>
          <p:nvPr/>
        </p:nvSpPr>
        <p:spPr>
          <a:xfrm>
            <a:off x="2659408" y="2108986"/>
            <a:ext cx="848972" cy="805562"/>
          </a:xfrm>
          <a:custGeom>
            <a:avLst/>
            <a:gdLst>
              <a:gd name="connsiteX0" fmla="*/ 565032 w 1131963"/>
              <a:gd name="connsiteY0" fmla="*/ 0 h 1074082"/>
              <a:gd name="connsiteX1" fmla="*/ 633678 w 1131963"/>
              <a:gd name="connsiteY1" fmla="*/ 62246 h 1074082"/>
              <a:gd name="connsiteX2" fmla="*/ 1046639 w 1131963"/>
              <a:gd name="connsiteY2" fmla="*/ 475036 h 1074082"/>
              <a:gd name="connsiteX3" fmla="*/ 1128191 w 1131963"/>
              <a:gd name="connsiteY3" fmla="*/ 549052 h 1074082"/>
              <a:gd name="connsiteX4" fmla="*/ 1131963 w 1131963"/>
              <a:gd name="connsiteY4" fmla="*/ 551855 h 1074082"/>
              <a:gd name="connsiteX5" fmla="*/ 1070220 w 1131963"/>
              <a:gd name="connsiteY5" fmla="*/ 588948 h 1074082"/>
              <a:gd name="connsiteX6" fmla="*/ 899844 w 1131963"/>
              <a:gd name="connsiteY6" fmla="*/ 729164 h 1074082"/>
              <a:gd name="connsiteX7" fmla="*/ 554954 w 1131963"/>
              <a:gd name="connsiteY7" fmla="*/ 1074082 h 1074082"/>
              <a:gd name="connsiteX8" fmla="*/ 498594 w 1131963"/>
              <a:gd name="connsiteY8" fmla="*/ 1022934 h 1074082"/>
              <a:gd name="connsiteX9" fmla="*/ 85633 w 1131963"/>
              <a:gd name="connsiteY9" fmla="*/ 610145 h 1074082"/>
              <a:gd name="connsiteX10" fmla="*/ 4067 w 1131963"/>
              <a:gd name="connsiteY10" fmla="*/ 536129 h 1074082"/>
              <a:gd name="connsiteX11" fmla="*/ 0 w 1131963"/>
              <a:gd name="connsiteY11" fmla="*/ 533108 h 1074082"/>
              <a:gd name="connsiteX12" fmla="*/ 351959 w 1131963"/>
              <a:gd name="connsiteY12" fmla="*/ 181120 h 1074082"/>
              <a:gd name="connsiteX13" fmla="*/ 491058 w 1131963"/>
              <a:gd name="connsiteY13" fmla="*/ 54934 h 1074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1963" h="1074082">
                <a:moveTo>
                  <a:pt x="565032" y="0"/>
                </a:moveTo>
                <a:lnTo>
                  <a:pt x="633678" y="62246"/>
                </a:lnTo>
                <a:lnTo>
                  <a:pt x="1046639" y="475036"/>
                </a:lnTo>
                <a:cubicBezTo>
                  <a:pt x="1072742" y="501158"/>
                  <a:pt x="1099961" y="525847"/>
                  <a:pt x="1128191" y="549052"/>
                </a:cubicBezTo>
                <a:lnTo>
                  <a:pt x="1131963" y="551855"/>
                </a:lnTo>
                <a:lnTo>
                  <a:pt x="1070220" y="588948"/>
                </a:lnTo>
                <a:cubicBezTo>
                  <a:pt x="1009771" y="629445"/>
                  <a:pt x="952740" y="676276"/>
                  <a:pt x="899844" y="729164"/>
                </a:cubicBezTo>
                <a:lnTo>
                  <a:pt x="554954" y="1074082"/>
                </a:lnTo>
                <a:lnTo>
                  <a:pt x="498594" y="1022934"/>
                </a:lnTo>
                <a:lnTo>
                  <a:pt x="85633" y="610145"/>
                </a:lnTo>
                <a:cubicBezTo>
                  <a:pt x="59530" y="584022"/>
                  <a:pt x="32305" y="559334"/>
                  <a:pt x="4067" y="536129"/>
                </a:cubicBezTo>
                <a:lnTo>
                  <a:pt x="0" y="533108"/>
                </a:lnTo>
                <a:lnTo>
                  <a:pt x="351959" y="181120"/>
                </a:lnTo>
                <a:cubicBezTo>
                  <a:pt x="396546" y="136526"/>
                  <a:pt x="442970" y="94441"/>
                  <a:pt x="491058" y="5493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3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72A8198-5CA2-4A36-BB7B-D9B4C1DC637E}"/>
              </a:ext>
            </a:extLst>
          </p:cNvPr>
          <p:cNvSpPr/>
          <p:nvPr/>
        </p:nvSpPr>
        <p:spPr>
          <a:xfrm>
            <a:off x="1" y="1740872"/>
            <a:ext cx="5330773" cy="2735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20" y="21600"/>
                </a:moveTo>
                <a:lnTo>
                  <a:pt x="0" y="21600"/>
                </a:lnTo>
                <a:lnTo>
                  <a:pt x="0" y="17011"/>
                </a:lnTo>
                <a:lnTo>
                  <a:pt x="2920" y="17011"/>
                </a:lnTo>
                <a:cubicBezTo>
                  <a:pt x="3826" y="17011"/>
                  <a:pt x="4670" y="16332"/>
                  <a:pt x="5313" y="15079"/>
                </a:cubicBezTo>
                <a:lnTo>
                  <a:pt x="11369" y="3275"/>
                </a:lnTo>
                <a:cubicBezTo>
                  <a:pt x="12453" y="1162"/>
                  <a:pt x="13894" y="0"/>
                  <a:pt x="15427" y="0"/>
                </a:cubicBezTo>
                <a:lnTo>
                  <a:pt x="21600" y="0"/>
                </a:lnTo>
                <a:lnTo>
                  <a:pt x="21600" y="4589"/>
                </a:lnTo>
                <a:lnTo>
                  <a:pt x="15427" y="4589"/>
                </a:lnTo>
                <a:cubicBezTo>
                  <a:pt x="14521" y="4589"/>
                  <a:pt x="13677" y="5268"/>
                  <a:pt x="13034" y="6521"/>
                </a:cubicBezTo>
                <a:lnTo>
                  <a:pt x="6978" y="18325"/>
                </a:lnTo>
                <a:cubicBezTo>
                  <a:pt x="5894" y="20438"/>
                  <a:pt x="4453" y="21600"/>
                  <a:pt x="292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C8FA03ED-6BBC-4F22-960E-86F11192CAA6}"/>
              </a:ext>
            </a:extLst>
          </p:cNvPr>
          <p:cNvSpPr/>
          <p:nvPr/>
        </p:nvSpPr>
        <p:spPr>
          <a:xfrm>
            <a:off x="1577206" y="2973375"/>
            <a:ext cx="822383" cy="821351"/>
          </a:xfrm>
          <a:custGeom>
            <a:avLst/>
            <a:gdLst>
              <a:gd name="connsiteX0" fmla="*/ 547837 w 1096511"/>
              <a:gd name="connsiteY0" fmla="*/ 0 h 1095134"/>
              <a:gd name="connsiteX1" fmla="*/ 562700 w 1096511"/>
              <a:gd name="connsiteY1" fmla="*/ 13488 h 1095134"/>
              <a:gd name="connsiteX2" fmla="*/ 1096511 w 1096511"/>
              <a:gd name="connsiteY2" fmla="*/ 547254 h 1095134"/>
              <a:gd name="connsiteX3" fmla="*/ 548677 w 1096511"/>
              <a:gd name="connsiteY3" fmla="*/ 1095134 h 1095134"/>
              <a:gd name="connsiteX4" fmla="*/ 14814 w 1096511"/>
              <a:gd name="connsiteY4" fmla="*/ 561316 h 1095134"/>
              <a:gd name="connsiteX5" fmla="*/ 0 w 1096511"/>
              <a:gd name="connsiteY5" fmla="*/ 547881 h 109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6511" h="1095134">
                <a:moveTo>
                  <a:pt x="547837" y="0"/>
                </a:moveTo>
                <a:lnTo>
                  <a:pt x="562700" y="13488"/>
                </a:lnTo>
                <a:lnTo>
                  <a:pt x="1096511" y="547254"/>
                </a:lnTo>
                <a:lnTo>
                  <a:pt x="548677" y="1095134"/>
                </a:lnTo>
                <a:lnTo>
                  <a:pt x="14814" y="561316"/>
                </a:lnTo>
                <a:lnTo>
                  <a:pt x="0" y="547881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3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Alluvial Racing Cars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47EF5E0-5935-4AB0-B829-367978E8F5C4}"/>
              </a:ext>
            </a:extLst>
          </p:cNvPr>
          <p:cNvSpPr/>
          <p:nvPr/>
        </p:nvSpPr>
        <p:spPr>
          <a:xfrm>
            <a:off x="-1" y="2792120"/>
            <a:ext cx="5330779" cy="2494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5722" y="21600"/>
                </a:lnTo>
                <a:cubicBezTo>
                  <a:pt x="14188" y="21600"/>
                  <a:pt x="12748" y="20326"/>
                  <a:pt x="11664" y="18008"/>
                </a:cubicBezTo>
                <a:lnTo>
                  <a:pt x="6583" y="7150"/>
                </a:lnTo>
                <a:cubicBezTo>
                  <a:pt x="5948" y="5793"/>
                  <a:pt x="5096" y="5032"/>
                  <a:pt x="4190" y="5032"/>
                </a:cubicBezTo>
                <a:lnTo>
                  <a:pt x="0" y="5032"/>
                </a:lnTo>
                <a:lnTo>
                  <a:pt x="0" y="0"/>
                </a:lnTo>
                <a:lnTo>
                  <a:pt x="4190" y="0"/>
                </a:lnTo>
                <a:cubicBezTo>
                  <a:pt x="5723" y="0"/>
                  <a:pt x="7164" y="1274"/>
                  <a:pt x="8248" y="3592"/>
                </a:cubicBezTo>
                <a:lnTo>
                  <a:pt x="13329" y="14450"/>
                </a:lnTo>
                <a:cubicBezTo>
                  <a:pt x="13964" y="15807"/>
                  <a:pt x="14816" y="16568"/>
                  <a:pt x="15722" y="16568"/>
                </a:cubicBezTo>
                <a:lnTo>
                  <a:pt x="21600" y="16568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806F3B1-722C-4EFA-B16F-DCDAC2BD583A}"/>
              </a:ext>
            </a:extLst>
          </p:cNvPr>
          <p:cNvGrpSpPr/>
          <p:nvPr/>
        </p:nvGrpSpPr>
        <p:grpSpPr>
          <a:xfrm>
            <a:off x="4682828" y="2622007"/>
            <a:ext cx="1517652" cy="772485"/>
            <a:chOff x="6243770" y="2350465"/>
            <a:chExt cx="2023536" cy="1029980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BAD7399-30DF-459D-A7F8-67D98D4FEAB3}"/>
                </a:ext>
              </a:extLst>
            </p:cNvPr>
            <p:cNvSpPr/>
            <p:nvPr/>
          </p:nvSpPr>
          <p:spPr>
            <a:xfrm>
              <a:off x="6243770" y="2350465"/>
              <a:ext cx="2023536" cy="10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09" y="7635"/>
                    <a:pt x="21409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3" y="6622"/>
                    <a:pt x="21273" y="6568"/>
                  </a:cubicBezTo>
                  <a:cubicBezTo>
                    <a:pt x="21273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7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1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5" y="4968"/>
                  </a:lnTo>
                  <a:lnTo>
                    <a:pt x="20865" y="4915"/>
                  </a:lnTo>
                  <a:lnTo>
                    <a:pt x="20757" y="4648"/>
                  </a:lnTo>
                  <a:cubicBezTo>
                    <a:pt x="20729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4" y="3902"/>
                    <a:pt x="20484" y="3848"/>
                    <a:pt x="20457" y="3848"/>
                  </a:cubicBezTo>
                  <a:lnTo>
                    <a:pt x="20430" y="3795"/>
                  </a:lnTo>
                  <a:cubicBezTo>
                    <a:pt x="20321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8" y="2515"/>
                    <a:pt x="19641" y="2515"/>
                    <a:pt x="19587" y="2462"/>
                  </a:cubicBezTo>
                  <a:cubicBezTo>
                    <a:pt x="19532" y="2408"/>
                    <a:pt x="19451" y="2302"/>
                    <a:pt x="19396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7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5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6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7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3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8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3" y="1555"/>
                  </a:cubicBezTo>
                  <a:cubicBezTo>
                    <a:pt x="8461" y="1555"/>
                    <a:pt x="8134" y="1502"/>
                    <a:pt x="7753" y="1448"/>
                  </a:cubicBezTo>
                  <a:cubicBezTo>
                    <a:pt x="7563" y="1448"/>
                    <a:pt x="7400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7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4" y="1182"/>
                    <a:pt x="4652" y="1182"/>
                    <a:pt x="4543" y="1182"/>
                  </a:cubicBezTo>
                  <a:cubicBezTo>
                    <a:pt x="4462" y="1182"/>
                    <a:pt x="4353" y="1182"/>
                    <a:pt x="4244" y="1235"/>
                  </a:cubicBezTo>
                  <a:cubicBezTo>
                    <a:pt x="4190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5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4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3" y="2462"/>
                    <a:pt x="1143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9" y="2942"/>
                  </a:cubicBezTo>
                  <a:cubicBezTo>
                    <a:pt x="544" y="3048"/>
                    <a:pt x="490" y="3155"/>
                    <a:pt x="463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7" y="3688"/>
                  </a:lnTo>
                  <a:lnTo>
                    <a:pt x="327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9" y="18622"/>
                    <a:pt x="599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3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4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400" y="20115"/>
                    <a:pt x="7563" y="20062"/>
                    <a:pt x="7753" y="20062"/>
                  </a:cubicBezTo>
                  <a:cubicBezTo>
                    <a:pt x="8134" y="20008"/>
                    <a:pt x="8461" y="19955"/>
                    <a:pt x="8733" y="19955"/>
                  </a:cubicBezTo>
                  <a:cubicBezTo>
                    <a:pt x="8733" y="19955"/>
                    <a:pt x="8733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8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6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2" y="21555"/>
                    <a:pt x="12732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69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2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6" y="19528"/>
                    <a:pt x="19451" y="19528"/>
                    <a:pt x="19478" y="19475"/>
                  </a:cubicBezTo>
                  <a:cubicBezTo>
                    <a:pt x="19532" y="19422"/>
                    <a:pt x="19614" y="19315"/>
                    <a:pt x="19668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0" y="18942"/>
                    <a:pt x="20076" y="18728"/>
                    <a:pt x="20212" y="18515"/>
                  </a:cubicBezTo>
                  <a:cubicBezTo>
                    <a:pt x="20321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3" y="17768"/>
                  </a:cubicBezTo>
                  <a:lnTo>
                    <a:pt x="20729" y="17448"/>
                  </a:lnTo>
                  <a:lnTo>
                    <a:pt x="20729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5" y="17022"/>
                  </a:cubicBezTo>
                  <a:lnTo>
                    <a:pt x="20865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1" y="16542"/>
                  </a:lnTo>
                  <a:lnTo>
                    <a:pt x="21001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7" y="16008"/>
                  </a:lnTo>
                  <a:lnTo>
                    <a:pt x="21137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3" y="15528"/>
                    <a:pt x="21273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052AAAA-C062-4767-874A-C9E61A9AD5D8}"/>
                </a:ext>
              </a:extLst>
            </p:cNvPr>
            <p:cNvSpPr/>
            <p:nvPr/>
          </p:nvSpPr>
          <p:spPr>
            <a:xfrm>
              <a:off x="6269257" y="2375948"/>
              <a:ext cx="1949600" cy="9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7" y="1328"/>
                  </a:cubicBezTo>
                  <a:cubicBezTo>
                    <a:pt x="16857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7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7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7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7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7" y="20272"/>
                    <a:pt x="17337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7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742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7" y="4620"/>
                    <a:pt x="5619" y="4447"/>
                  </a:cubicBezTo>
                  <a:cubicBezTo>
                    <a:pt x="6240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3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7" y="17673"/>
                    <a:pt x="13129" y="18712"/>
                  </a:cubicBezTo>
                  <a:cubicBezTo>
                    <a:pt x="12367" y="18655"/>
                    <a:pt x="11464" y="18597"/>
                    <a:pt x="10334" y="18597"/>
                  </a:cubicBezTo>
                  <a:close/>
                  <a:moveTo>
                    <a:pt x="14457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7" y="16518"/>
                    <a:pt x="12057" y="15709"/>
                  </a:cubicBezTo>
                  <a:lnTo>
                    <a:pt x="12057" y="5775"/>
                  </a:lnTo>
                  <a:cubicBezTo>
                    <a:pt x="12057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7" y="3639"/>
                  </a:cubicBezTo>
                  <a:lnTo>
                    <a:pt x="14457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501" y="17846"/>
                    <a:pt x="14457" y="1784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D0BD34-F8C4-4B17-A1C4-D6B6F8A1FFBD}"/>
              </a:ext>
            </a:extLst>
          </p:cNvPr>
          <p:cNvGrpSpPr/>
          <p:nvPr/>
        </p:nvGrpSpPr>
        <p:grpSpPr>
          <a:xfrm>
            <a:off x="4682828" y="1645306"/>
            <a:ext cx="1517652" cy="772485"/>
            <a:chOff x="6243770" y="1050741"/>
            <a:chExt cx="2023536" cy="1029980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8523CB6-BFBC-4C24-9318-6D0077DB8096}"/>
                </a:ext>
              </a:extLst>
            </p:cNvPr>
            <p:cNvSpPr/>
            <p:nvPr/>
          </p:nvSpPr>
          <p:spPr>
            <a:xfrm>
              <a:off x="6243770" y="1050741"/>
              <a:ext cx="2023536" cy="10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09" y="7635"/>
                    <a:pt x="21409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3" y="6622"/>
                    <a:pt x="21273" y="6568"/>
                  </a:cubicBezTo>
                  <a:cubicBezTo>
                    <a:pt x="21273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7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1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5" y="4968"/>
                  </a:lnTo>
                  <a:lnTo>
                    <a:pt x="20865" y="4915"/>
                  </a:lnTo>
                  <a:lnTo>
                    <a:pt x="20757" y="4648"/>
                  </a:lnTo>
                  <a:cubicBezTo>
                    <a:pt x="20729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4" y="3902"/>
                    <a:pt x="20484" y="3848"/>
                    <a:pt x="20457" y="3848"/>
                  </a:cubicBezTo>
                  <a:lnTo>
                    <a:pt x="20430" y="3795"/>
                  </a:lnTo>
                  <a:cubicBezTo>
                    <a:pt x="20321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8" y="2515"/>
                    <a:pt x="19641" y="2515"/>
                    <a:pt x="19587" y="2462"/>
                  </a:cubicBezTo>
                  <a:cubicBezTo>
                    <a:pt x="19532" y="2408"/>
                    <a:pt x="19451" y="2302"/>
                    <a:pt x="19396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7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5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6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7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3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8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3" y="1555"/>
                  </a:cubicBezTo>
                  <a:cubicBezTo>
                    <a:pt x="8461" y="1555"/>
                    <a:pt x="8134" y="1502"/>
                    <a:pt x="7753" y="1448"/>
                  </a:cubicBezTo>
                  <a:cubicBezTo>
                    <a:pt x="7563" y="1448"/>
                    <a:pt x="7400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7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4" y="1182"/>
                    <a:pt x="4652" y="1182"/>
                    <a:pt x="4543" y="1182"/>
                  </a:cubicBezTo>
                  <a:cubicBezTo>
                    <a:pt x="4462" y="1182"/>
                    <a:pt x="4353" y="1182"/>
                    <a:pt x="4244" y="1235"/>
                  </a:cubicBezTo>
                  <a:cubicBezTo>
                    <a:pt x="4190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5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4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3" y="2462"/>
                    <a:pt x="1143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9" y="2942"/>
                  </a:cubicBezTo>
                  <a:cubicBezTo>
                    <a:pt x="544" y="3048"/>
                    <a:pt x="490" y="3155"/>
                    <a:pt x="463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7" y="3688"/>
                  </a:lnTo>
                  <a:lnTo>
                    <a:pt x="327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9" y="18622"/>
                    <a:pt x="599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3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4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400" y="20115"/>
                    <a:pt x="7563" y="20062"/>
                    <a:pt x="7753" y="20062"/>
                  </a:cubicBezTo>
                  <a:cubicBezTo>
                    <a:pt x="8134" y="20008"/>
                    <a:pt x="8461" y="19955"/>
                    <a:pt x="8733" y="19955"/>
                  </a:cubicBezTo>
                  <a:cubicBezTo>
                    <a:pt x="8733" y="19955"/>
                    <a:pt x="8733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8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6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2" y="21555"/>
                    <a:pt x="12732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69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2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6" y="19528"/>
                    <a:pt x="19451" y="19528"/>
                    <a:pt x="19478" y="19475"/>
                  </a:cubicBezTo>
                  <a:cubicBezTo>
                    <a:pt x="19532" y="19422"/>
                    <a:pt x="19614" y="19315"/>
                    <a:pt x="19668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0" y="18942"/>
                    <a:pt x="20076" y="18728"/>
                    <a:pt x="20212" y="18515"/>
                  </a:cubicBezTo>
                  <a:cubicBezTo>
                    <a:pt x="20321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3" y="17768"/>
                  </a:cubicBezTo>
                  <a:lnTo>
                    <a:pt x="20729" y="17448"/>
                  </a:lnTo>
                  <a:lnTo>
                    <a:pt x="20729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5" y="17022"/>
                  </a:cubicBezTo>
                  <a:lnTo>
                    <a:pt x="20865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1" y="16542"/>
                  </a:lnTo>
                  <a:lnTo>
                    <a:pt x="21001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7" y="16008"/>
                  </a:lnTo>
                  <a:lnTo>
                    <a:pt x="21137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3" y="15528"/>
                    <a:pt x="21273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568"/>
                    <a:pt x="21518" y="105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42E6A9AD-230B-4031-B017-7F4F91C0D846}"/>
                </a:ext>
              </a:extLst>
            </p:cNvPr>
            <p:cNvSpPr/>
            <p:nvPr/>
          </p:nvSpPr>
          <p:spPr>
            <a:xfrm>
              <a:off x="6269257" y="1076224"/>
              <a:ext cx="1949600" cy="9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7" y="1328"/>
                  </a:cubicBezTo>
                  <a:cubicBezTo>
                    <a:pt x="16857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7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7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7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7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7" y="20272"/>
                    <a:pt x="17337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7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742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7" y="4620"/>
                    <a:pt x="5619" y="4447"/>
                  </a:cubicBezTo>
                  <a:cubicBezTo>
                    <a:pt x="6240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3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7" y="17673"/>
                    <a:pt x="13129" y="18712"/>
                  </a:cubicBezTo>
                  <a:cubicBezTo>
                    <a:pt x="12367" y="18712"/>
                    <a:pt x="11464" y="18655"/>
                    <a:pt x="10334" y="18597"/>
                  </a:cubicBezTo>
                  <a:close/>
                  <a:moveTo>
                    <a:pt x="14457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7" y="16518"/>
                    <a:pt x="12057" y="15709"/>
                  </a:cubicBezTo>
                  <a:lnTo>
                    <a:pt x="12057" y="5775"/>
                  </a:lnTo>
                  <a:cubicBezTo>
                    <a:pt x="12057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7" y="3639"/>
                  </a:cubicBezTo>
                  <a:lnTo>
                    <a:pt x="14457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501" y="17846"/>
                    <a:pt x="14457" y="1784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4A7889A-235D-460F-97AA-565108A87D95}"/>
              </a:ext>
            </a:extLst>
          </p:cNvPr>
          <p:cNvGrpSpPr/>
          <p:nvPr/>
        </p:nvGrpSpPr>
        <p:grpSpPr>
          <a:xfrm>
            <a:off x="4682828" y="4603985"/>
            <a:ext cx="1517652" cy="772485"/>
            <a:chOff x="6243770" y="4949913"/>
            <a:chExt cx="2023536" cy="1029980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83F19DA-8F84-4C7F-8F97-6DE8A04A437C}"/>
                </a:ext>
              </a:extLst>
            </p:cNvPr>
            <p:cNvSpPr/>
            <p:nvPr/>
          </p:nvSpPr>
          <p:spPr>
            <a:xfrm>
              <a:off x="6243770" y="4949913"/>
              <a:ext cx="2023536" cy="10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09" y="7635"/>
                    <a:pt x="21409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3" y="6622"/>
                    <a:pt x="21273" y="6568"/>
                  </a:cubicBezTo>
                  <a:cubicBezTo>
                    <a:pt x="21273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7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1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5" y="4968"/>
                  </a:lnTo>
                  <a:lnTo>
                    <a:pt x="20865" y="4915"/>
                  </a:lnTo>
                  <a:lnTo>
                    <a:pt x="20757" y="4648"/>
                  </a:lnTo>
                  <a:cubicBezTo>
                    <a:pt x="20729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4" y="3902"/>
                    <a:pt x="20484" y="3848"/>
                    <a:pt x="20457" y="3848"/>
                  </a:cubicBezTo>
                  <a:lnTo>
                    <a:pt x="20430" y="3795"/>
                  </a:lnTo>
                  <a:cubicBezTo>
                    <a:pt x="20321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8" y="2515"/>
                    <a:pt x="19641" y="2515"/>
                    <a:pt x="19587" y="2462"/>
                  </a:cubicBezTo>
                  <a:cubicBezTo>
                    <a:pt x="19532" y="2408"/>
                    <a:pt x="19451" y="2302"/>
                    <a:pt x="19396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7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5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6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7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3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8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3" y="1555"/>
                  </a:cubicBezTo>
                  <a:cubicBezTo>
                    <a:pt x="8461" y="1555"/>
                    <a:pt x="8134" y="1502"/>
                    <a:pt x="7753" y="1448"/>
                  </a:cubicBezTo>
                  <a:cubicBezTo>
                    <a:pt x="7563" y="1448"/>
                    <a:pt x="7400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7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4" y="1182"/>
                    <a:pt x="4652" y="1182"/>
                    <a:pt x="4543" y="1182"/>
                  </a:cubicBezTo>
                  <a:cubicBezTo>
                    <a:pt x="4462" y="1182"/>
                    <a:pt x="4353" y="1182"/>
                    <a:pt x="4244" y="1235"/>
                  </a:cubicBezTo>
                  <a:cubicBezTo>
                    <a:pt x="4190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5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4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3" y="2462"/>
                    <a:pt x="1143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9" y="2942"/>
                  </a:cubicBezTo>
                  <a:cubicBezTo>
                    <a:pt x="544" y="3048"/>
                    <a:pt x="490" y="3155"/>
                    <a:pt x="463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7" y="3688"/>
                  </a:lnTo>
                  <a:lnTo>
                    <a:pt x="327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9" y="18622"/>
                    <a:pt x="599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3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4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400" y="20115"/>
                    <a:pt x="7563" y="20062"/>
                    <a:pt x="7753" y="20062"/>
                  </a:cubicBezTo>
                  <a:cubicBezTo>
                    <a:pt x="8134" y="20008"/>
                    <a:pt x="8461" y="19955"/>
                    <a:pt x="8733" y="19955"/>
                  </a:cubicBezTo>
                  <a:cubicBezTo>
                    <a:pt x="8733" y="19955"/>
                    <a:pt x="8733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8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6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2" y="21555"/>
                    <a:pt x="12732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69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2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6" y="19528"/>
                    <a:pt x="19451" y="19528"/>
                    <a:pt x="19478" y="19475"/>
                  </a:cubicBezTo>
                  <a:cubicBezTo>
                    <a:pt x="19532" y="19422"/>
                    <a:pt x="19614" y="19315"/>
                    <a:pt x="19668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0" y="18942"/>
                    <a:pt x="20076" y="18728"/>
                    <a:pt x="20212" y="18515"/>
                  </a:cubicBezTo>
                  <a:cubicBezTo>
                    <a:pt x="20321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3" y="17768"/>
                  </a:cubicBezTo>
                  <a:lnTo>
                    <a:pt x="20729" y="17448"/>
                  </a:lnTo>
                  <a:lnTo>
                    <a:pt x="20729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5" y="17022"/>
                  </a:cubicBezTo>
                  <a:lnTo>
                    <a:pt x="20865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1" y="16542"/>
                  </a:lnTo>
                  <a:lnTo>
                    <a:pt x="21001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7" y="16008"/>
                  </a:lnTo>
                  <a:lnTo>
                    <a:pt x="21137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3" y="15528"/>
                    <a:pt x="21273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6B5F436-6544-49B4-B470-BD03AC8E62C8}"/>
                </a:ext>
              </a:extLst>
            </p:cNvPr>
            <p:cNvSpPr/>
            <p:nvPr/>
          </p:nvSpPr>
          <p:spPr>
            <a:xfrm>
              <a:off x="6269257" y="4975395"/>
              <a:ext cx="1949600" cy="9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7" y="1328"/>
                  </a:cubicBezTo>
                  <a:cubicBezTo>
                    <a:pt x="16857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7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7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7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7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7" y="20272"/>
                    <a:pt x="17337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7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685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7" y="4620"/>
                    <a:pt x="5619" y="4447"/>
                  </a:cubicBezTo>
                  <a:cubicBezTo>
                    <a:pt x="6240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3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7" y="17673"/>
                    <a:pt x="13129" y="18712"/>
                  </a:cubicBezTo>
                  <a:cubicBezTo>
                    <a:pt x="12367" y="18655"/>
                    <a:pt x="11464" y="18597"/>
                    <a:pt x="10334" y="18597"/>
                  </a:cubicBezTo>
                  <a:close/>
                  <a:moveTo>
                    <a:pt x="14457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7" y="16518"/>
                    <a:pt x="12057" y="15709"/>
                  </a:cubicBezTo>
                  <a:lnTo>
                    <a:pt x="12057" y="5775"/>
                  </a:lnTo>
                  <a:cubicBezTo>
                    <a:pt x="12057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7" y="3639"/>
                  </a:cubicBezTo>
                  <a:lnTo>
                    <a:pt x="14457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501" y="17846"/>
                    <a:pt x="14457" y="1784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9A8C60D-A75A-491B-BC6E-05B40F065C23}"/>
              </a:ext>
            </a:extLst>
          </p:cNvPr>
          <p:cNvGrpSpPr/>
          <p:nvPr/>
        </p:nvGrpSpPr>
        <p:grpSpPr>
          <a:xfrm>
            <a:off x="6567023" y="3529060"/>
            <a:ext cx="2194560" cy="952227"/>
            <a:chOff x="8921977" y="1394910"/>
            <a:chExt cx="2926080" cy="126963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099F349-1901-4DC4-941B-64E892CAABC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882C31E-2594-4109-8112-73C2D9B9D1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94742C6-9C27-48F5-A53F-07B4A18773B7}"/>
              </a:ext>
            </a:extLst>
          </p:cNvPr>
          <p:cNvGrpSpPr/>
          <p:nvPr/>
        </p:nvGrpSpPr>
        <p:grpSpPr>
          <a:xfrm>
            <a:off x="6567023" y="4512103"/>
            <a:ext cx="2194560" cy="952227"/>
            <a:chOff x="8921977" y="4001571"/>
            <a:chExt cx="2926080" cy="126963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35D0C8D-6687-466F-B543-AB4EE75F8F7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279F5C4-369C-48F0-B9DD-4DED28A7281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51E59D0-9B9E-454D-AA30-D1D21C375951}"/>
              </a:ext>
            </a:extLst>
          </p:cNvPr>
          <p:cNvGrpSpPr/>
          <p:nvPr/>
        </p:nvGrpSpPr>
        <p:grpSpPr>
          <a:xfrm>
            <a:off x="6567023" y="1562980"/>
            <a:ext cx="2194560" cy="952227"/>
            <a:chOff x="8921977" y="1394910"/>
            <a:chExt cx="2926080" cy="126963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3A4161E-C32D-45B1-9E98-19BEC55840C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C5A712B-BBF2-47DF-A6AE-76C28CA78F6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AE7929C-6F69-4EAD-B9AC-ED212F7052F5}"/>
              </a:ext>
            </a:extLst>
          </p:cNvPr>
          <p:cNvGrpSpPr/>
          <p:nvPr/>
        </p:nvGrpSpPr>
        <p:grpSpPr>
          <a:xfrm>
            <a:off x="6567023" y="2546020"/>
            <a:ext cx="2194560" cy="952227"/>
            <a:chOff x="8921977" y="1394910"/>
            <a:chExt cx="2926080" cy="126963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9274404-1D18-4DB1-B895-94AB0E7F1B3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E0DE4E2-8C1A-44B6-ABBC-173FC043DF9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48" name="Graphic 27" descr="Brainstorm">
            <a:extLst>
              <a:ext uri="{FF2B5EF4-FFF2-40B4-BE49-F238E27FC236}">
                <a16:creationId xmlns:a16="http://schemas.microsoft.com/office/drawing/2014/main" id="{12018D27-F2ED-48BA-830D-C443FDFAABB0}"/>
              </a:ext>
            </a:extLst>
          </p:cNvPr>
          <p:cNvGrpSpPr/>
          <p:nvPr/>
        </p:nvGrpSpPr>
        <p:grpSpPr>
          <a:xfrm>
            <a:off x="4133186" y="1814354"/>
            <a:ext cx="434025" cy="434025"/>
            <a:chOff x="5510915" y="1263439"/>
            <a:chExt cx="578700" cy="5787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578C3F1-5A8D-440F-9D44-BEC54309DE9C}"/>
                </a:ext>
              </a:extLst>
            </p:cNvPr>
            <p:cNvSpPr/>
            <p:nvPr/>
          </p:nvSpPr>
          <p:spPr>
            <a:xfrm>
              <a:off x="5709463" y="1389734"/>
              <a:ext cx="118549" cy="124480"/>
            </a:xfrm>
            <a:custGeom>
              <a:avLst/>
              <a:gdLst>
                <a:gd name="connsiteX0" fmla="*/ 59287 w 118549"/>
                <a:gd name="connsiteY0" fmla="*/ 0 h 124480"/>
                <a:gd name="connsiteX1" fmla="*/ 59287 w 118549"/>
                <a:gd name="connsiteY1" fmla="*/ 0 h 124480"/>
                <a:gd name="connsiteX2" fmla="*/ 0 w 118549"/>
                <a:gd name="connsiteY2" fmla="*/ 58545 h 124480"/>
                <a:gd name="connsiteX3" fmla="*/ 0 w 118549"/>
                <a:gd name="connsiteY3" fmla="*/ 60770 h 124480"/>
                <a:gd name="connsiteX4" fmla="*/ 4220 w 118549"/>
                <a:gd name="connsiteY4" fmla="*/ 81524 h 124480"/>
                <a:gd name="connsiteX5" fmla="*/ 14238 w 118549"/>
                <a:gd name="connsiteY5" fmla="*/ 97800 h 124480"/>
                <a:gd name="connsiteX6" fmla="*/ 31581 w 118549"/>
                <a:gd name="connsiteY6" fmla="*/ 124481 h 124480"/>
                <a:gd name="connsiteX7" fmla="*/ 86962 w 118549"/>
                <a:gd name="connsiteY7" fmla="*/ 124481 h 124480"/>
                <a:gd name="connsiteX8" fmla="*/ 104305 w 118549"/>
                <a:gd name="connsiteY8" fmla="*/ 97800 h 124480"/>
                <a:gd name="connsiteX9" fmla="*/ 114329 w 118549"/>
                <a:gd name="connsiteY9" fmla="*/ 81524 h 124480"/>
                <a:gd name="connsiteX10" fmla="*/ 118549 w 118549"/>
                <a:gd name="connsiteY10" fmla="*/ 60770 h 124480"/>
                <a:gd name="connsiteX11" fmla="*/ 118549 w 118549"/>
                <a:gd name="connsiteY11" fmla="*/ 58545 h 124480"/>
                <a:gd name="connsiteX12" fmla="*/ 59287 w 118549"/>
                <a:gd name="connsiteY12" fmla="*/ 0 h 124480"/>
                <a:gd name="connsiteX13" fmla="*/ 62078 w 118549"/>
                <a:gd name="connsiteY13" fmla="*/ 106137 h 124480"/>
                <a:gd name="connsiteX14" fmla="*/ 62078 w 118549"/>
                <a:gd name="connsiteY14" fmla="*/ 70758 h 124480"/>
                <a:gd name="connsiteX15" fmla="*/ 30189 w 118549"/>
                <a:gd name="connsiteY15" fmla="*/ 77992 h 124480"/>
                <a:gd name="connsiteX16" fmla="*/ 62078 w 118549"/>
                <a:gd name="connsiteY16" fmla="*/ 15745 h 124480"/>
                <a:gd name="connsiteX17" fmla="*/ 62078 w 118549"/>
                <a:gd name="connsiteY17" fmla="*/ 51788 h 124480"/>
                <a:gd name="connsiteX18" fmla="*/ 95196 w 118549"/>
                <a:gd name="connsiteY18" fmla="*/ 45235 h 124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8549" h="124480">
                  <a:moveTo>
                    <a:pt x="59287" y="0"/>
                  </a:moveTo>
                  <a:lnTo>
                    <a:pt x="59287" y="0"/>
                  </a:lnTo>
                  <a:cubicBezTo>
                    <a:pt x="26910" y="187"/>
                    <a:pt x="595" y="26173"/>
                    <a:pt x="0" y="58545"/>
                  </a:cubicBezTo>
                  <a:lnTo>
                    <a:pt x="0" y="60770"/>
                  </a:lnTo>
                  <a:cubicBezTo>
                    <a:pt x="258" y="67872"/>
                    <a:pt x="1684" y="74884"/>
                    <a:pt x="4220" y="81524"/>
                  </a:cubicBezTo>
                  <a:cubicBezTo>
                    <a:pt x="6572" y="87499"/>
                    <a:pt x="9964" y="93009"/>
                    <a:pt x="14238" y="97800"/>
                  </a:cubicBezTo>
                  <a:cubicBezTo>
                    <a:pt x="21033" y="105993"/>
                    <a:pt x="26852" y="114946"/>
                    <a:pt x="31581" y="124481"/>
                  </a:cubicBezTo>
                  <a:lnTo>
                    <a:pt x="86962" y="124481"/>
                  </a:lnTo>
                  <a:cubicBezTo>
                    <a:pt x="91693" y="114947"/>
                    <a:pt x="97513" y="105994"/>
                    <a:pt x="104305" y="97800"/>
                  </a:cubicBezTo>
                  <a:cubicBezTo>
                    <a:pt x="108581" y="93009"/>
                    <a:pt x="111975" y="87499"/>
                    <a:pt x="114329" y="81524"/>
                  </a:cubicBezTo>
                  <a:cubicBezTo>
                    <a:pt x="116862" y="74884"/>
                    <a:pt x="118288" y="67872"/>
                    <a:pt x="118549" y="60770"/>
                  </a:cubicBezTo>
                  <a:lnTo>
                    <a:pt x="118549" y="58545"/>
                  </a:lnTo>
                  <a:cubicBezTo>
                    <a:pt x="117935" y="26190"/>
                    <a:pt x="91647" y="219"/>
                    <a:pt x="59287" y="0"/>
                  </a:cubicBezTo>
                  <a:close/>
                  <a:moveTo>
                    <a:pt x="62078" y="106137"/>
                  </a:moveTo>
                  <a:lnTo>
                    <a:pt x="62078" y="70758"/>
                  </a:lnTo>
                  <a:lnTo>
                    <a:pt x="30189" y="77992"/>
                  </a:lnTo>
                  <a:lnTo>
                    <a:pt x="62078" y="15745"/>
                  </a:lnTo>
                  <a:lnTo>
                    <a:pt x="62078" y="51788"/>
                  </a:lnTo>
                  <a:lnTo>
                    <a:pt x="95196" y="45235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36B7CA2-F12C-4E4C-9904-163602D1777F}"/>
                </a:ext>
              </a:extLst>
            </p:cNvPr>
            <p:cNvSpPr/>
            <p:nvPr/>
          </p:nvSpPr>
          <p:spPr>
            <a:xfrm>
              <a:off x="5595218" y="1297395"/>
              <a:ext cx="410093" cy="486270"/>
            </a:xfrm>
            <a:custGeom>
              <a:avLst/>
              <a:gdLst>
                <a:gd name="connsiteX0" fmla="*/ 404005 w 410093"/>
                <a:gd name="connsiteY0" fmla="*/ 263230 h 486270"/>
                <a:gd name="connsiteX1" fmla="*/ 362411 w 410093"/>
                <a:gd name="connsiteY1" fmla="*/ 190892 h 486270"/>
                <a:gd name="connsiteX2" fmla="*/ 362411 w 410093"/>
                <a:gd name="connsiteY2" fmla="*/ 187878 h 486270"/>
                <a:gd name="connsiteX3" fmla="*/ 187876 w 410093"/>
                <a:gd name="connsiteY3" fmla="*/ 123 h 486270"/>
                <a:gd name="connsiteX4" fmla="*/ 121 w 410093"/>
                <a:gd name="connsiteY4" fmla="*/ 174658 h 486270"/>
                <a:gd name="connsiteX5" fmla="*/ 121 w 410093"/>
                <a:gd name="connsiteY5" fmla="*/ 187878 h 486270"/>
                <a:gd name="connsiteX6" fmla="*/ 71253 w 410093"/>
                <a:gd name="connsiteY6" fmla="*/ 333759 h 486270"/>
                <a:gd name="connsiteX7" fmla="*/ 71253 w 410093"/>
                <a:gd name="connsiteY7" fmla="*/ 486270 h 486270"/>
                <a:gd name="connsiteX8" fmla="*/ 261741 w 410093"/>
                <a:gd name="connsiteY8" fmla="*/ 486270 h 486270"/>
                <a:gd name="connsiteX9" fmla="*/ 261741 w 410093"/>
                <a:gd name="connsiteY9" fmla="*/ 413933 h 486270"/>
                <a:gd name="connsiteX10" fmla="*/ 291279 w 410093"/>
                <a:gd name="connsiteY10" fmla="*/ 413933 h 486270"/>
                <a:gd name="connsiteX11" fmla="*/ 362421 w 410093"/>
                <a:gd name="connsiteY11" fmla="*/ 342811 h 486270"/>
                <a:gd name="connsiteX12" fmla="*/ 362411 w 410093"/>
                <a:gd name="connsiteY12" fmla="*/ 341595 h 486270"/>
                <a:gd name="connsiteX13" fmla="*/ 362411 w 410093"/>
                <a:gd name="connsiteY13" fmla="*/ 305427 h 486270"/>
                <a:gd name="connsiteX14" fmla="*/ 388935 w 410093"/>
                <a:gd name="connsiteY14" fmla="*/ 305427 h 486270"/>
                <a:gd name="connsiteX15" fmla="*/ 404005 w 410093"/>
                <a:gd name="connsiteY15" fmla="*/ 263230 h 486270"/>
                <a:gd name="connsiteX16" fmla="*/ 173532 w 410093"/>
                <a:gd name="connsiteY16" fmla="*/ 294926 h 486270"/>
                <a:gd name="connsiteX17" fmla="*/ 154242 w 410093"/>
                <a:gd name="connsiteY17" fmla="*/ 277112 h 486270"/>
                <a:gd name="connsiteX18" fmla="*/ 192780 w 410093"/>
                <a:gd name="connsiteY18" fmla="*/ 277112 h 486270"/>
                <a:gd name="connsiteX19" fmla="*/ 173532 w 410093"/>
                <a:gd name="connsiteY19" fmla="*/ 294926 h 486270"/>
                <a:gd name="connsiteX20" fmla="*/ 200092 w 410093"/>
                <a:gd name="connsiteY20" fmla="*/ 264785 h 486270"/>
                <a:gd name="connsiteX21" fmla="*/ 146972 w 410093"/>
                <a:gd name="connsiteY21" fmla="*/ 264785 h 486270"/>
                <a:gd name="connsiteX22" fmla="*/ 138309 w 410093"/>
                <a:gd name="connsiteY22" fmla="*/ 255659 h 486270"/>
                <a:gd name="connsiteX23" fmla="*/ 146972 w 410093"/>
                <a:gd name="connsiteY23" fmla="*/ 246996 h 486270"/>
                <a:gd name="connsiteX24" fmla="*/ 200092 w 410093"/>
                <a:gd name="connsiteY24" fmla="*/ 246996 h 486270"/>
                <a:gd name="connsiteX25" fmla="*/ 208755 w 410093"/>
                <a:gd name="connsiteY25" fmla="*/ 256122 h 486270"/>
                <a:gd name="connsiteX26" fmla="*/ 200092 w 410093"/>
                <a:gd name="connsiteY26" fmla="*/ 264785 h 486270"/>
                <a:gd name="connsiteX27" fmla="*/ 250607 w 410093"/>
                <a:gd name="connsiteY27" fmla="*/ 153421 h 486270"/>
                <a:gd name="connsiteX28" fmla="*/ 245242 w 410093"/>
                <a:gd name="connsiteY28" fmla="*/ 180102 h 486270"/>
                <a:gd name="connsiteX29" fmla="*/ 231842 w 410093"/>
                <a:gd name="connsiteY29" fmla="*/ 202044 h 486270"/>
                <a:gd name="connsiteX30" fmla="*/ 213794 w 410093"/>
                <a:gd name="connsiteY30" fmla="*/ 231359 h 486270"/>
                <a:gd name="connsiteX31" fmla="*/ 208483 w 410093"/>
                <a:gd name="connsiteY31" fmla="*/ 234650 h 486270"/>
                <a:gd name="connsiteX32" fmla="*/ 138557 w 410093"/>
                <a:gd name="connsiteY32" fmla="*/ 234650 h 486270"/>
                <a:gd name="connsiteX33" fmla="*/ 133252 w 410093"/>
                <a:gd name="connsiteY33" fmla="*/ 231359 h 486270"/>
                <a:gd name="connsiteX34" fmla="*/ 115167 w 410093"/>
                <a:gd name="connsiteY34" fmla="*/ 202044 h 486270"/>
                <a:gd name="connsiteX35" fmla="*/ 101767 w 410093"/>
                <a:gd name="connsiteY35" fmla="*/ 180102 h 486270"/>
                <a:gd name="connsiteX36" fmla="*/ 96402 w 410093"/>
                <a:gd name="connsiteY36" fmla="*/ 153421 h 486270"/>
                <a:gd name="connsiteX37" fmla="*/ 96402 w 410093"/>
                <a:gd name="connsiteY37" fmla="*/ 150757 h 486270"/>
                <a:gd name="connsiteX38" fmla="*/ 173526 w 410093"/>
                <a:gd name="connsiteY38" fmla="*/ 74549 h 486270"/>
                <a:gd name="connsiteX39" fmla="*/ 173526 w 410093"/>
                <a:gd name="connsiteY39" fmla="*/ 74549 h 486270"/>
                <a:gd name="connsiteX40" fmla="*/ 250607 w 410093"/>
                <a:gd name="connsiteY40" fmla="*/ 150739 h 48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10093" h="486270">
                  <a:moveTo>
                    <a:pt x="404005" y="263230"/>
                  </a:moveTo>
                  <a:lnTo>
                    <a:pt x="362411" y="190892"/>
                  </a:lnTo>
                  <a:lnTo>
                    <a:pt x="362411" y="187878"/>
                  </a:lnTo>
                  <a:cubicBezTo>
                    <a:pt x="366062" y="87834"/>
                    <a:pt x="287920" y="3774"/>
                    <a:pt x="187876" y="123"/>
                  </a:cubicBezTo>
                  <a:cubicBezTo>
                    <a:pt x="87832" y="-3528"/>
                    <a:pt x="3771" y="74614"/>
                    <a:pt x="121" y="174658"/>
                  </a:cubicBezTo>
                  <a:cubicBezTo>
                    <a:pt x="-40" y="179063"/>
                    <a:pt x="-40" y="183473"/>
                    <a:pt x="121" y="187878"/>
                  </a:cubicBezTo>
                  <a:cubicBezTo>
                    <a:pt x="-113" y="244914"/>
                    <a:pt x="26171" y="298819"/>
                    <a:pt x="71253" y="333759"/>
                  </a:cubicBezTo>
                  <a:lnTo>
                    <a:pt x="71253" y="486270"/>
                  </a:lnTo>
                  <a:lnTo>
                    <a:pt x="261741" y="486270"/>
                  </a:lnTo>
                  <a:lnTo>
                    <a:pt x="261741" y="413933"/>
                  </a:lnTo>
                  <a:lnTo>
                    <a:pt x="291279" y="413933"/>
                  </a:lnTo>
                  <a:cubicBezTo>
                    <a:pt x="330564" y="413938"/>
                    <a:pt x="362416" y="382096"/>
                    <a:pt x="362421" y="342811"/>
                  </a:cubicBezTo>
                  <a:cubicBezTo>
                    <a:pt x="362421" y="342406"/>
                    <a:pt x="362418" y="342000"/>
                    <a:pt x="362411" y="341595"/>
                  </a:cubicBezTo>
                  <a:lnTo>
                    <a:pt x="362411" y="305427"/>
                  </a:lnTo>
                  <a:lnTo>
                    <a:pt x="388935" y="305427"/>
                  </a:lnTo>
                  <a:cubicBezTo>
                    <a:pt x="404608" y="303618"/>
                    <a:pt x="418473" y="285534"/>
                    <a:pt x="404005" y="263230"/>
                  </a:cubicBezTo>
                  <a:close/>
                  <a:moveTo>
                    <a:pt x="173532" y="294926"/>
                  </a:moveTo>
                  <a:cubicBezTo>
                    <a:pt x="163436" y="294938"/>
                    <a:pt x="155032" y="287177"/>
                    <a:pt x="154242" y="277112"/>
                  </a:cubicBezTo>
                  <a:lnTo>
                    <a:pt x="192780" y="277112"/>
                  </a:lnTo>
                  <a:cubicBezTo>
                    <a:pt x="191991" y="287161"/>
                    <a:pt x="183611" y="294916"/>
                    <a:pt x="173532" y="294926"/>
                  </a:cubicBezTo>
                  <a:close/>
                  <a:moveTo>
                    <a:pt x="200092" y="264785"/>
                  </a:moveTo>
                  <a:lnTo>
                    <a:pt x="146972" y="264785"/>
                  </a:lnTo>
                  <a:cubicBezTo>
                    <a:pt x="142060" y="264657"/>
                    <a:pt x="138181" y="260571"/>
                    <a:pt x="138309" y="255659"/>
                  </a:cubicBezTo>
                  <a:cubicBezTo>
                    <a:pt x="138432" y="250926"/>
                    <a:pt x="142239" y="247119"/>
                    <a:pt x="146972" y="246996"/>
                  </a:cubicBezTo>
                  <a:lnTo>
                    <a:pt x="200092" y="246996"/>
                  </a:lnTo>
                  <a:cubicBezTo>
                    <a:pt x="205004" y="247124"/>
                    <a:pt x="208883" y="251210"/>
                    <a:pt x="208755" y="256122"/>
                  </a:cubicBezTo>
                  <a:cubicBezTo>
                    <a:pt x="208631" y="260855"/>
                    <a:pt x="204824" y="264662"/>
                    <a:pt x="200092" y="264785"/>
                  </a:cubicBezTo>
                  <a:close/>
                  <a:moveTo>
                    <a:pt x="250607" y="153421"/>
                  </a:moveTo>
                  <a:cubicBezTo>
                    <a:pt x="250324" y="162552"/>
                    <a:pt x="248510" y="171571"/>
                    <a:pt x="245242" y="180102"/>
                  </a:cubicBezTo>
                  <a:cubicBezTo>
                    <a:pt x="242118" y="188155"/>
                    <a:pt x="237580" y="195586"/>
                    <a:pt x="231842" y="202044"/>
                  </a:cubicBezTo>
                  <a:cubicBezTo>
                    <a:pt x="224705" y="211080"/>
                    <a:pt x="218648" y="220918"/>
                    <a:pt x="213794" y="231359"/>
                  </a:cubicBezTo>
                  <a:cubicBezTo>
                    <a:pt x="212791" y="233374"/>
                    <a:pt x="210734" y="234649"/>
                    <a:pt x="208483" y="234650"/>
                  </a:cubicBezTo>
                  <a:lnTo>
                    <a:pt x="138557" y="234650"/>
                  </a:lnTo>
                  <a:cubicBezTo>
                    <a:pt x="136307" y="234649"/>
                    <a:pt x="134252" y="233374"/>
                    <a:pt x="133252" y="231359"/>
                  </a:cubicBezTo>
                  <a:cubicBezTo>
                    <a:pt x="128385" y="220916"/>
                    <a:pt x="122316" y="211079"/>
                    <a:pt x="115167" y="202044"/>
                  </a:cubicBezTo>
                  <a:cubicBezTo>
                    <a:pt x="109429" y="195586"/>
                    <a:pt x="104891" y="188155"/>
                    <a:pt x="101767" y="180102"/>
                  </a:cubicBezTo>
                  <a:cubicBezTo>
                    <a:pt x="98505" y="171570"/>
                    <a:pt x="96691" y="162552"/>
                    <a:pt x="96402" y="153421"/>
                  </a:cubicBezTo>
                  <a:lnTo>
                    <a:pt x="96402" y="150757"/>
                  </a:lnTo>
                  <a:cubicBezTo>
                    <a:pt x="97164" y="108632"/>
                    <a:pt x="131395" y="74807"/>
                    <a:pt x="173526" y="74549"/>
                  </a:cubicBezTo>
                  <a:lnTo>
                    <a:pt x="173526" y="74549"/>
                  </a:lnTo>
                  <a:cubicBezTo>
                    <a:pt x="215635" y="74827"/>
                    <a:pt x="249839" y="108635"/>
                    <a:pt x="250607" y="150739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1" name="Graphic 28" descr="Bullseye">
            <a:extLst>
              <a:ext uri="{FF2B5EF4-FFF2-40B4-BE49-F238E27FC236}">
                <a16:creationId xmlns:a16="http://schemas.microsoft.com/office/drawing/2014/main" id="{471385D2-C27F-4A1A-8F03-FBD92F2201BA}"/>
              </a:ext>
            </a:extLst>
          </p:cNvPr>
          <p:cNvGrpSpPr/>
          <p:nvPr/>
        </p:nvGrpSpPr>
        <p:grpSpPr>
          <a:xfrm>
            <a:off x="4133186" y="2791237"/>
            <a:ext cx="434025" cy="434025"/>
            <a:chOff x="5510915" y="2578649"/>
            <a:chExt cx="578700" cy="5787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C4B7D37-9121-4FAF-BB45-A4C0CD41DB7C}"/>
                </a:ext>
              </a:extLst>
            </p:cNvPr>
            <p:cNvSpPr/>
            <p:nvPr/>
          </p:nvSpPr>
          <p:spPr>
            <a:xfrm>
              <a:off x="5730338" y="2629888"/>
              <a:ext cx="308037" cy="307434"/>
            </a:xfrm>
            <a:custGeom>
              <a:avLst/>
              <a:gdLst>
                <a:gd name="connsiteX0" fmla="*/ 253784 w 308037"/>
                <a:gd name="connsiteY0" fmla="*/ 54253 h 307434"/>
                <a:gd name="connsiteX1" fmla="*/ 247756 w 308037"/>
                <a:gd name="connsiteY1" fmla="*/ 0 h 307434"/>
                <a:gd name="connsiteX2" fmla="*/ 181447 w 308037"/>
                <a:gd name="connsiteY2" fmla="*/ 66309 h 307434"/>
                <a:gd name="connsiteX3" fmla="*/ 185063 w 308037"/>
                <a:gd name="connsiteY3" fmla="*/ 97656 h 307434"/>
                <a:gd name="connsiteX4" fmla="*/ 88613 w 308037"/>
                <a:gd name="connsiteY4" fmla="*/ 194106 h 307434"/>
                <a:gd name="connsiteX5" fmla="*/ 60281 w 308037"/>
                <a:gd name="connsiteY5" fmla="*/ 186872 h 307434"/>
                <a:gd name="connsiteX6" fmla="*/ 0 w 308037"/>
                <a:gd name="connsiteY6" fmla="*/ 247153 h 307434"/>
                <a:gd name="connsiteX7" fmla="*/ 60281 w 308037"/>
                <a:gd name="connsiteY7" fmla="*/ 307434 h 307434"/>
                <a:gd name="connsiteX8" fmla="*/ 120563 w 308037"/>
                <a:gd name="connsiteY8" fmla="*/ 247153 h 307434"/>
                <a:gd name="connsiteX9" fmla="*/ 113932 w 308037"/>
                <a:gd name="connsiteY9" fmla="*/ 219424 h 307434"/>
                <a:gd name="connsiteX10" fmla="*/ 210382 w 308037"/>
                <a:gd name="connsiteY10" fmla="*/ 122974 h 307434"/>
                <a:gd name="connsiteX11" fmla="*/ 241728 w 308037"/>
                <a:gd name="connsiteY11" fmla="*/ 126591 h 307434"/>
                <a:gd name="connsiteX12" fmla="*/ 308037 w 308037"/>
                <a:gd name="connsiteY12" fmla="*/ 60281 h 307434"/>
                <a:gd name="connsiteX13" fmla="*/ 253784 w 308037"/>
                <a:gd name="connsiteY13" fmla="*/ 54253 h 307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8037" h="307434">
                  <a:moveTo>
                    <a:pt x="253784" y="54253"/>
                  </a:moveTo>
                  <a:lnTo>
                    <a:pt x="247756" y="0"/>
                  </a:lnTo>
                  <a:lnTo>
                    <a:pt x="181447" y="66309"/>
                  </a:lnTo>
                  <a:lnTo>
                    <a:pt x="185063" y="97656"/>
                  </a:lnTo>
                  <a:lnTo>
                    <a:pt x="88613" y="194106"/>
                  </a:lnTo>
                  <a:cubicBezTo>
                    <a:pt x="80174" y="189886"/>
                    <a:pt x="70529" y="186872"/>
                    <a:pt x="60281" y="186872"/>
                  </a:cubicBezTo>
                  <a:cubicBezTo>
                    <a:pt x="27127" y="186872"/>
                    <a:pt x="0" y="213998"/>
                    <a:pt x="0" y="247153"/>
                  </a:cubicBezTo>
                  <a:cubicBezTo>
                    <a:pt x="0" y="280308"/>
                    <a:pt x="27127" y="307434"/>
                    <a:pt x="60281" y="307434"/>
                  </a:cubicBezTo>
                  <a:cubicBezTo>
                    <a:pt x="93436" y="307434"/>
                    <a:pt x="120563" y="280308"/>
                    <a:pt x="120563" y="247153"/>
                  </a:cubicBezTo>
                  <a:cubicBezTo>
                    <a:pt x="120563" y="236905"/>
                    <a:pt x="118151" y="227863"/>
                    <a:pt x="113932" y="219424"/>
                  </a:cubicBezTo>
                  <a:lnTo>
                    <a:pt x="210382" y="122974"/>
                  </a:lnTo>
                  <a:lnTo>
                    <a:pt x="241728" y="126591"/>
                  </a:lnTo>
                  <a:lnTo>
                    <a:pt x="308037" y="60281"/>
                  </a:lnTo>
                  <a:lnTo>
                    <a:pt x="253784" y="54253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F057C91-6693-417D-B980-247398C711F9}"/>
                </a:ext>
              </a:extLst>
            </p:cNvPr>
            <p:cNvSpPr/>
            <p:nvPr/>
          </p:nvSpPr>
          <p:spPr>
            <a:xfrm>
              <a:off x="5562154" y="2647972"/>
              <a:ext cx="458137" cy="458137"/>
            </a:xfrm>
            <a:custGeom>
              <a:avLst/>
              <a:gdLst>
                <a:gd name="connsiteX0" fmla="*/ 426791 w 458137"/>
                <a:gd name="connsiteY0" fmla="*/ 125385 h 458137"/>
                <a:gd name="connsiteX1" fmla="*/ 418955 w 458137"/>
                <a:gd name="connsiteY1" fmla="*/ 133824 h 458137"/>
                <a:gd name="connsiteX2" fmla="*/ 407501 w 458137"/>
                <a:gd name="connsiteY2" fmla="*/ 132619 h 458137"/>
                <a:gd name="connsiteX3" fmla="*/ 394842 w 458137"/>
                <a:gd name="connsiteY3" fmla="*/ 130810 h 458137"/>
                <a:gd name="connsiteX4" fmla="*/ 421969 w 458137"/>
                <a:gd name="connsiteY4" fmla="*/ 229069 h 458137"/>
                <a:gd name="connsiteX5" fmla="*/ 229069 w 458137"/>
                <a:gd name="connsiteY5" fmla="*/ 421969 h 458137"/>
                <a:gd name="connsiteX6" fmla="*/ 36169 w 458137"/>
                <a:gd name="connsiteY6" fmla="*/ 229069 h 458137"/>
                <a:gd name="connsiteX7" fmla="*/ 229069 w 458137"/>
                <a:gd name="connsiteY7" fmla="*/ 36169 h 458137"/>
                <a:gd name="connsiteX8" fmla="*/ 327327 w 458137"/>
                <a:gd name="connsiteY8" fmla="*/ 63295 h 458137"/>
                <a:gd name="connsiteX9" fmla="*/ 326122 w 458137"/>
                <a:gd name="connsiteY9" fmla="*/ 51239 h 458137"/>
                <a:gd name="connsiteX10" fmla="*/ 324313 w 458137"/>
                <a:gd name="connsiteY10" fmla="*/ 39183 h 458137"/>
                <a:gd name="connsiteX11" fmla="*/ 332753 w 458137"/>
                <a:gd name="connsiteY11" fmla="*/ 30743 h 458137"/>
                <a:gd name="connsiteX12" fmla="*/ 336972 w 458137"/>
                <a:gd name="connsiteY12" fmla="*/ 26524 h 458137"/>
                <a:gd name="connsiteX13" fmla="*/ 229069 w 458137"/>
                <a:gd name="connsiteY13" fmla="*/ 0 h 458137"/>
                <a:gd name="connsiteX14" fmla="*/ 0 w 458137"/>
                <a:gd name="connsiteY14" fmla="*/ 229069 h 458137"/>
                <a:gd name="connsiteX15" fmla="*/ 229069 w 458137"/>
                <a:gd name="connsiteY15" fmla="*/ 458138 h 458137"/>
                <a:gd name="connsiteX16" fmla="*/ 458138 w 458137"/>
                <a:gd name="connsiteY16" fmla="*/ 229069 h 458137"/>
                <a:gd name="connsiteX17" fmla="*/ 431011 w 458137"/>
                <a:gd name="connsiteY17" fmla="*/ 121768 h 458137"/>
                <a:gd name="connsiteX18" fmla="*/ 426791 w 458137"/>
                <a:gd name="connsiteY18" fmla="*/ 125385 h 45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8137" h="458137">
                  <a:moveTo>
                    <a:pt x="426791" y="125385"/>
                  </a:moveTo>
                  <a:lnTo>
                    <a:pt x="418955" y="133824"/>
                  </a:lnTo>
                  <a:lnTo>
                    <a:pt x="407501" y="132619"/>
                  </a:lnTo>
                  <a:lnTo>
                    <a:pt x="394842" y="130810"/>
                  </a:lnTo>
                  <a:cubicBezTo>
                    <a:pt x="411721" y="159745"/>
                    <a:pt x="421969" y="192900"/>
                    <a:pt x="421969" y="229069"/>
                  </a:cubicBezTo>
                  <a:cubicBezTo>
                    <a:pt x="421969" y="335164"/>
                    <a:pt x="335164" y="421969"/>
                    <a:pt x="229069" y="421969"/>
                  </a:cubicBezTo>
                  <a:cubicBezTo>
                    <a:pt x="122974" y="421969"/>
                    <a:pt x="36169" y="335164"/>
                    <a:pt x="36169" y="229069"/>
                  </a:cubicBezTo>
                  <a:cubicBezTo>
                    <a:pt x="36169" y="122974"/>
                    <a:pt x="122974" y="36169"/>
                    <a:pt x="229069" y="36169"/>
                  </a:cubicBezTo>
                  <a:cubicBezTo>
                    <a:pt x="264635" y="36169"/>
                    <a:pt x="298392" y="45814"/>
                    <a:pt x="327327" y="63295"/>
                  </a:cubicBezTo>
                  <a:lnTo>
                    <a:pt x="326122" y="51239"/>
                  </a:lnTo>
                  <a:lnTo>
                    <a:pt x="324313" y="39183"/>
                  </a:lnTo>
                  <a:lnTo>
                    <a:pt x="332753" y="30743"/>
                  </a:lnTo>
                  <a:lnTo>
                    <a:pt x="336972" y="26524"/>
                  </a:lnTo>
                  <a:cubicBezTo>
                    <a:pt x="304420" y="9645"/>
                    <a:pt x="268252" y="0"/>
                    <a:pt x="229069" y="0"/>
                  </a:cubicBezTo>
                  <a:cubicBezTo>
                    <a:pt x="102478" y="0"/>
                    <a:pt x="0" y="102478"/>
                    <a:pt x="0" y="229069"/>
                  </a:cubicBezTo>
                  <a:cubicBezTo>
                    <a:pt x="0" y="355659"/>
                    <a:pt x="102478" y="458138"/>
                    <a:pt x="229069" y="458138"/>
                  </a:cubicBezTo>
                  <a:cubicBezTo>
                    <a:pt x="355659" y="458138"/>
                    <a:pt x="458138" y="355659"/>
                    <a:pt x="458138" y="229069"/>
                  </a:cubicBezTo>
                  <a:cubicBezTo>
                    <a:pt x="458138" y="189886"/>
                    <a:pt x="448493" y="153717"/>
                    <a:pt x="431011" y="121768"/>
                  </a:cubicBezTo>
                  <a:lnTo>
                    <a:pt x="426791" y="125385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4289A90-1BDD-4217-B11B-AFBD27221214}"/>
                </a:ext>
              </a:extLst>
            </p:cNvPr>
            <p:cNvSpPr/>
            <p:nvPr/>
          </p:nvSpPr>
          <p:spPr>
            <a:xfrm>
              <a:off x="5646547" y="2732366"/>
              <a:ext cx="289350" cy="289350"/>
            </a:xfrm>
            <a:custGeom>
              <a:avLst/>
              <a:gdLst>
                <a:gd name="connsiteX0" fmla="*/ 245345 w 289350"/>
                <a:gd name="connsiteY0" fmla="*/ 103684 h 289350"/>
                <a:gd name="connsiteX1" fmla="*/ 253181 w 289350"/>
                <a:gd name="connsiteY1" fmla="*/ 144675 h 289350"/>
                <a:gd name="connsiteX2" fmla="*/ 144675 w 289350"/>
                <a:gd name="connsiteY2" fmla="*/ 253181 h 289350"/>
                <a:gd name="connsiteX3" fmla="*/ 36169 w 289350"/>
                <a:gd name="connsiteY3" fmla="*/ 144675 h 289350"/>
                <a:gd name="connsiteX4" fmla="*/ 144675 w 289350"/>
                <a:gd name="connsiteY4" fmla="*/ 36169 h 289350"/>
                <a:gd name="connsiteX5" fmla="*/ 185666 w 289350"/>
                <a:gd name="connsiteY5" fmla="*/ 44005 h 289350"/>
                <a:gd name="connsiteX6" fmla="*/ 212793 w 289350"/>
                <a:gd name="connsiteY6" fmla="*/ 16879 h 289350"/>
                <a:gd name="connsiteX7" fmla="*/ 144675 w 289350"/>
                <a:gd name="connsiteY7" fmla="*/ 0 h 289350"/>
                <a:gd name="connsiteX8" fmla="*/ 0 w 289350"/>
                <a:gd name="connsiteY8" fmla="*/ 144675 h 289350"/>
                <a:gd name="connsiteX9" fmla="*/ 144675 w 289350"/>
                <a:gd name="connsiteY9" fmla="*/ 289350 h 289350"/>
                <a:gd name="connsiteX10" fmla="*/ 289350 w 289350"/>
                <a:gd name="connsiteY10" fmla="*/ 144675 h 289350"/>
                <a:gd name="connsiteX11" fmla="*/ 272471 w 289350"/>
                <a:gd name="connsiteY11" fmla="*/ 76557 h 289350"/>
                <a:gd name="connsiteX12" fmla="*/ 245345 w 289350"/>
                <a:gd name="connsiteY12" fmla="*/ 103684 h 28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9350" h="289350">
                  <a:moveTo>
                    <a:pt x="245345" y="103684"/>
                  </a:moveTo>
                  <a:cubicBezTo>
                    <a:pt x="250770" y="116343"/>
                    <a:pt x="253181" y="130207"/>
                    <a:pt x="253181" y="144675"/>
                  </a:cubicBezTo>
                  <a:cubicBezTo>
                    <a:pt x="253181" y="204353"/>
                    <a:pt x="204353" y="253181"/>
                    <a:pt x="144675" y="253181"/>
                  </a:cubicBezTo>
                  <a:cubicBezTo>
                    <a:pt x="84997" y="253181"/>
                    <a:pt x="36169" y="204353"/>
                    <a:pt x="36169" y="144675"/>
                  </a:cubicBezTo>
                  <a:cubicBezTo>
                    <a:pt x="36169" y="84997"/>
                    <a:pt x="84997" y="36169"/>
                    <a:pt x="144675" y="36169"/>
                  </a:cubicBezTo>
                  <a:cubicBezTo>
                    <a:pt x="159143" y="36169"/>
                    <a:pt x="173007" y="39183"/>
                    <a:pt x="185666" y="44005"/>
                  </a:cubicBezTo>
                  <a:lnTo>
                    <a:pt x="212793" y="16879"/>
                  </a:lnTo>
                  <a:cubicBezTo>
                    <a:pt x="192297" y="6028"/>
                    <a:pt x="169390" y="0"/>
                    <a:pt x="144675" y="0"/>
                  </a:cubicBezTo>
                  <a:cubicBezTo>
                    <a:pt x="65104" y="0"/>
                    <a:pt x="0" y="65104"/>
                    <a:pt x="0" y="144675"/>
                  </a:cubicBezTo>
                  <a:cubicBezTo>
                    <a:pt x="0" y="224246"/>
                    <a:pt x="65104" y="289350"/>
                    <a:pt x="144675" y="289350"/>
                  </a:cubicBezTo>
                  <a:cubicBezTo>
                    <a:pt x="224246" y="289350"/>
                    <a:pt x="289350" y="224246"/>
                    <a:pt x="289350" y="144675"/>
                  </a:cubicBezTo>
                  <a:cubicBezTo>
                    <a:pt x="289350" y="119960"/>
                    <a:pt x="283322" y="97053"/>
                    <a:pt x="272471" y="76557"/>
                  </a:cubicBezTo>
                  <a:lnTo>
                    <a:pt x="245345" y="103684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6" name="Graphic 29" descr="Database">
            <a:extLst>
              <a:ext uri="{FF2B5EF4-FFF2-40B4-BE49-F238E27FC236}">
                <a16:creationId xmlns:a16="http://schemas.microsoft.com/office/drawing/2014/main" id="{EDE334CD-F9DF-431E-AA9A-9D2491225EC6}"/>
              </a:ext>
            </a:extLst>
          </p:cNvPr>
          <p:cNvGrpSpPr/>
          <p:nvPr/>
        </p:nvGrpSpPr>
        <p:grpSpPr>
          <a:xfrm>
            <a:off x="4223608" y="4817208"/>
            <a:ext cx="253181" cy="343603"/>
            <a:chOff x="5631477" y="5279944"/>
            <a:chExt cx="337575" cy="45813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490A7-133A-4AB6-A2B6-609CED33B068}"/>
                </a:ext>
              </a:extLst>
            </p:cNvPr>
            <p:cNvSpPr/>
            <p:nvPr/>
          </p:nvSpPr>
          <p:spPr>
            <a:xfrm>
              <a:off x="5631477" y="5279944"/>
              <a:ext cx="337575" cy="96450"/>
            </a:xfrm>
            <a:custGeom>
              <a:avLst/>
              <a:gdLst>
                <a:gd name="connsiteX0" fmla="*/ 337575 w 337575"/>
                <a:gd name="connsiteY0" fmla="*/ 48225 h 96450"/>
                <a:gd name="connsiteX1" fmla="*/ 168788 w 337575"/>
                <a:gd name="connsiteY1" fmla="*/ 96450 h 96450"/>
                <a:gd name="connsiteX2" fmla="*/ 0 w 337575"/>
                <a:gd name="connsiteY2" fmla="*/ 48225 h 96450"/>
                <a:gd name="connsiteX3" fmla="*/ 168788 w 337575"/>
                <a:gd name="connsiteY3" fmla="*/ 0 h 96450"/>
                <a:gd name="connsiteX4" fmla="*/ 337575 w 337575"/>
                <a:gd name="connsiteY4" fmla="*/ 48225 h 96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575" h="96450">
                  <a:moveTo>
                    <a:pt x="337575" y="48225"/>
                  </a:moveTo>
                  <a:cubicBezTo>
                    <a:pt x="337575" y="74859"/>
                    <a:pt x="262006" y="96450"/>
                    <a:pt x="168788" y="96450"/>
                  </a:cubicBezTo>
                  <a:cubicBezTo>
                    <a:pt x="75569" y="96450"/>
                    <a:pt x="0" y="74859"/>
                    <a:pt x="0" y="48225"/>
                  </a:cubicBezTo>
                  <a:cubicBezTo>
                    <a:pt x="0" y="21591"/>
                    <a:pt x="75569" y="0"/>
                    <a:pt x="168788" y="0"/>
                  </a:cubicBezTo>
                  <a:cubicBezTo>
                    <a:pt x="262006" y="0"/>
                    <a:pt x="337575" y="21591"/>
                    <a:pt x="337575" y="4822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6933803-C77F-4CBE-B511-668EC4C2924A}"/>
                </a:ext>
              </a:extLst>
            </p:cNvPr>
            <p:cNvSpPr/>
            <p:nvPr/>
          </p:nvSpPr>
          <p:spPr>
            <a:xfrm>
              <a:off x="5631477" y="5352281"/>
              <a:ext cx="337575" cy="144675"/>
            </a:xfrm>
            <a:custGeom>
              <a:avLst/>
              <a:gdLst>
                <a:gd name="connsiteX0" fmla="*/ 289350 w 337575"/>
                <a:gd name="connsiteY0" fmla="*/ 96450 h 144675"/>
                <a:gd name="connsiteX1" fmla="*/ 277294 w 337575"/>
                <a:gd name="connsiteY1" fmla="*/ 84394 h 144675"/>
                <a:gd name="connsiteX2" fmla="*/ 289350 w 337575"/>
                <a:gd name="connsiteY2" fmla="*/ 72338 h 144675"/>
                <a:gd name="connsiteX3" fmla="*/ 301406 w 337575"/>
                <a:gd name="connsiteY3" fmla="*/ 84394 h 144675"/>
                <a:gd name="connsiteX4" fmla="*/ 289350 w 337575"/>
                <a:gd name="connsiteY4" fmla="*/ 96450 h 144675"/>
                <a:gd name="connsiteX5" fmla="*/ 168788 w 337575"/>
                <a:gd name="connsiteY5" fmla="*/ 48225 h 144675"/>
                <a:gd name="connsiteX6" fmla="*/ 0 w 337575"/>
                <a:gd name="connsiteY6" fmla="*/ 0 h 144675"/>
                <a:gd name="connsiteX7" fmla="*/ 0 w 337575"/>
                <a:gd name="connsiteY7" fmla="*/ 96450 h 144675"/>
                <a:gd name="connsiteX8" fmla="*/ 168788 w 337575"/>
                <a:gd name="connsiteY8" fmla="*/ 144675 h 144675"/>
                <a:gd name="connsiteX9" fmla="*/ 337575 w 337575"/>
                <a:gd name="connsiteY9" fmla="*/ 96450 h 144675"/>
                <a:gd name="connsiteX10" fmla="*/ 337575 w 337575"/>
                <a:gd name="connsiteY10" fmla="*/ 0 h 144675"/>
                <a:gd name="connsiteX11" fmla="*/ 168788 w 337575"/>
                <a:gd name="connsiteY11" fmla="*/ 48225 h 14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575" h="144675">
                  <a:moveTo>
                    <a:pt x="289350" y="96450"/>
                  </a:moveTo>
                  <a:cubicBezTo>
                    <a:pt x="282116" y="96450"/>
                    <a:pt x="277294" y="91628"/>
                    <a:pt x="277294" y="84394"/>
                  </a:cubicBezTo>
                  <a:cubicBezTo>
                    <a:pt x="277294" y="77160"/>
                    <a:pt x="282116" y="72338"/>
                    <a:pt x="289350" y="72338"/>
                  </a:cubicBezTo>
                  <a:cubicBezTo>
                    <a:pt x="296584" y="72338"/>
                    <a:pt x="301406" y="77160"/>
                    <a:pt x="301406" y="84394"/>
                  </a:cubicBezTo>
                  <a:cubicBezTo>
                    <a:pt x="301406" y="91628"/>
                    <a:pt x="296584" y="96450"/>
                    <a:pt x="289350" y="96450"/>
                  </a:cubicBezTo>
                  <a:close/>
                  <a:moveTo>
                    <a:pt x="168788" y="48225"/>
                  </a:moveTo>
                  <a:cubicBezTo>
                    <a:pt x="75954" y="48225"/>
                    <a:pt x="0" y="26524"/>
                    <a:pt x="0" y="0"/>
                  </a:cubicBezTo>
                  <a:lnTo>
                    <a:pt x="0" y="96450"/>
                  </a:lnTo>
                  <a:cubicBezTo>
                    <a:pt x="0" y="122974"/>
                    <a:pt x="75954" y="144675"/>
                    <a:pt x="168788" y="144675"/>
                  </a:cubicBezTo>
                  <a:cubicBezTo>
                    <a:pt x="261621" y="144675"/>
                    <a:pt x="337575" y="122974"/>
                    <a:pt x="337575" y="96450"/>
                  </a:cubicBezTo>
                  <a:lnTo>
                    <a:pt x="337575" y="0"/>
                  </a:lnTo>
                  <a:cubicBezTo>
                    <a:pt x="337575" y="26524"/>
                    <a:pt x="261621" y="48225"/>
                    <a:pt x="168788" y="4822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FAC5996-44D8-4F0E-B649-972B760FE75F}"/>
                </a:ext>
              </a:extLst>
            </p:cNvPr>
            <p:cNvSpPr/>
            <p:nvPr/>
          </p:nvSpPr>
          <p:spPr>
            <a:xfrm>
              <a:off x="5631477" y="5472844"/>
              <a:ext cx="337575" cy="144675"/>
            </a:xfrm>
            <a:custGeom>
              <a:avLst/>
              <a:gdLst>
                <a:gd name="connsiteX0" fmla="*/ 289350 w 337575"/>
                <a:gd name="connsiteY0" fmla="*/ 96450 h 144675"/>
                <a:gd name="connsiteX1" fmla="*/ 277294 w 337575"/>
                <a:gd name="connsiteY1" fmla="*/ 84394 h 144675"/>
                <a:gd name="connsiteX2" fmla="*/ 289350 w 337575"/>
                <a:gd name="connsiteY2" fmla="*/ 72338 h 144675"/>
                <a:gd name="connsiteX3" fmla="*/ 301406 w 337575"/>
                <a:gd name="connsiteY3" fmla="*/ 84394 h 144675"/>
                <a:gd name="connsiteX4" fmla="*/ 289350 w 337575"/>
                <a:gd name="connsiteY4" fmla="*/ 96450 h 144675"/>
                <a:gd name="connsiteX5" fmla="*/ 168788 w 337575"/>
                <a:gd name="connsiteY5" fmla="*/ 48225 h 144675"/>
                <a:gd name="connsiteX6" fmla="*/ 0 w 337575"/>
                <a:gd name="connsiteY6" fmla="*/ 0 h 144675"/>
                <a:gd name="connsiteX7" fmla="*/ 0 w 337575"/>
                <a:gd name="connsiteY7" fmla="*/ 96450 h 144675"/>
                <a:gd name="connsiteX8" fmla="*/ 168788 w 337575"/>
                <a:gd name="connsiteY8" fmla="*/ 144675 h 144675"/>
                <a:gd name="connsiteX9" fmla="*/ 337575 w 337575"/>
                <a:gd name="connsiteY9" fmla="*/ 96450 h 144675"/>
                <a:gd name="connsiteX10" fmla="*/ 337575 w 337575"/>
                <a:gd name="connsiteY10" fmla="*/ 0 h 144675"/>
                <a:gd name="connsiteX11" fmla="*/ 168788 w 337575"/>
                <a:gd name="connsiteY11" fmla="*/ 48225 h 14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575" h="144675">
                  <a:moveTo>
                    <a:pt x="289350" y="96450"/>
                  </a:moveTo>
                  <a:cubicBezTo>
                    <a:pt x="282116" y="96450"/>
                    <a:pt x="277294" y="91628"/>
                    <a:pt x="277294" y="84394"/>
                  </a:cubicBezTo>
                  <a:cubicBezTo>
                    <a:pt x="277294" y="77160"/>
                    <a:pt x="282116" y="72338"/>
                    <a:pt x="289350" y="72338"/>
                  </a:cubicBezTo>
                  <a:cubicBezTo>
                    <a:pt x="296584" y="72338"/>
                    <a:pt x="301406" y="77160"/>
                    <a:pt x="301406" y="84394"/>
                  </a:cubicBezTo>
                  <a:cubicBezTo>
                    <a:pt x="301406" y="91628"/>
                    <a:pt x="296584" y="96450"/>
                    <a:pt x="289350" y="96450"/>
                  </a:cubicBezTo>
                  <a:close/>
                  <a:moveTo>
                    <a:pt x="168788" y="48225"/>
                  </a:moveTo>
                  <a:cubicBezTo>
                    <a:pt x="75954" y="48225"/>
                    <a:pt x="0" y="26524"/>
                    <a:pt x="0" y="0"/>
                  </a:cubicBezTo>
                  <a:lnTo>
                    <a:pt x="0" y="96450"/>
                  </a:lnTo>
                  <a:cubicBezTo>
                    <a:pt x="0" y="122974"/>
                    <a:pt x="75954" y="144675"/>
                    <a:pt x="168788" y="144675"/>
                  </a:cubicBezTo>
                  <a:cubicBezTo>
                    <a:pt x="261621" y="144675"/>
                    <a:pt x="337575" y="122974"/>
                    <a:pt x="337575" y="96450"/>
                  </a:cubicBezTo>
                  <a:lnTo>
                    <a:pt x="337575" y="0"/>
                  </a:lnTo>
                  <a:cubicBezTo>
                    <a:pt x="337575" y="26524"/>
                    <a:pt x="261621" y="48225"/>
                    <a:pt x="168788" y="4822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7028587-8894-45ED-9FB7-78937BB576EE}"/>
                </a:ext>
              </a:extLst>
            </p:cNvPr>
            <p:cNvSpPr/>
            <p:nvPr/>
          </p:nvSpPr>
          <p:spPr>
            <a:xfrm>
              <a:off x="5631477" y="5593406"/>
              <a:ext cx="337575" cy="144675"/>
            </a:xfrm>
            <a:custGeom>
              <a:avLst/>
              <a:gdLst>
                <a:gd name="connsiteX0" fmla="*/ 289350 w 337575"/>
                <a:gd name="connsiteY0" fmla="*/ 96450 h 144675"/>
                <a:gd name="connsiteX1" fmla="*/ 277294 w 337575"/>
                <a:gd name="connsiteY1" fmla="*/ 84394 h 144675"/>
                <a:gd name="connsiteX2" fmla="*/ 289350 w 337575"/>
                <a:gd name="connsiteY2" fmla="*/ 72338 h 144675"/>
                <a:gd name="connsiteX3" fmla="*/ 301406 w 337575"/>
                <a:gd name="connsiteY3" fmla="*/ 84394 h 144675"/>
                <a:gd name="connsiteX4" fmla="*/ 289350 w 337575"/>
                <a:gd name="connsiteY4" fmla="*/ 96450 h 144675"/>
                <a:gd name="connsiteX5" fmla="*/ 168788 w 337575"/>
                <a:gd name="connsiteY5" fmla="*/ 48225 h 144675"/>
                <a:gd name="connsiteX6" fmla="*/ 0 w 337575"/>
                <a:gd name="connsiteY6" fmla="*/ 0 h 144675"/>
                <a:gd name="connsiteX7" fmla="*/ 0 w 337575"/>
                <a:gd name="connsiteY7" fmla="*/ 96450 h 144675"/>
                <a:gd name="connsiteX8" fmla="*/ 168788 w 337575"/>
                <a:gd name="connsiteY8" fmla="*/ 144675 h 144675"/>
                <a:gd name="connsiteX9" fmla="*/ 337575 w 337575"/>
                <a:gd name="connsiteY9" fmla="*/ 96450 h 144675"/>
                <a:gd name="connsiteX10" fmla="*/ 337575 w 337575"/>
                <a:gd name="connsiteY10" fmla="*/ 0 h 144675"/>
                <a:gd name="connsiteX11" fmla="*/ 168788 w 337575"/>
                <a:gd name="connsiteY11" fmla="*/ 48225 h 14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575" h="144675">
                  <a:moveTo>
                    <a:pt x="289350" y="96450"/>
                  </a:moveTo>
                  <a:cubicBezTo>
                    <a:pt x="282116" y="96450"/>
                    <a:pt x="277294" y="91627"/>
                    <a:pt x="277294" y="84394"/>
                  </a:cubicBezTo>
                  <a:cubicBezTo>
                    <a:pt x="277294" y="77160"/>
                    <a:pt x="282116" y="72338"/>
                    <a:pt x="289350" y="72338"/>
                  </a:cubicBezTo>
                  <a:cubicBezTo>
                    <a:pt x="296584" y="72338"/>
                    <a:pt x="301406" y="77160"/>
                    <a:pt x="301406" y="84394"/>
                  </a:cubicBezTo>
                  <a:cubicBezTo>
                    <a:pt x="301406" y="91627"/>
                    <a:pt x="296584" y="96450"/>
                    <a:pt x="289350" y="96450"/>
                  </a:cubicBezTo>
                  <a:close/>
                  <a:moveTo>
                    <a:pt x="168788" y="48225"/>
                  </a:moveTo>
                  <a:cubicBezTo>
                    <a:pt x="75954" y="48225"/>
                    <a:pt x="0" y="26524"/>
                    <a:pt x="0" y="0"/>
                  </a:cubicBezTo>
                  <a:lnTo>
                    <a:pt x="0" y="96450"/>
                  </a:lnTo>
                  <a:cubicBezTo>
                    <a:pt x="0" y="122974"/>
                    <a:pt x="75954" y="144675"/>
                    <a:pt x="168788" y="144675"/>
                  </a:cubicBezTo>
                  <a:cubicBezTo>
                    <a:pt x="261621" y="144675"/>
                    <a:pt x="337575" y="122974"/>
                    <a:pt x="337575" y="96450"/>
                  </a:cubicBezTo>
                  <a:lnTo>
                    <a:pt x="337575" y="0"/>
                  </a:lnTo>
                  <a:cubicBezTo>
                    <a:pt x="337575" y="26524"/>
                    <a:pt x="261621" y="48225"/>
                    <a:pt x="168788" y="4822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AD6EE5EE-2375-4E2B-B06E-ED4814B845E7}"/>
              </a:ext>
            </a:extLst>
          </p:cNvPr>
          <p:cNvSpPr/>
          <p:nvPr/>
        </p:nvSpPr>
        <p:spPr>
          <a:xfrm>
            <a:off x="2581266" y="4165647"/>
            <a:ext cx="836179" cy="812764"/>
          </a:xfrm>
          <a:custGeom>
            <a:avLst/>
            <a:gdLst>
              <a:gd name="connsiteX0" fmla="*/ 550817 w 1114905"/>
              <a:gd name="connsiteY0" fmla="*/ 0 h 1083685"/>
              <a:gd name="connsiteX1" fmla="*/ 944359 w 1114905"/>
              <a:gd name="connsiteY1" fmla="*/ 393508 h 1083685"/>
              <a:gd name="connsiteX2" fmla="*/ 1113624 w 1114905"/>
              <a:gd name="connsiteY2" fmla="*/ 532609 h 1083685"/>
              <a:gd name="connsiteX3" fmla="*/ 1114905 w 1114905"/>
              <a:gd name="connsiteY3" fmla="*/ 533378 h 1083685"/>
              <a:gd name="connsiteX4" fmla="*/ 1035589 w 1114905"/>
              <a:gd name="connsiteY4" fmla="*/ 605390 h 1083685"/>
              <a:gd name="connsiteX5" fmla="*/ 557246 w 1114905"/>
              <a:gd name="connsiteY5" fmla="*/ 1083685 h 1083685"/>
              <a:gd name="connsiteX6" fmla="*/ 535559 w 1114905"/>
              <a:gd name="connsiteY6" fmla="*/ 1067571 h 1083685"/>
              <a:gd name="connsiteX7" fmla="*/ 396473 w 1114905"/>
              <a:gd name="connsiteY7" fmla="*/ 941336 h 1083685"/>
              <a:gd name="connsiteX8" fmla="*/ 0 w 1114905"/>
              <a:gd name="connsiteY8" fmla="*/ 544898 h 1083685"/>
              <a:gd name="connsiteX9" fmla="*/ 487545 w 1114905"/>
              <a:gd name="connsiteY9" fmla="*/ 57403 h 108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4905" h="1083685">
                <a:moveTo>
                  <a:pt x="550817" y="0"/>
                </a:moveTo>
                <a:lnTo>
                  <a:pt x="944359" y="393508"/>
                </a:lnTo>
                <a:cubicBezTo>
                  <a:pt x="996597" y="445743"/>
                  <a:pt x="1053298" y="492242"/>
                  <a:pt x="1113624" y="532609"/>
                </a:cubicBezTo>
                <a:lnTo>
                  <a:pt x="1114905" y="533378"/>
                </a:lnTo>
                <a:lnTo>
                  <a:pt x="1035589" y="605390"/>
                </a:lnTo>
                <a:lnTo>
                  <a:pt x="557246" y="1083685"/>
                </a:lnTo>
                <a:lnTo>
                  <a:pt x="535559" y="1067571"/>
                </a:lnTo>
                <a:cubicBezTo>
                  <a:pt x="487479" y="1028051"/>
                  <a:pt x="441060" y="985949"/>
                  <a:pt x="396473" y="941336"/>
                </a:cubicBezTo>
                <a:lnTo>
                  <a:pt x="0" y="544898"/>
                </a:lnTo>
                <a:lnTo>
                  <a:pt x="487545" y="57403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3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9C658A6-DA49-4893-9DA2-3917B388C5A1}"/>
              </a:ext>
            </a:extLst>
          </p:cNvPr>
          <p:cNvSpPr/>
          <p:nvPr/>
        </p:nvSpPr>
        <p:spPr>
          <a:xfrm>
            <a:off x="1" y="3690460"/>
            <a:ext cx="5430168" cy="1617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451" y="21600"/>
                </a:moveTo>
                <a:lnTo>
                  <a:pt x="0" y="21600"/>
                </a:lnTo>
                <a:lnTo>
                  <a:pt x="0" y="13838"/>
                </a:lnTo>
                <a:lnTo>
                  <a:pt x="7451" y="13838"/>
                </a:lnTo>
                <a:cubicBezTo>
                  <a:pt x="8340" y="13838"/>
                  <a:pt x="9169" y="12689"/>
                  <a:pt x="9800" y="10570"/>
                </a:cubicBezTo>
                <a:lnTo>
                  <a:pt x="11298" y="5540"/>
                </a:lnTo>
                <a:cubicBezTo>
                  <a:pt x="12362" y="1966"/>
                  <a:pt x="13777" y="0"/>
                  <a:pt x="15282" y="0"/>
                </a:cubicBezTo>
                <a:lnTo>
                  <a:pt x="21600" y="0"/>
                </a:lnTo>
                <a:lnTo>
                  <a:pt x="21600" y="7762"/>
                </a:lnTo>
                <a:lnTo>
                  <a:pt x="15282" y="7762"/>
                </a:lnTo>
                <a:cubicBezTo>
                  <a:pt x="14392" y="7762"/>
                  <a:pt x="13564" y="8911"/>
                  <a:pt x="12933" y="11030"/>
                </a:cubicBezTo>
                <a:lnTo>
                  <a:pt x="11435" y="16060"/>
                </a:lnTo>
                <a:cubicBezTo>
                  <a:pt x="10370" y="19634"/>
                  <a:pt x="8956" y="21600"/>
                  <a:pt x="745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8C9B439-B106-4DA8-84B1-81A7A460C05C}"/>
              </a:ext>
            </a:extLst>
          </p:cNvPr>
          <p:cNvGrpSpPr/>
          <p:nvPr/>
        </p:nvGrpSpPr>
        <p:grpSpPr>
          <a:xfrm>
            <a:off x="4682828" y="3598708"/>
            <a:ext cx="1517652" cy="772485"/>
            <a:chOff x="6243770" y="3650189"/>
            <a:chExt cx="2023536" cy="102998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CA861B77-9FB5-450B-B5B2-A607CBD1602D}"/>
                </a:ext>
              </a:extLst>
            </p:cNvPr>
            <p:cNvSpPr/>
            <p:nvPr/>
          </p:nvSpPr>
          <p:spPr>
            <a:xfrm>
              <a:off x="6243770" y="3650189"/>
              <a:ext cx="2023536" cy="10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09" y="7635"/>
                    <a:pt x="21409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3" y="6622"/>
                    <a:pt x="21273" y="6568"/>
                  </a:cubicBezTo>
                  <a:cubicBezTo>
                    <a:pt x="21273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7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1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5" y="4968"/>
                  </a:lnTo>
                  <a:lnTo>
                    <a:pt x="20865" y="4915"/>
                  </a:lnTo>
                  <a:lnTo>
                    <a:pt x="20757" y="4648"/>
                  </a:lnTo>
                  <a:cubicBezTo>
                    <a:pt x="20729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4" y="3902"/>
                    <a:pt x="20484" y="3848"/>
                    <a:pt x="20457" y="3848"/>
                  </a:cubicBezTo>
                  <a:lnTo>
                    <a:pt x="20430" y="3795"/>
                  </a:lnTo>
                  <a:cubicBezTo>
                    <a:pt x="20321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8" y="2515"/>
                    <a:pt x="19641" y="2515"/>
                    <a:pt x="19587" y="2462"/>
                  </a:cubicBezTo>
                  <a:cubicBezTo>
                    <a:pt x="19532" y="2408"/>
                    <a:pt x="19451" y="2302"/>
                    <a:pt x="19396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7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5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6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7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3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8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3" y="1555"/>
                  </a:cubicBezTo>
                  <a:cubicBezTo>
                    <a:pt x="8461" y="1555"/>
                    <a:pt x="8134" y="1502"/>
                    <a:pt x="7753" y="1448"/>
                  </a:cubicBezTo>
                  <a:cubicBezTo>
                    <a:pt x="7563" y="1448"/>
                    <a:pt x="7400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7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4" y="1182"/>
                    <a:pt x="4652" y="1182"/>
                    <a:pt x="4543" y="1182"/>
                  </a:cubicBezTo>
                  <a:cubicBezTo>
                    <a:pt x="4462" y="1182"/>
                    <a:pt x="4353" y="1182"/>
                    <a:pt x="4244" y="1235"/>
                  </a:cubicBezTo>
                  <a:cubicBezTo>
                    <a:pt x="4190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5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4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3" y="2462"/>
                    <a:pt x="1143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9" y="2942"/>
                  </a:cubicBezTo>
                  <a:cubicBezTo>
                    <a:pt x="544" y="3048"/>
                    <a:pt x="490" y="3155"/>
                    <a:pt x="463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7" y="3688"/>
                  </a:lnTo>
                  <a:lnTo>
                    <a:pt x="327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9" y="18622"/>
                    <a:pt x="599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3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4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400" y="20115"/>
                    <a:pt x="7563" y="20062"/>
                    <a:pt x="7753" y="20062"/>
                  </a:cubicBezTo>
                  <a:cubicBezTo>
                    <a:pt x="8134" y="20008"/>
                    <a:pt x="8461" y="19955"/>
                    <a:pt x="8733" y="19955"/>
                  </a:cubicBezTo>
                  <a:cubicBezTo>
                    <a:pt x="8733" y="19955"/>
                    <a:pt x="8733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8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6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2" y="21555"/>
                    <a:pt x="12732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69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2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6" y="19528"/>
                    <a:pt x="19451" y="19528"/>
                    <a:pt x="19478" y="19475"/>
                  </a:cubicBezTo>
                  <a:cubicBezTo>
                    <a:pt x="19532" y="19422"/>
                    <a:pt x="19614" y="19315"/>
                    <a:pt x="19668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0" y="18942"/>
                    <a:pt x="20076" y="18728"/>
                    <a:pt x="20212" y="18515"/>
                  </a:cubicBezTo>
                  <a:cubicBezTo>
                    <a:pt x="20321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3" y="17768"/>
                  </a:cubicBezTo>
                  <a:lnTo>
                    <a:pt x="20729" y="17448"/>
                  </a:lnTo>
                  <a:lnTo>
                    <a:pt x="20729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5" y="17022"/>
                  </a:cubicBezTo>
                  <a:lnTo>
                    <a:pt x="20865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1" y="16542"/>
                  </a:lnTo>
                  <a:lnTo>
                    <a:pt x="21001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7" y="16008"/>
                  </a:lnTo>
                  <a:lnTo>
                    <a:pt x="21137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3" y="15528"/>
                    <a:pt x="21273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2F892D46-B806-49FA-AB9B-025D0EFD5752}"/>
                </a:ext>
              </a:extLst>
            </p:cNvPr>
            <p:cNvSpPr/>
            <p:nvPr/>
          </p:nvSpPr>
          <p:spPr>
            <a:xfrm>
              <a:off x="6269257" y="3675671"/>
              <a:ext cx="1949600" cy="9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7" y="1328"/>
                  </a:cubicBezTo>
                  <a:cubicBezTo>
                    <a:pt x="16857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7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7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7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7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7" y="20272"/>
                    <a:pt x="17337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7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742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7" y="4620"/>
                    <a:pt x="5619" y="4447"/>
                  </a:cubicBezTo>
                  <a:cubicBezTo>
                    <a:pt x="6240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3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7" y="17673"/>
                    <a:pt x="13129" y="18712"/>
                  </a:cubicBezTo>
                  <a:cubicBezTo>
                    <a:pt x="12367" y="18655"/>
                    <a:pt x="11464" y="18597"/>
                    <a:pt x="10334" y="18597"/>
                  </a:cubicBezTo>
                  <a:close/>
                  <a:moveTo>
                    <a:pt x="14457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7" y="16518"/>
                    <a:pt x="12057" y="15709"/>
                  </a:cubicBezTo>
                  <a:lnTo>
                    <a:pt x="12057" y="5775"/>
                  </a:lnTo>
                  <a:cubicBezTo>
                    <a:pt x="12057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7" y="3639"/>
                  </a:cubicBezTo>
                  <a:lnTo>
                    <a:pt x="14457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501" y="17846"/>
                    <a:pt x="14457" y="1784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55" name="Graphic 30" descr="Hourglass Finished">
            <a:extLst>
              <a:ext uri="{FF2B5EF4-FFF2-40B4-BE49-F238E27FC236}">
                <a16:creationId xmlns:a16="http://schemas.microsoft.com/office/drawing/2014/main" id="{144C5606-2D61-4201-8643-E35511DC2B5C}"/>
              </a:ext>
            </a:extLst>
          </p:cNvPr>
          <p:cNvSpPr/>
          <p:nvPr/>
        </p:nvSpPr>
        <p:spPr>
          <a:xfrm>
            <a:off x="4223608" y="3794681"/>
            <a:ext cx="253181" cy="361688"/>
          </a:xfrm>
          <a:custGeom>
            <a:avLst/>
            <a:gdLst>
              <a:gd name="connsiteX0" fmla="*/ 202545 w 337575"/>
              <a:gd name="connsiteY0" fmla="*/ 273074 h 482250"/>
              <a:gd name="connsiteX1" fmla="*/ 256798 w 337575"/>
              <a:gd name="connsiteY1" fmla="*/ 349631 h 482250"/>
              <a:gd name="connsiteX2" fmla="*/ 80777 w 337575"/>
              <a:gd name="connsiteY2" fmla="*/ 349631 h 482250"/>
              <a:gd name="connsiteX3" fmla="*/ 135030 w 337575"/>
              <a:gd name="connsiteY3" fmla="*/ 273074 h 482250"/>
              <a:gd name="connsiteX4" fmla="*/ 150703 w 337575"/>
              <a:gd name="connsiteY4" fmla="*/ 241125 h 482250"/>
              <a:gd name="connsiteX5" fmla="*/ 135030 w 337575"/>
              <a:gd name="connsiteY5" fmla="*/ 209176 h 482250"/>
              <a:gd name="connsiteX6" fmla="*/ 52445 w 337575"/>
              <a:gd name="connsiteY6" fmla="*/ 36169 h 482250"/>
              <a:gd name="connsiteX7" fmla="*/ 285733 w 337575"/>
              <a:gd name="connsiteY7" fmla="*/ 36169 h 482250"/>
              <a:gd name="connsiteX8" fmla="*/ 203148 w 337575"/>
              <a:gd name="connsiteY8" fmla="*/ 209176 h 482250"/>
              <a:gd name="connsiteX9" fmla="*/ 186872 w 337575"/>
              <a:gd name="connsiteY9" fmla="*/ 241125 h 482250"/>
              <a:gd name="connsiteX10" fmla="*/ 202545 w 337575"/>
              <a:gd name="connsiteY10" fmla="*/ 273074 h 482250"/>
              <a:gd name="connsiteX11" fmla="*/ 321299 w 337575"/>
              <a:gd name="connsiteY11" fmla="*/ 36169 h 482250"/>
              <a:gd name="connsiteX12" fmla="*/ 337575 w 337575"/>
              <a:gd name="connsiteY12" fmla="*/ 36169 h 482250"/>
              <a:gd name="connsiteX13" fmla="*/ 337575 w 337575"/>
              <a:gd name="connsiteY13" fmla="*/ 0 h 482250"/>
              <a:gd name="connsiteX14" fmla="*/ 0 w 337575"/>
              <a:gd name="connsiteY14" fmla="*/ 0 h 482250"/>
              <a:gd name="connsiteX15" fmla="*/ 0 w 337575"/>
              <a:gd name="connsiteY15" fmla="*/ 36169 h 482250"/>
              <a:gd name="connsiteX16" fmla="*/ 15673 w 337575"/>
              <a:gd name="connsiteY16" fmla="*/ 36169 h 482250"/>
              <a:gd name="connsiteX17" fmla="*/ 116946 w 337575"/>
              <a:gd name="connsiteY17" fmla="*/ 241125 h 482250"/>
              <a:gd name="connsiteX18" fmla="*/ 15673 w 337575"/>
              <a:gd name="connsiteY18" fmla="*/ 446081 h 482250"/>
              <a:gd name="connsiteX19" fmla="*/ 0 w 337575"/>
              <a:gd name="connsiteY19" fmla="*/ 446081 h 482250"/>
              <a:gd name="connsiteX20" fmla="*/ 0 w 337575"/>
              <a:gd name="connsiteY20" fmla="*/ 482250 h 482250"/>
              <a:gd name="connsiteX21" fmla="*/ 337575 w 337575"/>
              <a:gd name="connsiteY21" fmla="*/ 482250 h 482250"/>
              <a:gd name="connsiteX22" fmla="*/ 337575 w 337575"/>
              <a:gd name="connsiteY22" fmla="*/ 446081 h 482250"/>
              <a:gd name="connsiteX23" fmla="*/ 321299 w 337575"/>
              <a:gd name="connsiteY23" fmla="*/ 446081 h 482250"/>
              <a:gd name="connsiteX24" fmla="*/ 220027 w 337575"/>
              <a:gd name="connsiteY24" fmla="*/ 241125 h 482250"/>
              <a:gd name="connsiteX25" fmla="*/ 321299 w 337575"/>
              <a:gd name="connsiteY25" fmla="*/ 36169 h 48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7575" h="482250">
                <a:moveTo>
                  <a:pt x="202545" y="273074"/>
                </a:moveTo>
                <a:cubicBezTo>
                  <a:pt x="223041" y="289350"/>
                  <a:pt x="242331" y="317682"/>
                  <a:pt x="256798" y="349631"/>
                </a:cubicBezTo>
                <a:lnTo>
                  <a:pt x="80777" y="349631"/>
                </a:lnTo>
                <a:cubicBezTo>
                  <a:pt x="95847" y="317682"/>
                  <a:pt x="114534" y="288747"/>
                  <a:pt x="135030" y="273074"/>
                </a:cubicBezTo>
                <a:cubicBezTo>
                  <a:pt x="144675" y="265238"/>
                  <a:pt x="150703" y="253784"/>
                  <a:pt x="150703" y="241125"/>
                </a:cubicBezTo>
                <a:cubicBezTo>
                  <a:pt x="150703" y="228466"/>
                  <a:pt x="144675" y="217013"/>
                  <a:pt x="135030" y="209176"/>
                </a:cubicBezTo>
                <a:cubicBezTo>
                  <a:pt x="94039" y="177227"/>
                  <a:pt x="58473" y="95244"/>
                  <a:pt x="52445" y="36169"/>
                </a:cubicBezTo>
                <a:lnTo>
                  <a:pt x="285733" y="36169"/>
                </a:lnTo>
                <a:cubicBezTo>
                  <a:pt x="279102" y="95244"/>
                  <a:pt x="244139" y="177227"/>
                  <a:pt x="203148" y="209176"/>
                </a:cubicBezTo>
                <a:cubicBezTo>
                  <a:pt x="192900" y="217013"/>
                  <a:pt x="186872" y="228466"/>
                  <a:pt x="186872" y="241125"/>
                </a:cubicBezTo>
                <a:cubicBezTo>
                  <a:pt x="186872" y="253784"/>
                  <a:pt x="192900" y="265238"/>
                  <a:pt x="202545" y="273074"/>
                </a:cubicBezTo>
                <a:close/>
                <a:moveTo>
                  <a:pt x="321299" y="36169"/>
                </a:moveTo>
                <a:lnTo>
                  <a:pt x="337575" y="36169"/>
                </a:lnTo>
                <a:lnTo>
                  <a:pt x="337575" y="0"/>
                </a:lnTo>
                <a:lnTo>
                  <a:pt x="0" y="0"/>
                </a:lnTo>
                <a:lnTo>
                  <a:pt x="0" y="36169"/>
                </a:lnTo>
                <a:lnTo>
                  <a:pt x="15673" y="36169"/>
                </a:lnTo>
                <a:cubicBezTo>
                  <a:pt x="22304" y="103081"/>
                  <a:pt x="60884" y="200737"/>
                  <a:pt x="116946" y="241125"/>
                </a:cubicBezTo>
                <a:cubicBezTo>
                  <a:pt x="60884" y="281513"/>
                  <a:pt x="21701" y="379169"/>
                  <a:pt x="15673" y="446081"/>
                </a:cubicBezTo>
                <a:lnTo>
                  <a:pt x="0" y="446081"/>
                </a:lnTo>
                <a:lnTo>
                  <a:pt x="0" y="482250"/>
                </a:lnTo>
                <a:lnTo>
                  <a:pt x="337575" y="482250"/>
                </a:lnTo>
                <a:lnTo>
                  <a:pt x="337575" y="446081"/>
                </a:lnTo>
                <a:lnTo>
                  <a:pt x="321299" y="446081"/>
                </a:lnTo>
                <a:cubicBezTo>
                  <a:pt x="315271" y="379169"/>
                  <a:pt x="276088" y="281513"/>
                  <a:pt x="220027" y="241125"/>
                </a:cubicBezTo>
                <a:cubicBezTo>
                  <a:pt x="276088" y="200737"/>
                  <a:pt x="315271" y="103081"/>
                  <a:pt x="321299" y="3616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95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>
            <a:extLst>
              <a:ext uri="{FF2B5EF4-FFF2-40B4-BE49-F238E27FC236}">
                <a16:creationId xmlns:a16="http://schemas.microsoft.com/office/drawing/2014/main" id="{AFC92273-31B0-4902-B5D8-B61DB1530666}"/>
              </a:ext>
            </a:extLst>
          </p:cNvPr>
          <p:cNvSpPr/>
          <p:nvPr/>
        </p:nvSpPr>
        <p:spPr>
          <a:xfrm>
            <a:off x="1" y="1740872"/>
            <a:ext cx="5430168" cy="1550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6050" y="21600"/>
                </a:lnTo>
                <a:cubicBezTo>
                  <a:pt x="14544" y="21600"/>
                  <a:pt x="13130" y="19549"/>
                  <a:pt x="12066" y="15820"/>
                </a:cubicBezTo>
                <a:lnTo>
                  <a:pt x="10834" y="11506"/>
                </a:lnTo>
                <a:cubicBezTo>
                  <a:pt x="10211" y="9322"/>
                  <a:pt x="9374" y="8097"/>
                  <a:pt x="8485" y="8097"/>
                </a:cubicBezTo>
                <a:lnTo>
                  <a:pt x="0" y="8097"/>
                </a:lnTo>
                <a:lnTo>
                  <a:pt x="0" y="0"/>
                </a:lnTo>
                <a:lnTo>
                  <a:pt x="8485" y="0"/>
                </a:lnTo>
                <a:cubicBezTo>
                  <a:pt x="9990" y="0"/>
                  <a:pt x="11404" y="2051"/>
                  <a:pt x="12469" y="5780"/>
                </a:cubicBezTo>
                <a:lnTo>
                  <a:pt x="13701" y="10094"/>
                </a:lnTo>
                <a:cubicBezTo>
                  <a:pt x="14324" y="12278"/>
                  <a:pt x="15160" y="13503"/>
                  <a:pt x="16050" y="13503"/>
                </a:cubicBezTo>
                <a:lnTo>
                  <a:pt x="21600" y="13503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A75DEDEB-0051-40FB-9D42-5148E5182905}"/>
              </a:ext>
            </a:extLst>
          </p:cNvPr>
          <p:cNvSpPr/>
          <p:nvPr/>
        </p:nvSpPr>
        <p:spPr>
          <a:xfrm>
            <a:off x="2659408" y="2108986"/>
            <a:ext cx="848972" cy="805562"/>
          </a:xfrm>
          <a:custGeom>
            <a:avLst/>
            <a:gdLst>
              <a:gd name="connsiteX0" fmla="*/ 565032 w 1131963"/>
              <a:gd name="connsiteY0" fmla="*/ 0 h 1074082"/>
              <a:gd name="connsiteX1" fmla="*/ 633678 w 1131963"/>
              <a:gd name="connsiteY1" fmla="*/ 62246 h 1074082"/>
              <a:gd name="connsiteX2" fmla="*/ 1046639 w 1131963"/>
              <a:gd name="connsiteY2" fmla="*/ 475036 h 1074082"/>
              <a:gd name="connsiteX3" fmla="*/ 1128191 w 1131963"/>
              <a:gd name="connsiteY3" fmla="*/ 549052 h 1074082"/>
              <a:gd name="connsiteX4" fmla="*/ 1131963 w 1131963"/>
              <a:gd name="connsiteY4" fmla="*/ 551855 h 1074082"/>
              <a:gd name="connsiteX5" fmla="*/ 1070220 w 1131963"/>
              <a:gd name="connsiteY5" fmla="*/ 588948 h 1074082"/>
              <a:gd name="connsiteX6" fmla="*/ 899844 w 1131963"/>
              <a:gd name="connsiteY6" fmla="*/ 729164 h 1074082"/>
              <a:gd name="connsiteX7" fmla="*/ 554954 w 1131963"/>
              <a:gd name="connsiteY7" fmla="*/ 1074082 h 1074082"/>
              <a:gd name="connsiteX8" fmla="*/ 498594 w 1131963"/>
              <a:gd name="connsiteY8" fmla="*/ 1022934 h 1074082"/>
              <a:gd name="connsiteX9" fmla="*/ 85633 w 1131963"/>
              <a:gd name="connsiteY9" fmla="*/ 610145 h 1074082"/>
              <a:gd name="connsiteX10" fmla="*/ 4067 w 1131963"/>
              <a:gd name="connsiteY10" fmla="*/ 536129 h 1074082"/>
              <a:gd name="connsiteX11" fmla="*/ 0 w 1131963"/>
              <a:gd name="connsiteY11" fmla="*/ 533108 h 1074082"/>
              <a:gd name="connsiteX12" fmla="*/ 351959 w 1131963"/>
              <a:gd name="connsiteY12" fmla="*/ 181120 h 1074082"/>
              <a:gd name="connsiteX13" fmla="*/ 491058 w 1131963"/>
              <a:gd name="connsiteY13" fmla="*/ 54934 h 1074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1963" h="1074082">
                <a:moveTo>
                  <a:pt x="565032" y="0"/>
                </a:moveTo>
                <a:lnTo>
                  <a:pt x="633678" y="62246"/>
                </a:lnTo>
                <a:lnTo>
                  <a:pt x="1046639" y="475036"/>
                </a:lnTo>
                <a:cubicBezTo>
                  <a:pt x="1072742" y="501158"/>
                  <a:pt x="1099961" y="525847"/>
                  <a:pt x="1128191" y="549052"/>
                </a:cubicBezTo>
                <a:lnTo>
                  <a:pt x="1131963" y="551855"/>
                </a:lnTo>
                <a:lnTo>
                  <a:pt x="1070220" y="588948"/>
                </a:lnTo>
                <a:cubicBezTo>
                  <a:pt x="1009771" y="629445"/>
                  <a:pt x="952740" y="676276"/>
                  <a:pt x="899844" y="729164"/>
                </a:cubicBezTo>
                <a:lnTo>
                  <a:pt x="554954" y="1074082"/>
                </a:lnTo>
                <a:lnTo>
                  <a:pt x="498594" y="1022934"/>
                </a:lnTo>
                <a:lnTo>
                  <a:pt x="85633" y="610145"/>
                </a:lnTo>
                <a:cubicBezTo>
                  <a:pt x="59530" y="584022"/>
                  <a:pt x="32305" y="559334"/>
                  <a:pt x="4067" y="536129"/>
                </a:cubicBezTo>
                <a:lnTo>
                  <a:pt x="0" y="533108"/>
                </a:lnTo>
                <a:lnTo>
                  <a:pt x="351959" y="181120"/>
                </a:lnTo>
                <a:cubicBezTo>
                  <a:pt x="396546" y="136526"/>
                  <a:pt x="442970" y="94441"/>
                  <a:pt x="491058" y="5493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3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72A8198-5CA2-4A36-BB7B-D9B4C1DC637E}"/>
              </a:ext>
            </a:extLst>
          </p:cNvPr>
          <p:cNvSpPr/>
          <p:nvPr/>
        </p:nvSpPr>
        <p:spPr>
          <a:xfrm>
            <a:off x="1" y="1740872"/>
            <a:ext cx="5330773" cy="2735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20" y="21600"/>
                </a:moveTo>
                <a:lnTo>
                  <a:pt x="0" y="21600"/>
                </a:lnTo>
                <a:lnTo>
                  <a:pt x="0" y="17011"/>
                </a:lnTo>
                <a:lnTo>
                  <a:pt x="2920" y="17011"/>
                </a:lnTo>
                <a:cubicBezTo>
                  <a:pt x="3826" y="17011"/>
                  <a:pt x="4670" y="16332"/>
                  <a:pt x="5313" y="15079"/>
                </a:cubicBezTo>
                <a:lnTo>
                  <a:pt x="11369" y="3275"/>
                </a:lnTo>
                <a:cubicBezTo>
                  <a:pt x="12453" y="1162"/>
                  <a:pt x="13894" y="0"/>
                  <a:pt x="15427" y="0"/>
                </a:cubicBezTo>
                <a:lnTo>
                  <a:pt x="21600" y="0"/>
                </a:lnTo>
                <a:lnTo>
                  <a:pt x="21600" y="4589"/>
                </a:lnTo>
                <a:lnTo>
                  <a:pt x="15427" y="4589"/>
                </a:lnTo>
                <a:cubicBezTo>
                  <a:pt x="14521" y="4589"/>
                  <a:pt x="13677" y="5268"/>
                  <a:pt x="13034" y="6521"/>
                </a:cubicBezTo>
                <a:lnTo>
                  <a:pt x="6978" y="18325"/>
                </a:lnTo>
                <a:cubicBezTo>
                  <a:pt x="5894" y="20438"/>
                  <a:pt x="4453" y="21600"/>
                  <a:pt x="292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C8FA03ED-6BBC-4F22-960E-86F11192CAA6}"/>
              </a:ext>
            </a:extLst>
          </p:cNvPr>
          <p:cNvSpPr/>
          <p:nvPr/>
        </p:nvSpPr>
        <p:spPr>
          <a:xfrm>
            <a:off x="1577206" y="2973375"/>
            <a:ext cx="822383" cy="821351"/>
          </a:xfrm>
          <a:custGeom>
            <a:avLst/>
            <a:gdLst>
              <a:gd name="connsiteX0" fmla="*/ 547837 w 1096511"/>
              <a:gd name="connsiteY0" fmla="*/ 0 h 1095134"/>
              <a:gd name="connsiteX1" fmla="*/ 562700 w 1096511"/>
              <a:gd name="connsiteY1" fmla="*/ 13488 h 1095134"/>
              <a:gd name="connsiteX2" fmla="*/ 1096511 w 1096511"/>
              <a:gd name="connsiteY2" fmla="*/ 547254 h 1095134"/>
              <a:gd name="connsiteX3" fmla="*/ 548677 w 1096511"/>
              <a:gd name="connsiteY3" fmla="*/ 1095134 h 1095134"/>
              <a:gd name="connsiteX4" fmla="*/ 14814 w 1096511"/>
              <a:gd name="connsiteY4" fmla="*/ 561316 h 1095134"/>
              <a:gd name="connsiteX5" fmla="*/ 0 w 1096511"/>
              <a:gd name="connsiteY5" fmla="*/ 547881 h 109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6511" h="1095134">
                <a:moveTo>
                  <a:pt x="547837" y="0"/>
                </a:moveTo>
                <a:lnTo>
                  <a:pt x="562700" y="13488"/>
                </a:lnTo>
                <a:lnTo>
                  <a:pt x="1096511" y="547254"/>
                </a:lnTo>
                <a:lnTo>
                  <a:pt x="548677" y="1095134"/>
                </a:lnTo>
                <a:lnTo>
                  <a:pt x="14814" y="561316"/>
                </a:lnTo>
                <a:lnTo>
                  <a:pt x="0" y="547881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3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Alluvial Racing Cars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47EF5E0-5935-4AB0-B829-367978E8F5C4}"/>
              </a:ext>
            </a:extLst>
          </p:cNvPr>
          <p:cNvSpPr/>
          <p:nvPr/>
        </p:nvSpPr>
        <p:spPr>
          <a:xfrm>
            <a:off x="-1" y="2792120"/>
            <a:ext cx="5330779" cy="2494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5722" y="21600"/>
                </a:lnTo>
                <a:cubicBezTo>
                  <a:pt x="14188" y="21600"/>
                  <a:pt x="12748" y="20326"/>
                  <a:pt x="11664" y="18008"/>
                </a:cubicBezTo>
                <a:lnTo>
                  <a:pt x="6583" y="7150"/>
                </a:lnTo>
                <a:cubicBezTo>
                  <a:pt x="5948" y="5793"/>
                  <a:pt x="5096" y="5032"/>
                  <a:pt x="4190" y="5032"/>
                </a:cubicBezTo>
                <a:lnTo>
                  <a:pt x="0" y="5032"/>
                </a:lnTo>
                <a:lnTo>
                  <a:pt x="0" y="0"/>
                </a:lnTo>
                <a:lnTo>
                  <a:pt x="4190" y="0"/>
                </a:lnTo>
                <a:cubicBezTo>
                  <a:pt x="5723" y="0"/>
                  <a:pt x="7164" y="1274"/>
                  <a:pt x="8248" y="3592"/>
                </a:cubicBezTo>
                <a:lnTo>
                  <a:pt x="13329" y="14450"/>
                </a:lnTo>
                <a:cubicBezTo>
                  <a:pt x="13964" y="15807"/>
                  <a:pt x="14816" y="16568"/>
                  <a:pt x="15722" y="16568"/>
                </a:cubicBezTo>
                <a:lnTo>
                  <a:pt x="21600" y="16568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806F3B1-722C-4EFA-B16F-DCDAC2BD583A}"/>
              </a:ext>
            </a:extLst>
          </p:cNvPr>
          <p:cNvGrpSpPr/>
          <p:nvPr/>
        </p:nvGrpSpPr>
        <p:grpSpPr>
          <a:xfrm>
            <a:off x="4682828" y="2622007"/>
            <a:ext cx="1517652" cy="772485"/>
            <a:chOff x="6243770" y="2350465"/>
            <a:chExt cx="2023536" cy="1029980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BAD7399-30DF-459D-A7F8-67D98D4FEAB3}"/>
                </a:ext>
              </a:extLst>
            </p:cNvPr>
            <p:cNvSpPr/>
            <p:nvPr/>
          </p:nvSpPr>
          <p:spPr>
            <a:xfrm>
              <a:off x="6243770" y="2350465"/>
              <a:ext cx="2023536" cy="10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09" y="7635"/>
                    <a:pt x="21409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3" y="6622"/>
                    <a:pt x="21273" y="6568"/>
                  </a:cubicBezTo>
                  <a:cubicBezTo>
                    <a:pt x="21273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7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1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5" y="4968"/>
                  </a:lnTo>
                  <a:lnTo>
                    <a:pt x="20865" y="4915"/>
                  </a:lnTo>
                  <a:lnTo>
                    <a:pt x="20757" y="4648"/>
                  </a:lnTo>
                  <a:cubicBezTo>
                    <a:pt x="20729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4" y="3902"/>
                    <a:pt x="20484" y="3848"/>
                    <a:pt x="20457" y="3848"/>
                  </a:cubicBezTo>
                  <a:lnTo>
                    <a:pt x="20430" y="3795"/>
                  </a:lnTo>
                  <a:cubicBezTo>
                    <a:pt x="20321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8" y="2515"/>
                    <a:pt x="19641" y="2515"/>
                    <a:pt x="19587" y="2462"/>
                  </a:cubicBezTo>
                  <a:cubicBezTo>
                    <a:pt x="19532" y="2408"/>
                    <a:pt x="19451" y="2302"/>
                    <a:pt x="19396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7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5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6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7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3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8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3" y="1555"/>
                  </a:cubicBezTo>
                  <a:cubicBezTo>
                    <a:pt x="8461" y="1555"/>
                    <a:pt x="8134" y="1502"/>
                    <a:pt x="7753" y="1448"/>
                  </a:cubicBezTo>
                  <a:cubicBezTo>
                    <a:pt x="7563" y="1448"/>
                    <a:pt x="7400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7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4" y="1182"/>
                    <a:pt x="4652" y="1182"/>
                    <a:pt x="4543" y="1182"/>
                  </a:cubicBezTo>
                  <a:cubicBezTo>
                    <a:pt x="4462" y="1182"/>
                    <a:pt x="4353" y="1182"/>
                    <a:pt x="4244" y="1235"/>
                  </a:cubicBezTo>
                  <a:cubicBezTo>
                    <a:pt x="4190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5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4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3" y="2462"/>
                    <a:pt x="1143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9" y="2942"/>
                  </a:cubicBezTo>
                  <a:cubicBezTo>
                    <a:pt x="544" y="3048"/>
                    <a:pt x="490" y="3155"/>
                    <a:pt x="463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7" y="3688"/>
                  </a:lnTo>
                  <a:lnTo>
                    <a:pt x="327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9" y="18622"/>
                    <a:pt x="599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3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4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400" y="20115"/>
                    <a:pt x="7563" y="20062"/>
                    <a:pt x="7753" y="20062"/>
                  </a:cubicBezTo>
                  <a:cubicBezTo>
                    <a:pt x="8134" y="20008"/>
                    <a:pt x="8461" y="19955"/>
                    <a:pt x="8733" y="19955"/>
                  </a:cubicBezTo>
                  <a:cubicBezTo>
                    <a:pt x="8733" y="19955"/>
                    <a:pt x="8733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8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6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2" y="21555"/>
                    <a:pt x="12732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69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2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6" y="19528"/>
                    <a:pt x="19451" y="19528"/>
                    <a:pt x="19478" y="19475"/>
                  </a:cubicBezTo>
                  <a:cubicBezTo>
                    <a:pt x="19532" y="19422"/>
                    <a:pt x="19614" y="19315"/>
                    <a:pt x="19668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0" y="18942"/>
                    <a:pt x="20076" y="18728"/>
                    <a:pt x="20212" y="18515"/>
                  </a:cubicBezTo>
                  <a:cubicBezTo>
                    <a:pt x="20321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3" y="17768"/>
                  </a:cubicBezTo>
                  <a:lnTo>
                    <a:pt x="20729" y="17448"/>
                  </a:lnTo>
                  <a:lnTo>
                    <a:pt x="20729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5" y="17022"/>
                  </a:cubicBezTo>
                  <a:lnTo>
                    <a:pt x="20865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1" y="16542"/>
                  </a:lnTo>
                  <a:lnTo>
                    <a:pt x="21001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7" y="16008"/>
                  </a:lnTo>
                  <a:lnTo>
                    <a:pt x="21137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3" y="15528"/>
                    <a:pt x="21273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052AAAA-C062-4767-874A-C9E61A9AD5D8}"/>
                </a:ext>
              </a:extLst>
            </p:cNvPr>
            <p:cNvSpPr/>
            <p:nvPr/>
          </p:nvSpPr>
          <p:spPr>
            <a:xfrm>
              <a:off x="6269257" y="2375948"/>
              <a:ext cx="1949600" cy="9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7" y="1328"/>
                  </a:cubicBezTo>
                  <a:cubicBezTo>
                    <a:pt x="16857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7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7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7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7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7" y="20272"/>
                    <a:pt x="17337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7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742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7" y="4620"/>
                    <a:pt x="5619" y="4447"/>
                  </a:cubicBezTo>
                  <a:cubicBezTo>
                    <a:pt x="6240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3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7" y="17673"/>
                    <a:pt x="13129" y="18712"/>
                  </a:cubicBezTo>
                  <a:cubicBezTo>
                    <a:pt x="12367" y="18655"/>
                    <a:pt x="11464" y="18597"/>
                    <a:pt x="10334" y="18597"/>
                  </a:cubicBezTo>
                  <a:close/>
                  <a:moveTo>
                    <a:pt x="14457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7" y="16518"/>
                    <a:pt x="12057" y="15709"/>
                  </a:cubicBezTo>
                  <a:lnTo>
                    <a:pt x="12057" y="5775"/>
                  </a:lnTo>
                  <a:cubicBezTo>
                    <a:pt x="12057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7" y="3639"/>
                  </a:cubicBezTo>
                  <a:lnTo>
                    <a:pt x="14457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501" y="17846"/>
                    <a:pt x="14457" y="1784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D0BD34-F8C4-4B17-A1C4-D6B6F8A1FFBD}"/>
              </a:ext>
            </a:extLst>
          </p:cNvPr>
          <p:cNvGrpSpPr/>
          <p:nvPr/>
        </p:nvGrpSpPr>
        <p:grpSpPr>
          <a:xfrm>
            <a:off x="4682828" y="1645306"/>
            <a:ext cx="1517652" cy="772485"/>
            <a:chOff x="6243770" y="1050741"/>
            <a:chExt cx="2023536" cy="1029980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8523CB6-BFBC-4C24-9318-6D0077DB8096}"/>
                </a:ext>
              </a:extLst>
            </p:cNvPr>
            <p:cNvSpPr/>
            <p:nvPr/>
          </p:nvSpPr>
          <p:spPr>
            <a:xfrm>
              <a:off x="6243770" y="1050741"/>
              <a:ext cx="2023536" cy="10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09" y="7635"/>
                    <a:pt x="21409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3" y="6622"/>
                    <a:pt x="21273" y="6568"/>
                  </a:cubicBezTo>
                  <a:cubicBezTo>
                    <a:pt x="21273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7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1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5" y="4968"/>
                  </a:lnTo>
                  <a:lnTo>
                    <a:pt x="20865" y="4915"/>
                  </a:lnTo>
                  <a:lnTo>
                    <a:pt x="20757" y="4648"/>
                  </a:lnTo>
                  <a:cubicBezTo>
                    <a:pt x="20729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4" y="3902"/>
                    <a:pt x="20484" y="3848"/>
                    <a:pt x="20457" y="3848"/>
                  </a:cubicBezTo>
                  <a:lnTo>
                    <a:pt x="20430" y="3795"/>
                  </a:lnTo>
                  <a:cubicBezTo>
                    <a:pt x="20321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8" y="2515"/>
                    <a:pt x="19641" y="2515"/>
                    <a:pt x="19587" y="2462"/>
                  </a:cubicBezTo>
                  <a:cubicBezTo>
                    <a:pt x="19532" y="2408"/>
                    <a:pt x="19451" y="2302"/>
                    <a:pt x="19396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7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5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6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7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3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8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3" y="1555"/>
                  </a:cubicBezTo>
                  <a:cubicBezTo>
                    <a:pt x="8461" y="1555"/>
                    <a:pt x="8134" y="1502"/>
                    <a:pt x="7753" y="1448"/>
                  </a:cubicBezTo>
                  <a:cubicBezTo>
                    <a:pt x="7563" y="1448"/>
                    <a:pt x="7400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7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4" y="1182"/>
                    <a:pt x="4652" y="1182"/>
                    <a:pt x="4543" y="1182"/>
                  </a:cubicBezTo>
                  <a:cubicBezTo>
                    <a:pt x="4462" y="1182"/>
                    <a:pt x="4353" y="1182"/>
                    <a:pt x="4244" y="1235"/>
                  </a:cubicBezTo>
                  <a:cubicBezTo>
                    <a:pt x="4190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5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4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3" y="2462"/>
                    <a:pt x="1143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9" y="2942"/>
                  </a:cubicBezTo>
                  <a:cubicBezTo>
                    <a:pt x="544" y="3048"/>
                    <a:pt x="490" y="3155"/>
                    <a:pt x="463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7" y="3688"/>
                  </a:lnTo>
                  <a:lnTo>
                    <a:pt x="327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9" y="18622"/>
                    <a:pt x="599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3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4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400" y="20115"/>
                    <a:pt x="7563" y="20062"/>
                    <a:pt x="7753" y="20062"/>
                  </a:cubicBezTo>
                  <a:cubicBezTo>
                    <a:pt x="8134" y="20008"/>
                    <a:pt x="8461" y="19955"/>
                    <a:pt x="8733" y="19955"/>
                  </a:cubicBezTo>
                  <a:cubicBezTo>
                    <a:pt x="8733" y="19955"/>
                    <a:pt x="8733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8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6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2" y="21555"/>
                    <a:pt x="12732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69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2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6" y="19528"/>
                    <a:pt x="19451" y="19528"/>
                    <a:pt x="19478" y="19475"/>
                  </a:cubicBezTo>
                  <a:cubicBezTo>
                    <a:pt x="19532" y="19422"/>
                    <a:pt x="19614" y="19315"/>
                    <a:pt x="19668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0" y="18942"/>
                    <a:pt x="20076" y="18728"/>
                    <a:pt x="20212" y="18515"/>
                  </a:cubicBezTo>
                  <a:cubicBezTo>
                    <a:pt x="20321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3" y="17768"/>
                  </a:cubicBezTo>
                  <a:lnTo>
                    <a:pt x="20729" y="17448"/>
                  </a:lnTo>
                  <a:lnTo>
                    <a:pt x="20729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5" y="17022"/>
                  </a:cubicBezTo>
                  <a:lnTo>
                    <a:pt x="20865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1" y="16542"/>
                  </a:lnTo>
                  <a:lnTo>
                    <a:pt x="21001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7" y="16008"/>
                  </a:lnTo>
                  <a:lnTo>
                    <a:pt x="21137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3" y="15528"/>
                    <a:pt x="21273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568"/>
                    <a:pt x="21518" y="1056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42E6A9AD-230B-4031-B017-7F4F91C0D846}"/>
                </a:ext>
              </a:extLst>
            </p:cNvPr>
            <p:cNvSpPr/>
            <p:nvPr/>
          </p:nvSpPr>
          <p:spPr>
            <a:xfrm>
              <a:off x="6269257" y="1076224"/>
              <a:ext cx="1949600" cy="9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7" y="1328"/>
                  </a:cubicBezTo>
                  <a:cubicBezTo>
                    <a:pt x="16857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7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7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7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7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7" y="20272"/>
                    <a:pt x="17337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7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742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7" y="4620"/>
                    <a:pt x="5619" y="4447"/>
                  </a:cubicBezTo>
                  <a:cubicBezTo>
                    <a:pt x="6240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3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7" y="17673"/>
                    <a:pt x="13129" y="18712"/>
                  </a:cubicBezTo>
                  <a:cubicBezTo>
                    <a:pt x="12367" y="18712"/>
                    <a:pt x="11464" y="18655"/>
                    <a:pt x="10334" y="18597"/>
                  </a:cubicBezTo>
                  <a:close/>
                  <a:moveTo>
                    <a:pt x="14457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7" y="16518"/>
                    <a:pt x="12057" y="15709"/>
                  </a:cubicBezTo>
                  <a:lnTo>
                    <a:pt x="12057" y="5775"/>
                  </a:lnTo>
                  <a:cubicBezTo>
                    <a:pt x="12057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7" y="3639"/>
                  </a:cubicBezTo>
                  <a:lnTo>
                    <a:pt x="14457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501" y="17846"/>
                    <a:pt x="14457" y="1784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4A7889A-235D-460F-97AA-565108A87D95}"/>
              </a:ext>
            </a:extLst>
          </p:cNvPr>
          <p:cNvGrpSpPr/>
          <p:nvPr/>
        </p:nvGrpSpPr>
        <p:grpSpPr>
          <a:xfrm>
            <a:off x="4682828" y="4603985"/>
            <a:ext cx="1517652" cy="772485"/>
            <a:chOff x="6243770" y="4949913"/>
            <a:chExt cx="2023536" cy="1029980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83F19DA-8F84-4C7F-8F97-6DE8A04A437C}"/>
                </a:ext>
              </a:extLst>
            </p:cNvPr>
            <p:cNvSpPr/>
            <p:nvPr/>
          </p:nvSpPr>
          <p:spPr>
            <a:xfrm>
              <a:off x="6243770" y="4949913"/>
              <a:ext cx="2023536" cy="10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09" y="7635"/>
                    <a:pt x="21409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3" y="6622"/>
                    <a:pt x="21273" y="6568"/>
                  </a:cubicBezTo>
                  <a:cubicBezTo>
                    <a:pt x="21273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7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1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5" y="4968"/>
                  </a:lnTo>
                  <a:lnTo>
                    <a:pt x="20865" y="4915"/>
                  </a:lnTo>
                  <a:lnTo>
                    <a:pt x="20757" y="4648"/>
                  </a:lnTo>
                  <a:cubicBezTo>
                    <a:pt x="20729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4" y="3902"/>
                    <a:pt x="20484" y="3848"/>
                    <a:pt x="20457" y="3848"/>
                  </a:cubicBezTo>
                  <a:lnTo>
                    <a:pt x="20430" y="3795"/>
                  </a:lnTo>
                  <a:cubicBezTo>
                    <a:pt x="20321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8" y="2515"/>
                    <a:pt x="19641" y="2515"/>
                    <a:pt x="19587" y="2462"/>
                  </a:cubicBezTo>
                  <a:cubicBezTo>
                    <a:pt x="19532" y="2408"/>
                    <a:pt x="19451" y="2302"/>
                    <a:pt x="19396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7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5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6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7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3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8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3" y="1555"/>
                  </a:cubicBezTo>
                  <a:cubicBezTo>
                    <a:pt x="8461" y="1555"/>
                    <a:pt x="8134" y="1502"/>
                    <a:pt x="7753" y="1448"/>
                  </a:cubicBezTo>
                  <a:cubicBezTo>
                    <a:pt x="7563" y="1448"/>
                    <a:pt x="7400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7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4" y="1182"/>
                    <a:pt x="4652" y="1182"/>
                    <a:pt x="4543" y="1182"/>
                  </a:cubicBezTo>
                  <a:cubicBezTo>
                    <a:pt x="4462" y="1182"/>
                    <a:pt x="4353" y="1182"/>
                    <a:pt x="4244" y="1235"/>
                  </a:cubicBezTo>
                  <a:cubicBezTo>
                    <a:pt x="4190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5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4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3" y="2462"/>
                    <a:pt x="1143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9" y="2942"/>
                  </a:cubicBezTo>
                  <a:cubicBezTo>
                    <a:pt x="544" y="3048"/>
                    <a:pt x="490" y="3155"/>
                    <a:pt x="463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7" y="3688"/>
                  </a:lnTo>
                  <a:lnTo>
                    <a:pt x="327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9" y="18622"/>
                    <a:pt x="599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3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4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400" y="20115"/>
                    <a:pt x="7563" y="20062"/>
                    <a:pt x="7753" y="20062"/>
                  </a:cubicBezTo>
                  <a:cubicBezTo>
                    <a:pt x="8134" y="20008"/>
                    <a:pt x="8461" y="19955"/>
                    <a:pt x="8733" y="19955"/>
                  </a:cubicBezTo>
                  <a:cubicBezTo>
                    <a:pt x="8733" y="19955"/>
                    <a:pt x="8733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8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6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2" y="21555"/>
                    <a:pt x="12732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69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2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6" y="19528"/>
                    <a:pt x="19451" y="19528"/>
                    <a:pt x="19478" y="19475"/>
                  </a:cubicBezTo>
                  <a:cubicBezTo>
                    <a:pt x="19532" y="19422"/>
                    <a:pt x="19614" y="19315"/>
                    <a:pt x="19668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0" y="18942"/>
                    <a:pt x="20076" y="18728"/>
                    <a:pt x="20212" y="18515"/>
                  </a:cubicBezTo>
                  <a:cubicBezTo>
                    <a:pt x="20321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3" y="17768"/>
                  </a:cubicBezTo>
                  <a:lnTo>
                    <a:pt x="20729" y="17448"/>
                  </a:lnTo>
                  <a:lnTo>
                    <a:pt x="20729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5" y="17022"/>
                  </a:cubicBezTo>
                  <a:lnTo>
                    <a:pt x="20865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1" y="16542"/>
                  </a:lnTo>
                  <a:lnTo>
                    <a:pt x="21001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7" y="16008"/>
                  </a:lnTo>
                  <a:lnTo>
                    <a:pt x="21137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3" y="15528"/>
                    <a:pt x="21273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6B5F436-6544-49B4-B470-BD03AC8E62C8}"/>
                </a:ext>
              </a:extLst>
            </p:cNvPr>
            <p:cNvSpPr/>
            <p:nvPr/>
          </p:nvSpPr>
          <p:spPr>
            <a:xfrm>
              <a:off x="6269257" y="4975395"/>
              <a:ext cx="1949600" cy="9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7" y="1328"/>
                  </a:cubicBezTo>
                  <a:cubicBezTo>
                    <a:pt x="16857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7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7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7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7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7" y="20272"/>
                    <a:pt x="17337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7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685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7" y="4620"/>
                    <a:pt x="5619" y="4447"/>
                  </a:cubicBezTo>
                  <a:cubicBezTo>
                    <a:pt x="6240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3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7" y="17673"/>
                    <a:pt x="13129" y="18712"/>
                  </a:cubicBezTo>
                  <a:cubicBezTo>
                    <a:pt x="12367" y="18655"/>
                    <a:pt x="11464" y="18597"/>
                    <a:pt x="10334" y="18597"/>
                  </a:cubicBezTo>
                  <a:close/>
                  <a:moveTo>
                    <a:pt x="14457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7" y="16518"/>
                    <a:pt x="12057" y="15709"/>
                  </a:cubicBezTo>
                  <a:lnTo>
                    <a:pt x="12057" y="5775"/>
                  </a:lnTo>
                  <a:cubicBezTo>
                    <a:pt x="12057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7" y="3639"/>
                  </a:cubicBezTo>
                  <a:lnTo>
                    <a:pt x="14457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501" y="17846"/>
                    <a:pt x="14457" y="1784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9A8C60D-A75A-491B-BC6E-05B40F065C23}"/>
              </a:ext>
            </a:extLst>
          </p:cNvPr>
          <p:cNvGrpSpPr/>
          <p:nvPr/>
        </p:nvGrpSpPr>
        <p:grpSpPr>
          <a:xfrm>
            <a:off x="6567023" y="3529060"/>
            <a:ext cx="2194560" cy="952227"/>
            <a:chOff x="8921977" y="1394910"/>
            <a:chExt cx="2926080" cy="126963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099F349-1901-4DC4-941B-64E892CAABC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882C31E-2594-4109-8112-73C2D9B9D1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94742C6-9C27-48F5-A53F-07B4A18773B7}"/>
              </a:ext>
            </a:extLst>
          </p:cNvPr>
          <p:cNvGrpSpPr/>
          <p:nvPr/>
        </p:nvGrpSpPr>
        <p:grpSpPr>
          <a:xfrm>
            <a:off x="6567023" y="4512102"/>
            <a:ext cx="2194560" cy="952227"/>
            <a:chOff x="8921977" y="4001571"/>
            <a:chExt cx="2926080" cy="126963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35D0C8D-6687-466F-B543-AB4EE75F8F7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279F5C4-369C-48F0-B9DD-4DED28A7281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51E59D0-9B9E-454D-AA30-D1D21C375951}"/>
              </a:ext>
            </a:extLst>
          </p:cNvPr>
          <p:cNvGrpSpPr/>
          <p:nvPr/>
        </p:nvGrpSpPr>
        <p:grpSpPr>
          <a:xfrm>
            <a:off x="6567023" y="1562980"/>
            <a:ext cx="2194560" cy="952227"/>
            <a:chOff x="8921977" y="1394910"/>
            <a:chExt cx="2926080" cy="126963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3A4161E-C32D-45B1-9E98-19BEC55840C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C5A712B-BBF2-47DF-A6AE-76C28CA78F6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AE7929C-6F69-4EAD-B9AC-ED212F7052F5}"/>
              </a:ext>
            </a:extLst>
          </p:cNvPr>
          <p:cNvGrpSpPr/>
          <p:nvPr/>
        </p:nvGrpSpPr>
        <p:grpSpPr>
          <a:xfrm>
            <a:off x="6567023" y="2546020"/>
            <a:ext cx="2194560" cy="952227"/>
            <a:chOff x="8921977" y="1394910"/>
            <a:chExt cx="2926080" cy="126963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9274404-1D18-4DB1-B895-94AB0E7F1B3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E0DE4E2-8C1A-44B6-ABBC-173FC043DF9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48" name="Graphic 27" descr="Brainstorm">
            <a:extLst>
              <a:ext uri="{FF2B5EF4-FFF2-40B4-BE49-F238E27FC236}">
                <a16:creationId xmlns:a16="http://schemas.microsoft.com/office/drawing/2014/main" id="{12018D27-F2ED-48BA-830D-C443FDFAABB0}"/>
              </a:ext>
            </a:extLst>
          </p:cNvPr>
          <p:cNvGrpSpPr/>
          <p:nvPr/>
        </p:nvGrpSpPr>
        <p:grpSpPr>
          <a:xfrm>
            <a:off x="4133186" y="1814354"/>
            <a:ext cx="434025" cy="434025"/>
            <a:chOff x="5510915" y="1263439"/>
            <a:chExt cx="578700" cy="5787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578C3F1-5A8D-440F-9D44-BEC54309DE9C}"/>
                </a:ext>
              </a:extLst>
            </p:cNvPr>
            <p:cNvSpPr/>
            <p:nvPr/>
          </p:nvSpPr>
          <p:spPr>
            <a:xfrm>
              <a:off x="5709463" y="1389734"/>
              <a:ext cx="118549" cy="124480"/>
            </a:xfrm>
            <a:custGeom>
              <a:avLst/>
              <a:gdLst>
                <a:gd name="connsiteX0" fmla="*/ 59287 w 118549"/>
                <a:gd name="connsiteY0" fmla="*/ 0 h 124480"/>
                <a:gd name="connsiteX1" fmla="*/ 59287 w 118549"/>
                <a:gd name="connsiteY1" fmla="*/ 0 h 124480"/>
                <a:gd name="connsiteX2" fmla="*/ 0 w 118549"/>
                <a:gd name="connsiteY2" fmla="*/ 58545 h 124480"/>
                <a:gd name="connsiteX3" fmla="*/ 0 w 118549"/>
                <a:gd name="connsiteY3" fmla="*/ 60770 h 124480"/>
                <a:gd name="connsiteX4" fmla="*/ 4220 w 118549"/>
                <a:gd name="connsiteY4" fmla="*/ 81524 h 124480"/>
                <a:gd name="connsiteX5" fmla="*/ 14238 w 118549"/>
                <a:gd name="connsiteY5" fmla="*/ 97800 h 124480"/>
                <a:gd name="connsiteX6" fmla="*/ 31581 w 118549"/>
                <a:gd name="connsiteY6" fmla="*/ 124481 h 124480"/>
                <a:gd name="connsiteX7" fmla="*/ 86962 w 118549"/>
                <a:gd name="connsiteY7" fmla="*/ 124481 h 124480"/>
                <a:gd name="connsiteX8" fmla="*/ 104305 w 118549"/>
                <a:gd name="connsiteY8" fmla="*/ 97800 h 124480"/>
                <a:gd name="connsiteX9" fmla="*/ 114329 w 118549"/>
                <a:gd name="connsiteY9" fmla="*/ 81524 h 124480"/>
                <a:gd name="connsiteX10" fmla="*/ 118549 w 118549"/>
                <a:gd name="connsiteY10" fmla="*/ 60770 h 124480"/>
                <a:gd name="connsiteX11" fmla="*/ 118549 w 118549"/>
                <a:gd name="connsiteY11" fmla="*/ 58545 h 124480"/>
                <a:gd name="connsiteX12" fmla="*/ 59287 w 118549"/>
                <a:gd name="connsiteY12" fmla="*/ 0 h 124480"/>
                <a:gd name="connsiteX13" fmla="*/ 62078 w 118549"/>
                <a:gd name="connsiteY13" fmla="*/ 106137 h 124480"/>
                <a:gd name="connsiteX14" fmla="*/ 62078 w 118549"/>
                <a:gd name="connsiteY14" fmla="*/ 70758 h 124480"/>
                <a:gd name="connsiteX15" fmla="*/ 30189 w 118549"/>
                <a:gd name="connsiteY15" fmla="*/ 77992 h 124480"/>
                <a:gd name="connsiteX16" fmla="*/ 62078 w 118549"/>
                <a:gd name="connsiteY16" fmla="*/ 15745 h 124480"/>
                <a:gd name="connsiteX17" fmla="*/ 62078 w 118549"/>
                <a:gd name="connsiteY17" fmla="*/ 51788 h 124480"/>
                <a:gd name="connsiteX18" fmla="*/ 95196 w 118549"/>
                <a:gd name="connsiteY18" fmla="*/ 45235 h 124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8549" h="124480">
                  <a:moveTo>
                    <a:pt x="59287" y="0"/>
                  </a:moveTo>
                  <a:lnTo>
                    <a:pt x="59287" y="0"/>
                  </a:lnTo>
                  <a:cubicBezTo>
                    <a:pt x="26910" y="187"/>
                    <a:pt x="595" y="26173"/>
                    <a:pt x="0" y="58545"/>
                  </a:cubicBezTo>
                  <a:lnTo>
                    <a:pt x="0" y="60770"/>
                  </a:lnTo>
                  <a:cubicBezTo>
                    <a:pt x="258" y="67872"/>
                    <a:pt x="1684" y="74884"/>
                    <a:pt x="4220" y="81524"/>
                  </a:cubicBezTo>
                  <a:cubicBezTo>
                    <a:pt x="6572" y="87499"/>
                    <a:pt x="9964" y="93009"/>
                    <a:pt x="14238" y="97800"/>
                  </a:cubicBezTo>
                  <a:cubicBezTo>
                    <a:pt x="21033" y="105993"/>
                    <a:pt x="26852" y="114946"/>
                    <a:pt x="31581" y="124481"/>
                  </a:cubicBezTo>
                  <a:lnTo>
                    <a:pt x="86962" y="124481"/>
                  </a:lnTo>
                  <a:cubicBezTo>
                    <a:pt x="91693" y="114947"/>
                    <a:pt x="97513" y="105994"/>
                    <a:pt x="104305" y="97800"/>
                  </a:cubicBezTo>
                  <a:cubicBezTo>
                    <a:pt x="108581" y="93009"/>
                    <a:pt x="111975" y="87499"/>
                    <a:pt x="114329" y="81524"/>
                  </a:cubicBezTo>
                  <a:cubicBezTo>
                    <a:pt x="116862" y="74884"/>
                    <a:pt x="118288" y="67872"/>
                    <a:pt x="118549" y="60770"/>
                  </a:cubicBezTo>
                  <a:lnTo>
                    <a:pt x="118549" y="58545"/>
                  </a:lnTo>
                  <a:cubicBezTo>
                    <a:pt x="117935" y="26190"/>
                    <a:pt x="91647" y="219"/>
                    <a:pt x="59287" y="0"/>
                  </a:cubicBezTo>
                  <a:close/>
                  <a:moveTo>
                    <a:pt x="62078" y="106137"/>
                  </a:moveTo>
                  <a:lnTo>
                    <a:pt x="62078" y="70758"/>
                  </a:lnTo>
                  <a:lnTo>
                    <a:pt x="30189" y="77992"/>
                  </a:lnTo>
                  <a:lnTo>
                    <a:pt x="62078" y="15745"/>
                  </a:lnTo>
                  <a:lnTo>
                    <a:pt x="62078" y="51788"/>
                  </a:lnTo>
                  <a:lnTo>
                    <a:pt x="95196" y="45235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36B7CA2-F12C-4E4C-9904-163602D1777F}"/>
                </a:ext>
              </a:extLst>
            </p:cNvPr>
            <p:cNvSpPr/>
            <p:nvPr/>
          </p:nvSpPr>
          <p:spPr>
            <a:xfrm>
              <a:off x="5595218" y="1297395"/>
              <a:ext cx="410093" cy="486270"/>
            </a:xfrm>
            <a:custGeom>
              <a:avLst/>
              <a:gdLst>
                <a:gd name="connsiteX0" fmla="*/ 404005 w 410093"/>
                <a:gd name="connsiteY0" fmla="*/ 263230 h 486270"/>
                <a:gd name="connsiteX1" fmla="*/ 362411 w 410093"/>
                <a:gd name="connsiteY1" fmla="*/ 190892 h 486270"/>
                <a:gd name="connsiteX2" fmla="*/ 362411 w 410093"/>
                <a:gd name="connsiteY2" fmla="*/ 187878 h 486270"/>
                <a:gd name="connsiteX3" fmla="*/ 187876 w 410093"/>
                <a:gd name="connsiteY3" fmla="*/ 123 h 486270"/>
                <a:gd name="connsiteX4" fmla="*/ 121 w 410093"/>
                <a:gd name="connsiteY4" fmla="*/ 174658 h 486270"/>
                <a:gd name="connsiteX5" fmla="*/ 121 w 410093"/>
                <a:gd name="connsiteY5" fmla="*/ 187878 h 486270"/>
                <a:gd name="connsiteX6" fmla="*/ 71253 w 410093"/>
                <a:gd name="connsiteY6" fmla="*/ 333759 h 486270"/>
                <a:gd name="connsiteX7" fmla="*/ 71253 w 410093"/>
                <a:gd name="connsiteY7" fmla="*/ 486270 h 486270"/>
                <a:gd name="connsiteX8" fmla="*/ 261741 w 410093"/>
                <a:gd name="connsiteY8" fmla="*/ 486270 h 486270"/>
                <a:gd name="connsiteX9" fmla="*/ 261741 w 410093"/>
                <a:gd name="connsiteY9" fmla="*/ 413933 h 486270"/>
                <a:gd name="connsiteX10" fmla="*/ 291279 w 410093"/>
                <a:gd name="connsiteY10" fmla="*/ 413933 h 486270"/>
                <a:gd name="connsiteX11" fmla="*/ 362421 w 410093"/>
                <a:gd name="connsiteY11" fmla="*/ 342811 h 486270"/>
                <a:gd name="connsiteX12" fmla="*/ 362411 w 410093"/>
                <a:gd name="connsiteY12" fmla="*/ 341595 h 486270"/>
                <a:gd name="connsiteX13" fmla="*/ 362411 w 410093"/>
                <a:gd name="connsiteY13" fmla="*/ 305427 h 486270"/>
                <a:gd name="connsiteX14" fmla="*/ 388935 w 410093"/>
                <a:gd name="connsiteY14" fmla="*/ 305427 h 486270"/>
                <a:gd name="connsiteX15" fmla="*/ 404005 w 410093"/>
                <a:gd name="connsiteY15" fmla="*/ 263230 h 486270"/>
                <a:gd name="connsiteX16" fmla="*/ 173532 w 410093"/>
                <a:gd name="connsiteY16" fmla="*/ 294926 h 486270"/>
                <a:gd name="connsiteX17" fmla="*/ 154242 w 410093"/>
                <a:gd name="connsiteY17" fmla="*/ 277112 h 486270"/>
                <a:gd name="connsiteX18" fmla="*/ 192780 w 410093"/>
                <a:gd name="connsiteY18" fmla="*/ 277112 h 486270"/>
                <a:gd name="connsiteX19" fmla="*/ 173532 w 410093"/>
                <a:gd name="connsiteY19" fmla="*/ 294926 h 486270"/>
                <a:gd name="connsiteX20" fmla="*/ 200092 w 410093"/>
                <a:gd name="connsiteY20" fmla="*/ 264785 h 486270"/>
                <a:gd name="connsiteX21" fmla="*/ 146972 w 410093"/>
                <a:gd name="connsiteY21" fmla="*/ 264785 h 486270"/>
                <a:gd name="connsiteX22" fmla="*/ 138309 w 410093"/>
                <a:gd name="connsiteY22" fmla="*/ 255659 h 486270"/>
                <a:gd name="connsiteX23" fmla="*/ 146972 w 410093"/>
                <a:gd name="connsiteY23" fmla="*/ 246996 h 486270"/>
                <a:gd name="connsiteX24" fmla="*/ 200092 w 410093"/>
                <a:gd name="connsiteY24" fmla="*/ 246996 h 486270"/>
                <a:gd name="connsiteX25" fmla="*/ 208755 w 410093"/>
                <a:gd name="connsiteY25" fmla="*/ 256122 h 486270"/>
                <a:gd name="connsiteX26" fmla="*/ 200092 w 410093"/>
                <a:gd name="connsiteY26" fmla="*/ 264785 h 486270"/>
                <a:gd name="connsiteX27" fmla="*/ 250607 w 410093"/>
                <a:gd name="connsiteY27" fmla="*/ 153421 h 486270"/>
                <a:gd name="connsiteX28" fmla="*/ 245242 w 410093"/>
                <a:gd name="connsiteY28" fmla="*/ 180102 h 486270"/>
                <a:gd name="connsiteX29" fmla="*/ 231842 w 410093"/>
                <a:gd name="connsiteY29" fmla="*/ 202044 h 486270"/>
                <a:gd name="connsiteX30" fmla="*/ 213794 w 410093"/>
                <a:gd name="connsiteY30" fmla="*/ 231359 h 486270"/>
                <a:gd name="connsiteX31" fmla="*/ 208483 w 410093"/>
                <a:gd name="connsiteY31" fmla="*/ 234650 h 486270"/>
                <a:gd name="connsiteX32" fmla="*/ 138557 w 410093"/>
                <a:gd name="connsiteY32" fmla="*/ 234650 h 486270"/>
                <a:gd name="connsiteX33" fmla="*/ 133252 w 410093"/>
                <a:gd name="connsiteY33" fmla="*/ 231359 h 486270"/>
                <a:gd name="connsiteX34" fmla="*/ 115167 w 410093"/>
                <a:gd name="connsiteY34" fmla="*/ 202044 h 486270"/>
                <a:gd name="connsiteX35" fmla="*/ 101767 w 410093"/>
                <a:gd name="connsiteY35" fmla="*/ 180102 h 486270"/>
                <a:gd name="connsiteX36" fmla="*/ 96402 w 410093"/>
                <a:gd name="connsiteY36" fmla="*/ 153421 h 486270"/>
                <a:gd name="connsiteX37" fmla="*/ 96402 w 410093"/>
                <a:gd name="connsiteY37" fmla="*/ 150757 h 486270"/>
                <a:gd name="connsiteX38" fmla="*/ 173526 w 410093"/>
                <a:gd name="connsiteY38" fmla="*/ 74549 h 486270"/>
                <a:gd name="connsiteX39" fmla="*/ 173526 w 410093"/>
                <a:gd name="connsiteY39" fmla="*/ 74549 h 486270"/>
                <a:gd name="connsiteX40" fmla="*/ 250607 w 410093"/>
                <a:gd name="connsiteY40" fmla="*/ 150739 h 48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10093" h="486270">
                  <a:moveTo>
                    <a:pt x="404005" y="263230"/>
                  </a:moveTo>
                  <a:lnTo>
                    <a:pt x="362411" y="190892"/>
                  </a:lnTo>
                  <a:lnTo>
                    <a:pt x="362411" y="187878"/>
                  </a:lnTo>
                  <a:cubicBezTo>
                    <a:pt x="366062" y="87834"/>
                    <a:pt x="287920" y="3774"/>
                    <a:pt x="187876" y="123"/>
                  </a:cubicBezTo>
                  <a:cubicBezTo>
                    <a:pt x="87832" y="-3528"/>
                    <a:pt x="3771" y="74614"/>
                    <a:pt x="121" y="174658"/>
                  </a:cubicBezTo>
                  <a:cubicBezTo>
                    <a:pt x="-40" y="179063"/>
                    <a:pt x="-40" y="183473"/>
                    <a:pt x="121" y="187878"/>
                  </a:cubicBezTo>
                  <a:cubicBezTo>
                    <a:pt x="-113" y="244914"/>
                    <a:pt x="26171" y="298819"/>
                    <a:pt x="71253" y="333759"/>
                  </a:cubicBezTo>
                  <a:lnTo>
                    <a:pt x="71253" y="486270"/>
                  </a:lnTo>
                  <a:lnTo>
                    <a:pt x="261741" y="486270"/>
                  </a:lnTo>
                  <a:lnTo>
                    <a:pt x="261741" y="413933"/>
                  </a:lnTo>
                  <a:lnTo>
                    <a:pt x="291279" y="413933"/>
                  </a:lnTo>
                  <a:cubicBezTo>
                    <a:pt x="330564" y="413938"/>
                    <a:pt x="362416" y="382096"/>
                    <a:pt x="362421" y="342811"/>
                  </a:cubicBezTo>
                  <a:cubicBezTo>
                    <a:pt x="362421" y="342406"/>
                    <a:pt x="362418" y="342000"/>
                    <a:pt x="362411" y="341595"/>
                  </a:cubicBezTo>
                  <a:lnTo>
                    <a:pt x="362411" y="305427"/>
                  </a:lnTo>
                  <a:lnTo>
                    <a:pt x="388935" y="305427"/>
                  </a:lnTo>
                  <a:cubicBezTo>
                    <a:pt x="404608" y="303618"/>
                    <a:pt x="418473" y="285534"/>
                    <a:pt x="404005" y="263230"/>
                  </a:cubicBezTo>
                  <a:close/>
                  <a:moveTo>
                    <a:pt x="173532" y="294926"/>
                  </a:moveTo>
                  <a:cubicBezTo>
                    <a:pt x="163436" y="294938"/>
                    <a:pt x="155032" y="287177"/>
                    <a:pt x="154242" y="277112"/>
                  </a:cubicBezTo>
                  <a:lnTo>
                    <a:pt x="192780" y="277112"/>
                  </a:lnTo>
                  <a:cubicBezTo>
                    <a:pt x="191991" y="287161"/>
                    <a:pt x="183611" y="294916"/>
                    <a:pt x="173532" y="294926"/>
                  </a:cubicBezTo>
                  <a:close/>
                  <a:moveTo>
                    <a:pt x="200092" y="264785"/>
                  </a:moveTo>
                  <a:lnTo>
                    <a:pt x="146972" y="264785"/>
                  </a:lnTo>
                  <a:cubicBezTo>
                    <a:pt x="142060" y="264657"/>
                    <a:pt x="138181" y="260571"/>
                    <a:pt x="138309" y="255659"/>
                  </a:cubicBezTo>
                  <a:cubicBezTo>
                    <a:pt x="138432" y="250926"/>
                    <a:pt x="142239" y="247119"/>
                    <a:pt x="146972" y="246996"/>
                  </a:cubicBezTo>
                  <a:lnTo>
                    <a:pt x="200092" y="246996"/>
                  </a:lnTo>
                  <a:cubicBezTo>
                    <a:pt x="205004" y="247124"/>
                    <a:pt x="208883" y="251210"/>
                    <a:pt x="208755" y="256122"/>
                  </a:cubicBezTo>
                  <a:cubicBezTo>
                    <a:pt x="208631" y="260855"/>
                    <a:pt x="204824" y="264662"/>
                    <a:pt x="200092" y="264785"/>
                  </a:cubicBezTo>
                  <a:close/>
                  <a:moveTo>
                    <a:pt x="250607" y="153421"/>
                  </a:moveTo>
                  <a:cubicBezTo>
                    <a:pt x="250324" y="162552"/>
                    <a:pt x="248510" y="171571"/>
                    <a:pt x="245242" y="180102"/>
                  </a:cubicBezTo>
                  <a:cubicBezTo>
                    <a:pt x="242118" y="188155"/>
                    <a:pt x="237580" y="195586"/>
                    <a:pt x="231842" y="202044"/>
                  </a:cubicBezTo>
                  <a:cubicBezTo>
                    <a:pt x="224705" y="211080"/>
                    <a:pt x="218648" y="220918"/>
                    <a:pt x="213794" y="231359"/>
                  </a:cubicBezTo>
                  <a:cubicBezTo>
                    <a:pt x="212791" y="233374"/>
                    <a:pt x="210734" y="234649"/>
                    <a:pt x="208483" y="234650"/>
                  </a:cubicBezTo>
                  <a:lnTo>
                    <a:pt x="138557" y="234650"/>
                  </a:lnTo>
                  <a:cubicBezTo>
                    <a:pt x="136307" y="234649"/>
                    <a:pt x="134252" y="233374"/>
                    <a:pt x="133252" y="231359"/>
                  </a:cubicBezTo>
                  <a:cubicBezTo>
                    <a:pt x="128385" y="220916"/>
                    <a:pt x="122316" y="211079"/>
                    <a:pt x="115167" y="202044"/>
                  </a:cubicBezTo>
                  <a:cubicBezTo>
                    <a:pt x="109429" y="195586"/>
                    <a:pt x="104891" y="188155"/>
                    <a:pt x="101767" y="180102"/>
                  </a:cubicBezTo>
                  <a:cubicBezTo>
                    <a:pt x="98505" y="171570"/>
                    <a:pt x="96691" y="162552"/>
                    <a:pt x="96402" y="153421"/>
                  </a:cubicBezTo>
                  <a:lnTo>
                    <a:pt x="96402" y="150757"/>
                  </a:lnTo>
                  <a:cubicBezTo>
                    <a:pt x="97164" y="108632"/>
                    <a:pt x="131395" y="74807"/>
                    <a:pt x="173526" y="74549"/>
                  </a:cubicBezTo>
                  <a:lnTo>
                    <a:pt x="173526" y="74549"/>
                  </a:lnTo>
                  <a:cubicBezTo>
                    <a:pt x="215635" y="74827"/>
                    <a:pt x="249839" y="108635"/>
                    <a:pt x="250607" y="150739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1" name="Graphic 28" descr="Bullseye">
            <a:extLst>
              <a:ext uri="{FF2B5EF4-FFF2-40B4-BE49-F238E27FC236}">
                <a16:creationId xmlns:a16="http://schemas.microsoft.com/office/drawing/2014/main" id="{471385D2-C27F-4A1A-8F03-FBD92F2201BA}"/>
              </a:ext>
            </a:extLst>
          </p:cNvPr>
          <p:cNvGrpSpPr/>
          <p:nvPr/>
        </p:nvGrpSpPr>
        <p:grpSpPr>
          <a:xfrm>
            <a:off x="4133186" y="2791237"/>
            <a:ext cx="434025" cy="434025"/>
            <a:chOff x="5510915" y="2578649"/>
            <a:chExt cx="578700" cy="5787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C4B7D37-9121-4FAF-BB45-A4C0CD41DB7C}"/>
                </a:ext>
              </a:extLst>
            </p:cNvPr>
            <p:cNvSpPr/>
            <p:nvPr/>
          </p:nvSpPr>
          <p:spPr>
            <a:xfrm>
              <a:off x="5730338" y="2629888"/>
              <a:ext cx="308037" cy="307434"/>
            </a:xfrm>
            <a:custGeom>
              <a:avLst/>
              <a:gdLst>
                <a:gd name="connsiteX0" fmla="*/ 253784 w 308037"/>
                <a:gd name="connsiteY0" fmla="*/ 54253 h 307434"/>
                <a:gd name="connsiteX1" fmla="*/ 247756 w 308037"/>
                <a:gd name="connsiteY1" fmla="*/ 0 h 307434"/>
                <a:gd name="connsiteX2" fmla="*/ 181447 w 308037"/>
                <a:gd name="connsiteY2" fmla="*/ 66309 h 307434"/>
                <a:gd name="connsiteX3" fmla="*/ 185063 w 308037"/>
                <a:gd name="connsiteY3" fmla="*/ 97656 h 307434"/>
                <a:gd name="connsiteX4" fmla="*/ 88613 w 308037"/>
                <a:gd name="connsiteY4" fmla="*/ 194106 h 307434"/>
                <a:gd name="connsiteX5" fmla="*/ 60281 w 308037"/>
                <a:gd name="connsiteY5" fmla="*/ 186872 h 307434"/>
                <a:gd name="connsiteX6" fmla="*/ 0 w 308037"/>
                <a:gd name="connsiteY6" fmla="*/ 247153 h 307434"/>
                <a:gd name="connsiteX7" fmla="*/ 60281 w 308037"/>
                <a:gd name="connsiteY7" fmla="*/ 307434 h 307434"/>
                <a:gd name="connsiteX8" fmla="*/ 120563 w 308037"/>
                <a:gd name="connsiteY8" fmla="*/ 247153 h 307434"/>
                <a:gd name="connsiteX9" fmla="*/ 113932 w 308037"/>
                <a:gd name="connsiteY9" fmla="*/ 219424 h 307434"/>
                <a:gd name="connsiteX10" fmla="*/ 210382 w 308037"/>
                <a:gd name="connsiteY10" fmla="*/ 122974 h 307434"/>
                <a:gd name="connsiteX11" fmla="*/ 241728 w 308037"/>
                <a:gd name="connsiteY11" fmla="*/ 126591 h 307434"/>
                <a:gd name="connsiteX12" fmla="*/ 308037 w 308037"/>
                <a:gd name="connsiteY12" fmla="*/ 60281 h 307434"/>
                <a:gd name="connsiteX13" fmla="*/ 253784 w 308037"/>
                <a:gd name="connsiteY13" fmla="*/ 54253 h 307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8037" h="307434">
                  <a:moveTo>
                    <a:pt x="253784" y="54253"/>
                  </a:moveTo>
                  <a:lnTo>
                    <a:pt x="247756" y="0"/>
                  </a:lnTo>
                  <a:lnTo>
                    <a:pt x="181447" y="66309"/>
                  </a:lnTo>
                  <a:lnTo>
                    <a:pt x="185063" y="97656"/>
                  </a:lnTo>
                  <a:lnTo>
                    <a:pt x="88613" y="194106"/>
                  </a:lnTo>
                  <a:cubicBezTo>
                    <a:pt x="80174" y="189886"/>
                    <a:pt x="70529" y="186872"/>
                    <a:pt x="60281" y="186872"/>
                  </a:cubicBezTo>
                  <a:cubicBezTo>
                    <a:pt x="27127" y="186872"/>
                    <a:pt x="0" y="213998"/>
                    <a:pt x="0" y="247153"/>
                  </a:cubicBezTo>
                  <a:cubicBezTo>
                    <a:pt x="0" y="280308"/>
                    <a:pt x="27127" y="307434"/>
                    <a:pt x="60281" y="307434"/>
                  </a:cubicBezTo>
                  <a:cubicBezTo>
                    <a:pt x="93436" y="307434"/>
                    <a:pt x="120563" y="280308"/>
                    <a:pt x="120563" y="247153"/>
                  </a:cubicBezTo>
                  <a:cubicBezTo>
                    <a:pt x="120563" y="236905"/>
                    <a:pt x="118151" y="227863"/>
                    <a:pt x="113932" y="219424"/>
                  </a:cubicBezTo>
                  <a:lnTo>
                    <a:pt x="210382" y="122974"/>
                  </a:lnTo>
                  <a:lnTo>
                    <a:pt x="241728" y="126591"/>
                  </a:lnTo>
                  <a:lnTo>
                    <a:pt x="308037" y="60281"/>
                  </a:lnTo>
                  <a:lnTo>
                    <a:pt x="253784" y="54253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F057C91-6693-417D-B980-247398C711F9}"/>
                </a:ext>
              </a:extLst>
            </p:cNvPr>
            <p:cNvSpPr/>
            <p:nvPr/>
          </p:nvSpPr>
          <p:spPr>
            <a:xfrm>
              <a:off x="5562154" y="2647972"/>
              <a:ext cx="458137" cy="458137"/>
            </a:xfrm>
            <a:custGeom>
              <a:avLst/>
              <a:gdLst>
                <a:gd name="connsiteX0" fmla="*/ 426791 w 458137"/>
                <a:gd name="connsiteY0" fmla="*/ 125385 h 458137"/>
                <a:gd name="connsiteX1" fmla="*/ 418955 w 458137"/>
                <a:gd name="connsiteY1" fmla="*/ 133824 h 458137"/>
                <a:gd name="connsiteX2" fmla="*/ 407501 w 458137"/>
                <a:gd name="connsiteY2" fmla="*/ 132619 h 458137"/>
                <a:gd name="connsiteX3" fmla="*/ 394842 w 458137"/>
                <a:gd name="connsiteY3" fmla="*/ 130810 h 458137"/>
                <a:gd name="connsiteX4" fmla="*/ 421969 w 458137"/>
                <a:gd name="connsiteY4" fmla="*/ 229069 h 458137"/>
                <a:gd name="connsiteX5" fmla="*/ 229069 w 458137"/>
                <a:gd name="connsiteY5" fmla="*/ 421969 h 458137"/>
                <a:gd name="connsiteX6" fmla="*/ 36169 w 458137"/>
                <a:gd name="connsiteY6" fmla="*/ 229069 h 458137"/>
                <a:gd name="connsiteX7" fmla="*/ 229069 w 458137"/>
                <a:gd name="connsiteY7" fmla="*/ 36169 h 458137"/>
                <a:gd name="connsiteX8" fmla="*/ 327327 w 458137"/>
                <a:gd name="connsiteY8" fmla="*/ 63295 h 458137"/>
                <a:gd name="connsiteX9" fmla="*/ 326122 w 458137"/>
                <a:gd name="connsiteY9" fmla="*/ 51239 h 458137"/>
                <a:gd name="connsiteX10" fmla="*/ 324313 w 458137"/>
                <a:gd name="connsiteY10" fmla="*/ 39183 h 458137"/>
                <a:gd name="connsiteX11" fmla="*/ 332753 w 458137"/>
                <a:gd name="connsiteY11" fmla="*/ 30743 h 458137"/>
                <a:gd name="connsiteX12" fmla="*/ 336972 w 458137"/>
                <a:gd name="connsiteY12" fmla="*/ 26524 h 458137"/>
                <a:gd name="connsiteX13" fmla="*/ 229069 w 458137"/>
                <a:gd name="connsiteY13" fmla="*/ 0 h 458137"/>
                <a:gd name="connsiteX14" fmla="*/ 0 w 458137"/>
                <a:gd name="connsiteY14" fmla="*/ 229069 h 458137"/>
                <a:gd name="connsiteX15" fmla="*/ 229069 w 458137"/>
                <a:gd name="connsiteY15" fmla="*/ 458138 h 458137"/>
                <a:gd name="connsiteX16" fmla="*/ 458138 w 458137"/>
                <a:gd name="connsiteY16" fmla="*/ 229069 h 458137"/>
                <a:gd name="connsiteX17" fmla="*/ 431011 w 458137"/>
                <a:gd name="connsiteY17" fmla="*/ 121768 h 458137"/>
                <a:gd name="connsiteX18" fmla="*/ 426791 w 458137"/>
                <a:gd name="connsiteY18" fmla="*/ 125385 h 45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8137" h="458137">
                  <a:moveTo>
                    <a:pt x="426791" y="125385"/>
                  </a:moveTo>
                  <a:lnTo>
                    <a:pt x="418955" y="133824"/>
                  </a:lnTo>
                  <a:lnTo>
                    <a:pt x="407501" y="132619"/>
                  </a:lnTo>
                  <a:lnTo>
                    <a:pt x="394842" y="130810"/>
                  </a:lnTo>
                  <a:cubicBezTo>
                    <a:pt x="411721" y="159745"/>
                    <a:pt x="421969" y="192900"/>
                    <a:pt x="421969" y="229069"/>
                  </a:cubicBezTo>
                  <a:cubicBezTo>
                    <a:pt x="421969" y="335164"/>
                    <a:pt x="335164" y="421969"/>
                    <a:pt x="229069" y="421969"/>
                  </a:cubicBezTo>
                  <a:cubicBezTo>
                    <a:pt x="122974" y="421969"/>
                    <a:pt x="36169" y="335164"/>
                    <a:pt x="36169" y="229069"/>
                  </a:cubicBezTo>
                  <a:cubicBezTo>
                    <a:pt x="36169" y="122974"/>
                    <a:pt x="122974" y="36169"/>
                    <a:pt x="229069" y="36169"/>
                  </a:cubicBezTo>
                  <a:cubicBezTo>
                    <a:pt x="264635" y="36169"/>
                    <a:pt x="298392" y="45814"/>
                    <a:pt x="327327" y="63295"/>
                  </a:cubicBezTo>
                  <a:lnTo>
                    <a:pt x="326122" y="51239"/>
                  </a:lnTo>
                  <a:lnTo>
                    <a:pt x="324313" y="39183"/>
                  </a:lnTo>
                  <a:lnTo>
                    <a:pt x="332753" y="30743"/>
                  </a:lnTo>
                  <a:lnTo>
                    <a:pt x="336972" y="26524"/>
                  </a:lnTo>
                  <a:cubicBezTo>
                    <a:pt x="304420" y="9645"/>
                    <a:pt x="268252" y="0"/>
                    <a:pt x="229069" y="0"/>
                  </a:cubicBezTo>
                  <a:cubicBezTo>
                    <a:pt x="102478" y="0"/>
                    <a:pt x="0" y="102478"/>
                    <a:pt x="0" y="229069"/>
                  </a:cubicBezTo>
                  <a:cubicBezTo>
                    <a:pt x="0" y="355659"/>
                    <a:pt x="102478" y="458138"/>
                    <a:pt x="229069" y="458138"/>
                  </a:cubicBezTo>
                  <a:cubicBezTo>
                    <a:pt x="355659" y="458138"/>
                    <a:pt x="458138" y="355659"/>
                    <a:pt x="458138" y="229069"/>
                  </a:cubicBezTo>
                  <a:cubicBezTo>
                    <a:pt x="458138" y="189886"/>
                    <a:pt x="448493" y="153717"/>
                    <a:pt x="431011" y="121768"/>
                  </a:cubicBezTo>
                  <a:lnTo>
                    <a:pt x="426791" y="125385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4289A90-1BDD-4217-B11B-AFBD27221214}"/>
                </a:ext>
              </a:extLst>
            </p:cNvPr>
            <p:cNvSpPr/>
            <p:nvPr/>
          </p:nvSpPr>
          <p:spPr>
            <a:xfrm>
              <a:off x="5646547" y="2732366"/>
              <a:ext cx="289350" cy="289350"/>
            </a:xfrm>
            <a:custGeom>
              <a:avLst/>
              <a:gdLst>
                <a:gd name="connsiteX0" fmla="*/ 245345 w 289350"/>
                <a:gd name="connsiteY0" fmla="*/ 103684 h 289350"/>
                <a:gd name="connsiteX1" fmla="*/ 253181 w 289350"/>
                <a:gd name="connsiteY1" fmla="*/ 144675 h 289350"/>
                <a:gd name="connsiteX2" fmla="*/ 144675 w 289350"/>
                <a:gd name="connsiteY2" fmla="*/ 253181 h 289350"/>
                <a:gd name="connsiteX3" fmla="*/ 36169 w 289350"/>
                <a:gd name="connsiteY3" fmla="*/ 144675 h 289350"/>
                <a:gd name="connsiteX4" fmla="*/ 144675 w 289350"/>
                <a:gd name="connsiteY4" fmla="*/ 36169 h 289350"/>
                <a:gd name="connsiteX5" fmla="*/ 185666 w 289350"/>
                <a:gd name="connsiteY5" fmla="*/ 44005 h 289350"/>
                <a:gd name="connsiteX6" fmla="*/ 212793 w 289350"/>
                <a:gd name="connsiteY6" fmla="*/ 16879 h 289350"/>
                <a:gd name="connsiteX7" fmla="*/ 144675 w 289350"/>
                <a:gd name="connsiteY7" fmla="*/ 0 h 289350"/>
                <a:gd name="connsiteX8" fmla="*/ 0 w 289350"/>
                <a:gd name="connsiteY8" fmla="*/ 144675 h 289350"/>
                <a:gd name="connsiteX9" fmla="*/ 144675 w 289350"/>
                <a:gd name="connsiteY9" fmla="*/ 289350 h 289350"/>
                <a:gd name="connsiteX10" fmla="*/ 289350 w 289350"/>
                <a:gd name="connsiteY10" fmla="*/ 144675 h 289350"/>
                <a:gd name="connsiteX11" fmla="*/ 272471 w 289350"/>
                <a:gd name="connsiteY11" fmla="*/ 76557 h 289350"/>
                <a:gd name="connsiteX12" fmla="*/ 245345 w 289350"/>
                <a:gd name="connsiteY12" fmla="*/ 103684 h 28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9350" h="289350">
                  <a:moveTo>
                    <a:pt x="245345" y="103684"/>
                  </a:moveTo>
                  <a:cubicBezTo>
                    <a:pt x="250770" y="116343"/>
                    <a:pt x="253181" y="130207"/>
                    <a:pt x="253181" y="144675"/>
                  </a:cubicBezTo>
                  <a:cubicBezTo>
                    <a:pt x="253181" y="204353"/>
                    <a:pt x="204353" y="253181"/>
                    <a:pt x="144675" y="253181"/>
                  </a:cubicBezTo>
                  <a:cubicBezTo>
                    <a:pt x="84997" y="253181"/>
                    <a:pt x="36169" y="204353"/>
                    <a:pt x="36169" y="144675"/>
                  </a:cubicBezTo>
                  <a:cubicBezTo>
                    <a:pt x="36169" y="84997"/>
                    <a:pt x="84997" y="36169"/>
                    <a:pt x="144675" y="36169"/>
                  </a:cubicBezTo>
                  <a:cubicBezTo>
                    <a:pt x="159143" y="36169"/>
                    <a:pt x="173007" y="39183"/>
                    <a:pt x="185666" y="44005"/>
                  </a:cubicBezTo>
                  <a:lnTo>
                    <a:pt x="212793" y="16879"/>
                  </a:lnTo>
                  <a:cubicBezTo>
                    <a:pt x="192297" y="6028"/>
                    <a:pt x="169390" y="0"/>
                    <a:pt x="144675" y="0"/>
                  </a:cubicBezTo>
                  <a:cubicBezTo>
                    <a:pt x="65104" y="0"/>
                    <a:pt x="0" y="65104"/>
                    <a:pt x="0" y="144675"/>
                  </a:cubicBezTo>
                  <a:cubicBezTo>
                    <a:pt x="0" y="224246"/>
                    <a:pt x="65104" y="289350"/>
                    <a:pt x="144675" y="289350"/>
                  </a:cubicBezTo>
                  <a:cubicBezTo>
                    <a:pt x="224246" y="289350"/>
                    <a:pt x="289350" y="224246"/>
                    <a:pt x="289350" y="144675"/>
                  </a:cubicBezTo>
                  <a:cubicBezTo>
                    <a:pt x="289350" y="119960"/>
                    <a:pt x="283322" y="97053"/>
                    <a:pt x="272471" y="76557"/>
                  </a:cubicBezTo>
                  <a:lnTo>
                    <a:pt x="245345" y="103684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6" name="Graphic 29" descr="Database">
            <a:extLst>
              <a:ext uri="{FF2B5EF4-FFF2-40B4-BE49-F238E27FC236}">
                <a16:creationId xmlns:a16="http://schemas.microsoft.com/office/drawing/2014/main" id="{EDE334CD-F9DF-431E-AA9A-9D2491225EC6}"/>
              </a:ext>
            </a:extLst>
          </p:cNvPr>
          <p:cNvGrpSpPr/>
          <p:nvPr/>
        </p:nvGrpSpPr>
        <p:grpSpPr>
          <a:xfrm>
            <a:off x="4223608" y="4817208"/>
            <a:ext cx="253181" cy="343603"/>
            <a:chOff x="5631477" y="5279944"/>
            <a:chExt cx="337575" cy="45813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490A7-133A-4AB6-A2B6-609CED33B068}"/>
                </a:ext>
              </a:extLst>
            </p:cNvPr>
            <p:cNvSpPr/>
            <p:nvPr/>
          </p:nvSpPr>
          <p:spPr>
            <a:xfrm>
              <a:off x="5631477" y="5279944"/>
              <a:ext cx="337575" cy="96450"/>
            </a:xfrm>
            <a:custGeom>
              <a:avLst/>
              <a:gdLst>
                <a:gd name="connsiteX0" fmla="*/ 337575 w 337575"/>
                <a:gd name="connsiteY0" fmla="*/ 48225 h 96450"/>
                <a:gd name="connsiteX1" fmla="*/ 168788 w 337575"/>
                <a:gd name="connsiteY1" fmla="*/ 96450 h 96450"/>
                <a:gd name="connsiteX2" fmla="*/ 0 w 337575"/>
                <a:gd name="connsiteY2" fmla="*/ 48225 h 96450"/>
                <a:gd name="connsiteX3" fmla="*/ 168788 w 337575"/>
                <a:gd name="connsiteY3" fmla="*/ 0 h 96450"/>
                <a:gd name="connsiteX4" fmla="*/ 337575 w 337575"/>
                <a:gd name="connsiteY4" fmla="*/ 48225 h 96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575" h="96450">
                  <a:moveTo>
                    <a:pt x="337575" y="48225"/>
                  </a:moveTo>
                  <a:cubicBezTo>
                    <a:pt x="337575" y="74859"/>
                    <a:pt x="262006" y="96450"/>
                    <a:pt x="168788" y="96450"/>
                  </a:cubicBezTo>
                  <a:cubicBezTo>
                    <a:pt x="75569" y="96450"/>
                    <a:pt x="0" y="74859"/>
                    <a:pt x="0" y="48225"/>
                  </a:cubicBezTo>
                  <a:cubicBezTo>
                    <a:pt x="0" y="21591"/>
                    <a:pt x="75569" y="0"/>
                    <a:pt x="168788" y="0"/>
                  </a:cubicBezTo>
                  <a:cubicBezTo>
                    <a:pt x="262006" y="0"/>
                    <a:pt x="337575" y="21591"/>
                    <a:pt x="337575" y="4822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6933803-C77F-4CBE-B511-668EC4C2924A}"/>
                </a:ext>
              </a:extLst>
            </p:cNvPr>
            <p:cNvSpPr/>
            <p:nvPr/>
          </p:nvSpPr>
          <p:spPr>
            <a:xfrm>
              <a:off x="5631477" y="5352281"/>
              <a:ext cx="337575" cy="144675"/>
            </a:xfrm>
            <a:custGeom>
              <a:avLst/>
              <a:gdLst>
                <a:gd name="connsiteX0" fmla="*/ 289350 w 337575"/>
                <a:gd name="connsiteY0" fmla="*/ 96450 h 144675"/>
                <a:gd name="connsiteX1" fmla="*/ 277294 w 337575"/>
                <a:gd name="connsiteY1" fmla="*/ 84394 h 144675"/>
                <a:gd name="connsiteX2" fmla="*/ 289350 w 337575"/>
                <a:gd name="connsiteY2" fmla="*/ 72338 h 144675"/>
                <a:gd name="connsiteX3" fmla="*/ 301406 w 337575"/>
                <a:gd name="connsiteY3" fmla="*/ 84394 h 144675"/>
                <a:gd name="connsiteX4" fmla="*/ 289350 w 337575"/>
                <a:gd name="connsiteY4" fmla="*/ 96450 h 144675"/>
                <a:gd name="connsiteX5" fmla="*/ 168788 w 337575"/>
                <a:gd name="connsiteY5" fmla="*/ 48225 h 144675"/>
                <a:gd name="connsiteX6" fmla="*/ 0 w 337575"/>
                <a:gd name="connsiteY6" fmla="*/ 0 h 144675"/>
                <a:gd name="connsiteX7" fmla="*/ 0 w 337575"/>
                <a:gd name="connsiteY7" fmla="*/ 96450 h 144675"/>
                <a:gd name="connsiteX8" fmla="*/ 168788 w 337575"/>
                <a:gd name="connsiteY8" fmla="*/ 144675 h 144675"/>
                <a:gd name="connsiteX9" fmla="*/ 337575 w 337575"/>
                <a:gd name="connsiteY9" fmla="*/ 96450 h 144675"/>
                <a:gd name="connsiteX10" fmla="*/ 337575 w 337575"/>
                <a:gd name="connsiteY10" fmla="*/ 0 h 144675"/>
                <a:gd name="connsiteX11" fmla="*/ 168788 w 337575"/>
                <a:gd name="connsiteY11" fmla="*/ 48225 h 14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575" h="144675">
                  <a:moveTo>
                    <a:pt x="289350" y="96450"/>
                  </a:moveTo>
                  <a:cubicBezTo>
                    <a:pt x="282116" y="96450"/>
                    <a:pt x="277294" y="91628"/>
                    <a:pt x="277294" y="84394"/>
                  </a:cubicBezTo>
                  <a:cubicBezTo>
                    <a:pt x="277294" y="77160"/>
                    <a:pt x="282116" y="72338"/>
                    <a:pt x="289350" y="72338"/>
                  </a:cubicBezTo>
                  <a:cubicBezTo>
                    <a:pt x="296584" y="72338"/>
                    <a:pt x="301406" y="77160"/>
                    <a:pt x="301406" y="84394"/>
                  </a:cubicBezTo>
                  <a:cubicBezTo>
                    <a:pt x="301406" y="91628"/>
                    <a:pt x="296584" y="96450"/>
                    <a:pt x="289350" y="96450"/>
                  </a:cubicBezTo>
                  <a:close/>
                  <a:moveTo>
                    <a:pt x="168788" y="48225"/>
                  </a:moveTo>
                  <a:cubicBezTo>
                    <a:pt x="75954" y="48225"/>
                    <a:pt x="0" y="26524"/>
                    <a:pt x="0" y="0"/>
                  </a:cubicBezTo>
                  <a:lnTo>
                    <a:pt x="0" y="96450"/>
                  </a:lnTo>
                  <a:cubicBezTo>
                    <a:pt x="0" y="122974"/>
                    <a:pt x="75954" y="144675"/>
                    <a:pt x="168788" y="144675"/>
                  </a:cubicBezTo>
                  <a:cubicBezTo>
                    <a:pt x="261621" y="144675"/>
                    <a:pt x="337575" y="122974"/>
                    <a:pt x="337575" y="96450"/>
                  </a:cubicBezTo>
                  <a:lnTo>
                    <a:pt x="337575" y="0"/>
                  </a:lnTo>
                  <a:cubicBezTo>
                    <a:pt x="337575" y="26524"/>
                    <a:pt x="261621" y="48225"/>
                    <a:pt x="168788" y="4822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FAC5996-44D8-4F0E-B649-972B760FE75F}"/>
                </a:ext>
              </a:extLst>
            </p:cNvPr>
            <p:cNvSpPr/>
            <p:nvPr/>
          </p:nvSpPr>
          <p:spPr>
            <a:xfrm>
              <a:off x="5631477" y="5472844"/>
              <a:ext cx="337575" cy="144675"/>
            </a:xfrm>
            <a:custGeom>
              <a:avLst/>
              <a:gdLst>
                <a:gd name="connsiteX0" fmla="*/ 289350 w 337575"/>
                <a:gd name="connsiteY0" fmla="*/ 96450 h 144675"/>
                <a:gd name="connsiteX1" fmla="*/ 277294 w 337575"/>
                <a:gd name="connsiteY1" fmla="*/ 84394 h 144675"/>
                <a:gd name="connsiteX2" fmla="*/ 289350 w 337575"/>
                <a:gd name="connsiteY2" fmla="*/ 72338 h 144675"/>
                <a:gd name="connsiteX3" fmla="*/ 301406 w 337575"/>
                <a:gd name="connsiteY3" fmla="*/ 84394 h 144675"/>
                <a:gd name="connsiteX4" fmla="*/ 289350 w 337575"/>
                <a:gd name="connsiteY4" fmla="*/ 96450 h 144675"/>
                <a:gd name="connsiteX5" fmla="*/ 168788 w 337575"/>
                <a:gd name="connsiteY5" fmla="*/ 48225 h 144675"/>
                <a:gd name="connsiteX6" fmla="*/ 0 w 337575"/>
                <a:gd name="connsiteY6" fmla="*/ 0 h 144675"/>
                <a:gd name="connsiteX7" fmla="*/ 0 w 337575"/>
                <a:gd name="connsiteY7" fmla="*/ 96450 h 144675"/>
                <a:gd name="connsiteX8" fmla="*/ 168788 w 337575"/>
                <a:gd name="connsiteY8" fmla="*/ 144675 h 144675"/>
                <a:gd name="connsiteX9" fmla="*/ 337575 w 337575"/>
                <a:gd name="connsiteY9" fmla="*/ 96450 h 144675"/>
                <a:gd name="connsiteX10" fmla="*/ 337575 w 337575"/>
                <a:gd name="connsiteY10" fmla="*/ 0 h 144675"/>
                <a:gd name="connsiteX11" fmla="*/ 168788 w 337575"/>
                <a:gd name="connsiteY11" fmla="*/ 48225 h 14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575" h="144675">
                  <a:moveTo>
                    <a:pt x="289350" y="96450"/>
                  </a:moveTo>
                  <a:cubicBezTo>
                    <a:pt x="282116" y="96450"/>
                    <a:pt x="277294" y="91628"/>
                    <a:pt x="277294" y="84394"/>
                  </a:cubicBezTo>
                  <a:cubicBezTo>
                    <a:pt x="277294" y="77160"/>
                    <a:pt x="282116" y="72338"/>
                    <a:pt x="289350" y="72338"/>
                  </a:cubicBezTo>
                  <a:cubicBezTo>
                    <a:pt x="296584" y="72338"/>
                    <a:pt x="301406" y="77160"/>
                    <a:pt x="301406" y="84394"/>
                  </a:cubicBezTo>
                  <a:cubicBezTo>
                    <a:pt x="301406" y="91628"/>
                    <a:pt x="296584" y="96450"/>
                    <a:pt x="289350" y="96450"/>
                  </a:cubicBezTo>
                  <a:close/>
                  <a:moveTo>
                    <a:pt x="168788" y="48225"/>
                  </a:moveTo>
                  <a:cubicBezTo>
                    <a:pt x="75954" y="48225"/>
                    <a:pt x="0" y="26524"/>
                    <a:pt x="0" y="0"/>
                  </a:cubicBezTo>
                  <a:lnTo>
                    <a:pt x="0" y="96450"/>
                  </a:lnTo>
                  <a:cubicBezTo>
                    <a:pt x="0" y="122974"/>
                    <a:pt x="75954" y="144675"/>
                    <a:pt x="168788" y="144675"/>
                  </a:cubicBezTo>
                  <a:cubicBezTo>
                    <a:pt x="261621" y="144675"/>
                    <a:pt x="337575" y="122974"/>
                    <a:pt x="337575" y="96450"/>
                  </a:cubicBezTo>
                  <a:lnTo>
                    <a:pt x="337575" y="0"/>
                  </a:lnTo>
                  <a:cubicBezTo>
                    <a:pt x="337575" y="26524"/>
                    <a:pt x="261621" y="48225"/>
                    <a:pt x="168788" y="4822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7028587-8894-45ED-9FB7-78937BB576EE}"/>
                </a:ext>
              </a:extLst>
            </p:cNvPr>
            <p:cNvSpPr/>
            <p:nvPr/>
          </p:nvSpPr>
          <p:spPr>
            <a:xfrm>
              <a:off x="5631477" y="5593406"/>
              <a:ext cx="337575" cy="144675"/>
            </a:xfrm>
            <a:custGeom>
              <a:avLst/>
              <a:gdLst>
                <a:gd name="connsiteX0" fmla="*/ 289350 w 337575"/>
                <a:gd name="connsiteY0" fmla="*/ 96450 h 144675"/>
                <a:gd name="connsiteX1" fmla="*/ 277294 w 337575"/>
                <a:gd name="connsiteY1" fmla="*/ 84394 h 144675"/>
                <a:gd name="connsiteX2" fmla="*/ 289350 w 337575"/>
                <a:gd name="connsiteY2" fmla="*/ 72338 h 144675"/>
                <a:gd name="connsiteX3" fmla="*/ 301406 w 337575"/>
                <a:gd name="connsiteY3" fmla="*/ 84394 h 144675"/>
                <a:gd name="connsiteX4" fmla="*/ 289350 w 337575"/>
                <a:gd name="connsiteY4" fmla="*/ 96450 h 144675"/>
                <a:gd name="connsiteX5" fmla="*/ 168788 w 337575"/>
                <a:gd name="connsiteY5" fmla="*/ 48225 h 144675"/>
                <a:gd name="connsiteX6" fmla="*/ 0 w 337575"/>
                <a:gd name="connsiteY6" fmla="*/ 0 h 144675"/>
                <a:gd name="connsiteX7" fmla="*/ 0 w 337575"/>
                <a:gd name="connsiteY7" fmla="*/ 96450 h 144675"/>
                <a:gd name="connsiteX8" fmla="*/ 168788 w 337575"/>
                <a:gd name="connsiteY8" fmla="*/ 144675 h 144675"/>
                <a:gd name="connsiteX9" fmla="*/ 337575 w 337575"/>
                <a:gd name="connsiteY9" fmla="*/ 96450 h 144675"/>
                <a:gd name="connsiteX10" fmla="*/ 337575 w 337575"/>
                <a:gd name="connsiteY10" fmla="*/ 0 h 144675"/>
                <a:gd name="connsiteX11" fmla="*/ 168788 w 337575"/>
                <a:gd name="connsiteY11" fmla="*/ 48225 h 14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575" h="144675">
                  <a:moveTo>
                    <a:pt x="289350" y="96450"/>
                  </a:moveTo>
                  <a:cubicBezTo>
                    <a:pt x="282116" y="96450"/>
                    <a:pt x="277294" y="91627"/>
                    <a:pt x="277294" y="84394"/>
                  </a:cubicBezTo>
                  <a:cubicBezTo>
                    <a:pt x="277294" y="77160"/>
                    <a:pt x="282116" y="72338"/>
                    <a:pt x="289350" y="72338"/>
                  </a:cubicBezTo>
                  <a:cubicBezTo>
                    <a:pt x="296584" y="72338"/>
                    <a:pt x="301406" y="77160"/>
                    <a:pt x="301406" y="84394"/>
                  </a:cubicBezTo>
                  <a:cubicBezTo>
                    <a:pt x="301406" y="91627"/>
                    <a:pt x="296584" y="96450"/>
                    <a:pt x="289350" y="96450"/>
                  </a:cubicBezTo>
                  <a:close/>
                  <a:moveTo>
                    <a:pt x="168788" y="48225"/>
                  </a:moveTo>
                  <a:cubicBezTo>
                    <a:pt x="75954" y="48225"/>
                    <a:pt x="0" y="26524"/>
                    <a:pt x="0" y="0"/>
                  </a:cubicBezTo>
                  <a:lnTo>
                    <a:pt x="0" y="96450"/>
                  </a:lnTo>
                  <a:cubicBezTo>
                    <a:pt x="0" y="122974"/>
                    <a:pt x="75954" y="144675"/>
                    <a:pt x="168788" y="144675"/>
                  </a:cubicBezTo>
                  <a:cubicBezTo>
                    <a:pt x="261621" y="144675"/>
                    <a:pt x="337575" y="122974"/>
                    <a:pt x="337575" y="96450"/>
                  </a:cubicBezTo>
                  <a:lnTo>
                    <a:pt x="337575" y="0"/>
                  </a:lnTo>
                  <a:cubicBezTo>
                    <a:pt x="337575" y="26524"/>
                    <a:pt x="261621" y="48225"/>
                    <a:pt x="168788" y="4822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AD6EE5EE-2375-4E2B-B06E-ED4814B845E7}"/>
              </a:ext>
            </a:extLst>
          </p:cNvPr>
          <p:cNvSpPr/>
          <p:nvPr/>
        </p:nvSpPr>
        <p:spPr>
          <a:xfrm>
            <a:off x="2581266" y="4165647"/>
            <a:ext cx="836179" cy="812764"/>
          </a:xfrm>
          <a:custGeom>
            <a:avLst/>
            <a:gdLst>
              <a:gd name="connsiteX0" fmla="*/ 550817 w 1114905"/>
              <a:gd name="connsiteY0" fmla="*/ 0 h 1083685"/>
              <a:gd name="connsiteX1" fmla="*/ 944359 w 1114905"/>
              <a:gd name="connsiteY1" fmla="*/ 393508 h 1083685"/>
              <a:gd name="connsiteX2" fmla="*/ 1113624 w 1114905"/>
              <a:gd name="connsiteY2" fmla="*/ 532609 h 1083685"/>
              <a:gd name="connsiteX3" fmla="*/ 1114905 w 1114905"/>
              <a:gd name="connsiteY3" fmla="*/ 533378 h 1083685"/>
              <a:gd name="connsiteX4" fmla="*/ 1035589 w 1114905"/>
              <a:gd name="connsiteY4" fmla="*/ 605390 h 1083685"/>
              <a:gd name="connsiteX5" fmla="*/ 557246 w 1114905"/>
              <a:gd name="connsiteY5" fmla="*/ 1083685 h 1083685"/>
              <a:gd name="connsiteX6" fmla="*/ 535559 w 1114905"/>
              <a:gd name="connsiteY6" fmla="*/ 1067571 h 1083685"/>
              <a:gd name="connsiteX7" fmla="*/ 396473 w 1114905"/>
              <a:gd name="connsiteY7" fmla="*/ 941336 h 1083685"/>
              <a:gd name="connsiteX8" fmla="*/ 0 w 1114905"/>
              <a:gd name="connsiteY8" fmla="*/ 544898 h 1083685"/>
              <a:gd name="connsiteX9" fmla="*/ 487545 w 1114905"/>
              <a:gd name="connsiteY9" fmla="*/ 57403 h 108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4905" h="1083685">
                <a:moveTo>
                  <a:pt x="550817" y="0"/>
                </a:moveTo>
                <a:lnTo>
                  <a:pt x="944359" y="393508"/>
                </a:lnTo>
                <a:cubicBezTo>
                  <a:pt x="996597" y="445743"/>
                  <a:pt x="1053298" y="492242"/>
                  <a:pt x="1113624" y="532609"/>
                </a:cubicBezTo>
                <a:lnTo>
                  <a:pt x="1114905" y="533378"/>
                </a:lnTo>
                <a:lnTo>
                  <a:pt x="1035589" y="605390"/>
                </a:lnTo>
                <a:lnTo>
                  <a:pt x="557246" y="1083685"/>
                </a:lnTo>
                <a:lnTo>
                  <a:pt x="535559" y="1067571"/>
                </a:lnTo>
                <a:cubicBezTo>
                  <a:pt x="487479" y="1028051"/>
                  <a:pt x="441060" y="985949"/>
                  <a:pt x="396473" y="941336"/>
                </a:cubicBezTo>
                <a:lnTo>
                  <a:pt x="0" y="544898"/>
                </a:lnTo>
                <a:lnTo>
                  <a:pt x="487545" y="57403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3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9C658A6-DA49-4893-9DA2-3917B388C5A1}"/>
              </a:ext>
            </a:extLst>
          </p:cNvPr>
          <p:cNvSpPr/>
          <p:nvPr/>
        </p:nvSpPr>
        <p:spPr>
          <a:xfrm>
            <a:off x="1" y="3690460"/>
            <a:ext cx="5430168" cy="1617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451" y="21600"/>
                </a:moveTo>
                <a:lnTo>
                  <a:pt x="0" y="21600"/>
                </a:lnTo>
                <a:lnTo>
                  <a:pt x="0" y="13838"/>
                </a:lnTo>
                <a:lnTo>
                  <a:pt x="7451" y="13838"/>
                </a:lnTo>
                <a:cubicBezTo>
                  <a:pt x="8340" y="13838"/>
                  <a:pt x="9169" y="12689"/>
                  <a:pt x="9800" y="10570"/>
                </a:cubicBezTo>
                <a:lnTo>
                  <a:pt x="11298" y="5540"/>
                </a:lnTo>
                <a:cubicBezTo>
                  <a:pt x="12362" y="1966"/>
                  <a:pt x="13777" y="0"/>
                  <a:pt x="15282" y="0"/>
                </a:cubicBezTo>
                <a:lnTo>
                  <a:pt x="21600" y="0"/>
                </a:lnTo>
                <a:lnTo>
                  <a:pt x="21600" y="7762"/>
                </a:lnTo>
                <a:lnTo>
                  <a:pt x="15282" y="7762"/>
                </a:lnTo>
                <a:cubicBezTo>
                  <a:pt x="14392" y="7762"/>
                  <a:pt x="13564" y="8911"/>
                  <a:pt x="12933" y="11030"/>
                </a:cubicBezTo>
                <a:lnTo>
                  <a:pt x="11435" y="16060"/>
                </a:lnTo>
                <a:cubicBezTo>
                  <a:pt x="10370" y="19634"/>
                  <a:pt x="8956" y="21600"/>
                  <a:pt x="745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8C9B439-B106-4DA8-84B1-81A7A460C05C}"/>
              </a:ext>
            </a:extLst>
          </p:cNvPr>
          <p:cNvGrpSpPr/>
          <p:nvPr/>
        </p:nvGrpSpPr>
        <p:grpSpPr>
          <a:xfrm>
            <a:off x="4682828" y="3598708"/>
            <a:ext cx="1517652" cy="772485"/>
            <a:chOff x="6243770" y="3650189"/>
            <a:chExt cx="2023536" cy="102998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CA861B77-9FB5-450B-B5B2-A607CBD1602D}"/>
                </a:ext>
              </a:extLst>
            </p:cNvPr>
            <p:cNvSpPr/>
            <p:nvPr/>
          </p:nvSpPr>
          <p:spPr>
            <a:xfrm>
              <a:off x="6243770" y="3650189"/>
              <a:ext cx="2023536" cy="10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09" y="7635"/>
                    <a:pt x="21409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3" y="6622"/>
                    <a:pt x="21273" y="6568"/>
                  </a:cubicBezTo>
                  <a:cubicBezTo>
                    <a:pt x="21273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7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1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5" y="4968"/>
                  </a:lnTo>
                  <a:lnTo>
                    <a:pt x="20865" y="4915"/>
                  </a:lnTo>
                  <a:lnTo>
                    <a:pt x="20757" y="4648"/>
                  </a:lnTo>
                  <a:cubicBezTo>
                    <a:pt x="20729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4" y="3902"/>
                    <a:pt x="20484" y="3848"/>
                    <a:pt x="20457" y="3848"/>
                  </a:cubicBezTo>
                  <a:lnTo>
                    <a:pt x="20430" y="3795"/>
                  </a:lnTo>
                  <a:cubicBezTo>
                    <a:pt x="20321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8" y="2515"/>
                    <a:pt x="19641" y="2515"/>
                    <a:pt x="19587" y="2462"/>
                  </a:cubicBezTo>
                  <a:cubicBezTo>
                    <a:pt x="19532" y="2408"/>
                    <a:pt x="19451" y="2302"/>
                    <a:pt x="19396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7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5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6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7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3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8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3" y="1555"/>
                  </a:cubicBezTo>
                  <a:cubicBezTo>
                    <a:pt x="8461" y="1555"/>
                    <a:pt x="8134" y="1502"/>
                    <a:pt x="7753" y="1448"/>
                  </a:cubicBezTo>
                  <a:cubicBezTo>
                    <a:pt x="7563" y="1448"/>
                    <a:pt x="7400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7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4" y="1182"/>
                    <a:pt x="4652" y="1182"/>
                    <a:pt x="4543" y="1182"/>
                  </a:cubicBezTo>
                  <a:cubicBezTo>
                    <a:pt x="4462" y="1182"/>
                    <a:pt x="4353" y="1182"/>
                    <a:pt x="4244" y="1235"/>
                  </a:cubicBezTo>
                  <a:cubicBezTo>
                    <a:pt x="4190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5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4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3" y="2462"/>
                    <a:pt x="1143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9" y="2942"/>
                  </a:cubicBezTo>
                  <a:cubicBezTo>
                    <a:pt x="544" y="3048"/>
                    <a:pt x="490" y="3155"/>
                    <a:pt x="463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7" y="3688"/>
                  </a:lnTo>
                  <a:lnTo>
                    <a:pt x="327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9" y="18622"/>
                    <a:pt x="599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3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4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400" y="20115"/>
                    <a:pt x="7563" y="20062"/>
                    <a:pt x="7753" y="20062"/>
                  </a:cubicBezTo>
                  <a:cubicBezTo>
                    <a:pt x="8134" y="20008"/>
                    <a:pt x="8461" y="19955"/>
                    <a:pt x="8733" y="19955"/>
                  </a:cubicBezTo>
                  <a:cubicBezTo>
                    <a:pt x="8733" y="19955"/>
                    <a:pt x="8733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8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6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2" y="21555"/>
                    <a:pt x="12732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69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2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6" y="19528"/>
                    <a:pt x="19451" y="19528"/>
                    <a:pt x="19478" y="19475"/>
                  </a:cubicBezTo>
                  <a:cubicBezTo>
                    <a:pt x="19532" y="19422"/>
                    <a:pt x="19614" y="19315"/>
                    <a:pt x="19668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0" y="18942"/>
                    <a:pt x="20076" y="18728"/>
                    <a:pt x="20212" y="18515"/>
                  </a:cubicBezTo>
                  <a:cubicBezTo>
                    <a:pt x="20321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3" y="17768"/>
                  </a:cubicBezTo>
                  <a:lnTo>
                    <a:pt x="20729" y="17448"/>
                  </a:lnTo>
                  <a:lnTo>
                    <a:pt x="20729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5" y="17022"/>
                  </a:cubicBezTo>
                  <a:lnTo>
                    <a:pt x="20865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1" y="16542"/>
                  </a:lnTo>
                  <a:lnTo>
                    <a:pt x="21001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7" y="16008"/>
                  </a:lnTo>
                  <a:lnTo>
                    <a:pt x="21137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3" y="15528"/>
                    <a:pt x="21273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2F892D46-B806-49FA-AB9B-025D0EFD5752}"/>
                </a:ext>
              </a:extLst>
            </p:cNvPr>
            <p:cNvSpPr/>
            <p:nvPr/>
          </p:nvSpPr>
          <p:spPr>
            <a:xfrm>
              <a:off x="6269257" y="3675671"/>
              <a:ext cx="1949600" cy="9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7" y="1328"/>
                  </a:cubicBezTo>
                  <a:cubicBezTo>
                    <a:pt x="16857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7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7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7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7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7" y="20272"/>
                    <a:pt x="17337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7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742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7" y="4620"/>
                    <a:pt x="5619" y="4447"/>
                  </a:cubicBezTo>
                  <a:cubicBezTo>
                    <a:pt x="6240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3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7" y="17673"/>
                    <a:pt x="13129" y="18712"/>
                  </a:cubicBezTo>
                  <a:cubicBezTo>
                    <a:pt x="12367" y="18655"/>
                    <a:pt x="11464" y="18597"/>
                    <a:pt x="10334" y="18597"/>
                  </a:cubicBezTo>
                  <a:close/>
                  <a:moveTo>
                    <a:pt x="14457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7" y="16518"/>
                    <a:pt x="12057" y="15709"/>
                  </a:cubicBezTo>
                  <a:lnTo>
                    <a:pt x="12057" y="5775"/>
                  </a:lnTo>
                  <a:cubicBezTo>
                    <a:pt x="12057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7" y="3639"/>
                  </a:cubicBezTo>
                  <a:lnTo>
                    <a:pt x="14457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501" y="17846"/>
                    <a:pt x="14457" y="1784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55" name="Graphic 30" descr="Hourglass Finished">
            <a:extLst>
              <a:ext uri="{FF2B5EF4-FFF2-40B4-BE49-F238E27FC236}">
                <a16:creationId xmlns:a16="http://schemas.microsoft.com/office/drawing/2014/main" id="{144C5606-2D61-4201-8643-E35511DC2B5C}"/>
              </a:ext>
            </a:extLst>
          </p:cNvPr>
          <p:cNvSpPr/>
          <p:nvPr/>
        </p:nvSpPr>
        <p:spPr>
          <a:xfrm>
            <a:off x="4223608" y="3794681"/>
            <a:ext cx="253181" cy="361688"/>
          </a:xfrm>
          <a:custGeom>
            <a:avLst/>
            <a:gdLst>
              <a:gd name="connsiteX0" fmla="*/ 202545 w 337575"/>
              <a:gd name="connsiteY0" fmla="*/ 273074 h 482250"/>
              <a:gd name="connsiteX1" fmla="*/ 256798 w 337575"/>
              <a:gd name="connsiteY1" fmla="*/ 349631 h 482250"/>
              <a:gd name="connsiteX2" fmla="*/ 80777 w 337575"/>
              <a:gd name="connsiteY2" fmla="*/ 349631 h 482250"/>
              <a:gd name="connsiteX3" fmla="*/ 135030 w 337575"/>
              <a:gd name="connsiteY3" fmla="*/ 273074 h 482250"/>
              <a:gd name="connsiteX4" fmla="*/ 150703 w 337575"/>
              <a:gd name="connsiteY4" fmla="*/ 241125 h 482250"/>
              <a:gd name="connsiteX5" fmla="*/ 135030 w 337575"/>
              <a:gd name="connsiteY5" fmla="*/ 209176 h 482250"/>
              <a:gd name="connsiteX6" fmla="*/ 52445 w 337575"/>
              <a:gd name="connsiteY6" fmla="*/ 36169 h 482250"/>
              <a:gd name="connsiteX7" fmla="*/ 285733 w 337575"/>
              <a:gd name="connsiteY7" fmla="*/ 36169 h 482250"/>
              <a:gd name="connsiteX8" fmla="*/ 203148 w 337575"/>
              <a:gd name="connsiteY8" fmla="*/ 209176 h 482250"/>
              <a:gd name="connsiteX9" fmla="*/ 186872 w 337575"/>
              <a:gd name="connsiteY9" fmla="*/ 241125 h 482250"/>
              <a:gd name="connsiteX10" fmla="*/ 202545 w 337575"/>
              <a:gd name="connsiteY10" fmla="*/ 273074 h 482250"/>
              <a:gd name="connsiteX11" fmla="*/ 321299 w 337575"/>
              <a:gd name="connsiteY11" fmla="*/ 36169 h 482250"/>
              <a:gd name="connsiteX12" fmla="*/ 337575 w 337575"/>
              <a:gd name="connsiteY12" fmla="*/ 36169 h 482250"/>
              <a:gd name="connsiteX13" fmla="*/ 337575 w 337575"/>
              <a:gd name="connsiteY13" fmla="*/ 0 h 482250"/>
              <a:gd name="connsiteX14" fmla="*/ 0 w 337575"/>
              <a:gd name="connsiteY14" fmla="*/ 0 h 482250"/>
              <a:gd name="connsiteX15" fmla="*/ 0 w 337575"/>
              <a:gd name="connsiteY15" fmla="*/ 36169 h 482250"/>
              <a:gd name="connsiteX16" fmla="*/ 15673 w 337575"/>
              <a:gd name="connsiteY16" fmla="*/ 36169 h 482250"/>
              <a:gd name="connsiteX17" fmla="*/ 116946 w 337575"/>
              <a:gd name="connsiteY17" fmla="*/ 241125 h 482250"/>
              <a:gd name="connsiteX18" fmla="*/ 15673 w 337575"/>
              <a:gd name="connsiteY18" fmla="*/ 446081 h 482250"/>
              <a:gd name="connsiteX19" fmla="*/ 0 w 337575"/>
              <a:gd name="connsiteY19" fmla="*/ 446081 h 482250"/>
              <a:gd name="connsiteX20" fmla="*/ 0 w 337575"/>
              <a:gd name="connsiteY20" fmla="*/ 482250 h 482250"/>
              <a:gd name="connsiteX21" fmla="*/ 337575 w 337575"/>
              <a:gd name="connsiteY21" fmla="*/ 482250 h 482250"/>
              <a:gd name="connsiteX22" fmla="*/ 337575 w 337575"/>
              <a:gd name="connsiteY22" fmla="*/ 446081 h 482250"/>
              <a:gd name="connsiteX23" fmla="*/ 321299 w 337575"/>
              <a:gd name="connsiteY23" fmla="*/ 446081 h 482250"/>
              <a:gd name="connsiteX24" fmla="*/ 220027 w 337575"/>
              <a:gd name="connsiteY24" fmla="*/ 241125 h 482250"/>
              <a:gd name="connsiteX25" fmla="*/ 321299 w 337575"/>
              <a:gd name="connsiteY25" fmla="*/ 36169 h 48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7575" h="482250">
                <a:moveTo>
                  <a:pt x="202545" y="273074"/>
                </a:moveTo>
                <a:cubicBezTo>
                  <a:pt x="223041" y="289350"/>
                  <a:pt x="242331" y="317682"/>
                  <a:pt x="256798" y="349631"/>
                </a:cubicBezTo>
                <a:lnTo>
                  <a:pt x="80777" y="349631"/>
                </a:lnTo>
                <a:cubicBezTo>
                  <a:pt x="95847" y="317682"/>
                  <a:pt x="114534" y="288747"/>
                  <a:pt x="135030" y="273074"/>
                </a:cubicBezTo>
                <a:cubicBezTo>
                  <a:pt x="144675" y="265238"/>
                  <a:pt x="150703" y="253784"/>
                  <a:pt x="150703" y="241125"/>
                </a:cubicBezTo>
                <a:cubicBezTo>
                  <a:pt x="150703" y="228466"/>
                  <a:pt x="144675" y="217013"/>
                  <a:pt x="135030" y="209176"/>
                </a:cubicBezTo>
                <a:cubicBezTo>
                  <a:pt x="94039" y="177227"/>
                  <a:pt x="58473" y="95244"/>
                  <a:pt x="52445" y="36169"/>
                </a:cubicBezTo>
                <a:lnTo>
                  <a:pt x="285733" y="36169"/>
                </a:lnTo>
                <a:cubicBezTo>
                  <a:pt x="279102" y="95244"/>
                  <a:pt x="244139" y="177227"/>
                  <a:pt x="203148" y="209176"/>
                </a:cubicBezTo>
                <a:cubicBezTo>
                  <a:pt x="192900" y="217013"/>
                  <a:pt x="186872" y="228466"/>
                  <a:pt x="186872" y="241125"/>
                </a:cubicBezTo>
                <a:cubicBezTo>
                  <a:pt x="186872" y="253784"/>
                  <a:pt x="192900" y="265238"/>
                  <a:pt x="202545" y="273074"/>
                </a:cubicBezTo>
                <a:close/>
                <a:moveTo>
                  <a:pt x="321299" y="36169"/>
                </a:moveTo>
                <a:lnTo>
                  <a:pt x="337575" y="36169"/>
                </a:lnTo>
                <a:lnTo>
                  <a:pt x="337575" y="0"/>
                </a:lnTo>
                <a:lnTo>
                  <a:pt x="0" y="0"/>
                </a:lnTo>
                <a:lnTo>
                  <a:pt x="0" y="36169"/>
                </a:lnTo>
                <a:lnTo>
                  <a:pt x="15673" y="36169"/>
                </a:lnTo>
                <a:cubicBezTo>
                  <a:pt x="22304" y="103081"/>
                  <a:pt x="60884" y="200737"/>
                  <a:pt x="116946" y="241125"/>
                </a:cubicBezTo>
                <a:cubicBezTo>
                  <a:pt x="60884" y="281513"/>
                  <a:pt x="21701" y="379169"/>
                  <a:pt x="15673" y="446081"/>
                </a:cubicBezTo>
                <a:lnTo>
                  <a:pt x="0" y="446081"/>
                </a:lnTo>
                <a:lnTo>
                  <a:pt x="0" y="482250"/>
                </a:lnTo>
                <a:lnTo>
                  <a:pt x="337575" y="482250"/>
                </a:lnTo>
                <a:lnTo>
                  <a:pt x="337575" y="446081"/>
                </a:lnTo>
                <a:lnTo>
                  <a:pt x="321299" y="446081"/>
                </a:lnTo>
                <a:cubicBezTo>
                  <a:pt x="315271" y="379169"/>
                  <a:pt x="276088" y="281513"/>
                  <a:pt x="220027" y="241125"/>
                </a:cubicBezTo>
                <a:cubicBezTo>
                  <a:pt x="276088" y="200737"/>
                  <a:pt x="315271" y="103081"/>
                  <a:pt x="321299" y="3616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33356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273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Alluvial Racing Cars – Slide Template</vt:lpstr>
      <vt:lpstr>Alluvial Racing Cars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Alluvial Racing Cars</dc:title>
  <dc:creator>PresentationGO.com</dc:creator>
  <dc:description>© Copyright PresentationGO.com</dc:description>
  <dcterms:created xsi:type="dcterms:W3CDTF">2014-11-26T05:14:11Z</dcterms:created>
  <dcterms:modified xsi:type="dcterms:W3CDTF">2020-09-22T17:25:57Z</dcterms:modified>
  <cp:category>Charts &amp; Diagrams; Graphics &amp; Metaphors</cp:category>
</cp:coreProperties>
</file>