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558" y="59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66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Balloon List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BFE84D8-BF13-7B41-9A1C-8CD6F1195D8A}"/>
              </a:ext>
            </a:extLst>
          </p:cNvPr>
          <p:cNvSpPr/>
          <p:nvPr/>
        </p:nvSpPr>
        <p:spPr>
          <a:xfrm>
            <a:off x="2235621" y="2924540"/>
            <a:ext cx="1585075" cy="2149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541" extrusionOk="0">
                <a:moveTo>
                  <a:pt x="0" y="13605"/>
                </a:moveTo>
                <a:cubicBezTo>
                  <a:pt x="0" y="18024"/>
                  <a:pt x="4905" y="21600"/>
                  <a:pt x="10939" y="21540"/>
                </a:cubicBezTo>
                <a:cubicBezTo>
                  <a:pt x="16776" y="21480"/>
                  <a:pt x="21518" y="17964"/>
                  <a:pt x="21567" y="13666"/>
                </a:cubicBezTo>
                <a:cubicBezTo>
                  <a:pt x="21600" y="10246"/>
                  <a:pt x="18706" y="7308"/>
                  <a:pt x="14602" y="6177"/>
                </a:cubicBezTo>
                <a:cubicBezTo>
                  <a:pt x="12721" y="5659"/>
                  <a:pt x="11462" y="4346"/>
                  <a:pt x="11462" y="2866"/>
                </a:cubicBezTo>
                <a:lnTo>
                  <a:pt x="11462" y="1348"/>
                </a:lnTo>
                <a:cubicBezTo>
                  <a:pt x="11462" y="1288"/>
                  <a:pt x="11528" y="1240"/>
                  <a:pt x="11609" y="1240"/>
                </a:cubicBezTo>
                <a:lnTo>
                  <a:pt x="12100" y="1240"/>
                </a:lnTo>
                <a:cubicBezTo>
                  <a:pt x="12231" y="1240"/>
                  <a:pt x="12313" y="1120"/>
                  <a:pt x="12214" y="1047"/>
                </a:cubicBezTo>
                <a:lnTo>
                  <a:pt x="10792" y="0"/>
                </a:lnTo>
                <a:lnTo>
                  <a:pt x="9369" y="1047"/>
                </a:lnTo>
                <a:cubicBezTo>
                  <a:pt x="9271" y="1120"/>
                  <a:pt x="9337" y="1240"/>
                  <a:pt x="9484" y="1240"/>
                </a:cubicBezTo>
                <a:lnTo>
                  <a:pt x="9974" y="1240"/>
                </a:lnTo>
                <a:cubicBezTo>
                  <a:pt x="10056" y="1240"/>
                  <a:pt x="10121" y="1288"/>
                  <a:pt x="10121" y="1348"/>
                </a:cubicBezTo>
                <a:lnTo>
                  <a:pt x="10121" y="2829"/>
                </a:lnTo>
                <a:cubicBezTo>
                  <a:pt x="10121" y="4310"/>
                  <a:pt x="8879" y="5647"/>
                  <a:pt x="6982" y="6177"/>
                </a:cubicBezTo>
                <a:cubicBezTo>
                  <a:pt x="2894" y="7308"/>
                  <a:pt x="0" y="10210"/>
                  <a:pt x="0" y="13605"/>
                </a:cubicBezTo>
                <a:close/>
                <a:moveTo>
                  <a:pt x="18150" y="11932"/>
                </a:moveTo>
                <a:cubicBezTo>
                  <a:pt x="18150" y="14930"/>
                  <a:pt x="14847" y="17362"/>
                  <a:pt x="10775" y="17362"/>
                </a:cubicBezTo>
                <a:cubicBezTo>
                  <a:pt x="6704" y="17362"/>
                  <a:pt x="3401" y="14930"/>
                  <a:pt x="3401" y="11932"/>
                </a:cubicBezTo>
                <a:cubicBezTo>
                  <a:pt x="3401" y="8934"/>
                  <a:pt x="6704" y="6502"/>
                  <a:pt x="10775" y="6502"/>
                </a:cubicBezTo>
                <a:cubicBezTo>
                  <a:pt x="14847" y="6502"/>
                  <a:pt x="18150" y="8934"/>
                  <a:pt x="18150" y="1193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8C8A5F29-FBF1-6A4F-BE86-99F6A69B656C}"/>
              </a:ext>
            </a:extLst>
          </p:cNvPr>
          <p:cNvSpPr txBox="1"/>
          <p:nvPr/>
        </p:nvSpPr>
        <p:spPr>
          <a:xfrm>
            <a:off x="2799569" y="4652793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2" name="TextBox 22">
            <a:extLst>
              <a:ext uri="{FF2B5EF4-FFF2-40B4-BE49-F238E27FC236}">
                <a16:creationId xmlns:a16="http://schemas.microsoft.com/office/drawing/2014/main" id="{D36CA6EA-1E2B-F94B-B5B8-25F29819FE84}"/>
              </a:ext>
            </a:extLst>
          </p:cNvPr>
          <p:cNvSpPr txBox="1"/>
          <p:nvPr/>
        </p:nvSpPr>
        <p:spPr>
          <a:xfrm>
            <a:off x="2611746" y="4094649"/>
            <a:ext cx="832823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</a:t>
            </a:r>
          </a:p>
        </p:txBody>
      </p:sp>
      <p:pic>
        <p:nvPicPr>
          <p:cNvPr id="23" name="Graphic 25" descr="Board Of Directors with solid fill">
            <a:extLst>
              <a:ext uri="{FF2B5EF4-FFF2-40B4-BE49-F238E27FC236}">
                <a16:creationId xmlns:a16="http://schemas.microsoft.com/office/drawing/2014/main" id="{F53519F3-3F22-934C-AF1B-560EF0A5FB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51265" y="3753581"/>
            <a:ext cx="353784" cy="353784"/>
          </a:xfrm>
          <a:prstGeom prst="rect">
            <a:avLst/>
          </a:prstGeom>
        </p:spPr>
      </p:pic>
      <p:sp>
        <p:nvSpPr>
          <p:cNvPr id="6" name="Shape">
            <a:extLst>
              <a:ext uri="{FF2B5EF4-FFF2-40B4-BE49-F238E27FC236}">
                <a16:creationId xmlns:a16="http://schemas.microsoft.com/office/drawing/2014/main" id="{2BB5F012-0AC2-2748-B433-6F9E0024723E}"/>
              </a:ext>
            </a:extLst>
          </p:cNvPr>
          <p:cNvSpPr/>
          <p:nvPr/>
        </p:nvSpPr>
        <p:spPr>
          <a:xfrm>
            <a:off x="3779463" y="2107378"/>
            <a:ext cx="1585075" cy="2149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541" extrusionOk="0">
                <a:moveTo>
                  <a:pt x="21568" y="7936"/>
                </a:moveTo>
                <a:cubicBezTo>
                  <a:pt x="21568" y="3517"/>
                  <a:pt x="16663" y="-59"/>
                  <a:pt x="10629" y="1"/>
                </a:cubicBezTo>
                <a:cubicBezTo>
                  <a:pt x="4792" y="61"/>
                  <a:pt x="50" y="3577"/>
                  <a:pt x="1" y="7875"/>
                </a:cubicBezTo>
                <a:cubicBezTo>
                  <a:pt x="-32" y="11295"/>
                  <a:pt x="2862" y="14233"/>
                  <a:pt x="6966" y="15364"/>
                </a:cubicBezTo>
                <a:cubicBezTo>
                  <a:pt x="8847" y="15882"/>
                  <a:pt x="10106" y="17195"/>
                  <a:pt x="10106" y="18675"/>
                </a:cubicBezTo>
                <a:lnTo>
                  <a:pt x="10106" y="20193"/>
                </a:lnTo>
                <a:cubicBezTo>
                  <a:pt x="10106" y="20253"/>
                  <a:pt x="10040" y="20301"/>
                  <a:pt x="9959" y="20301"/>
                </a:cubicBezTo>
                <a:lnTo>
                  <a:pt x="9468" y="20301"/>
                </a:lnTo>
                <a:cubicBezTo>
                  <a:pt x="9337" y="20301"/>
                  <a:pt x="9255" y="20421"/>
                  <a:pt x="9354" y="20494"/>
                </a:cubicBezTo>
                <a:lnTo>
                  <a:pt x="10776" y="21541"/>
                </a:lnTo>
                <a:lnTo>
                  <a:pt x="12199" y="20494"/>
                </a:lnTo>
                <a:cubicBezTo>
                  <a:pt x="12297" y="20421"/>
                  <a:pt x="12231" y="20301"/>
                  <a:pt x="12084" y="20301"/>
                </a:cubicBezTo>
                <a:lnTo>
                  <a:pt x="11594" y="20301"/>
                </a:lnTo>
                <a:cubicBezTo>
                  <a:pt x="11512" y="20301"/>
                  <a:pt x="11447" y="20253"/>
                  <a:pt x="11447" y="20193"/>
                </a:cubicBezTo>
                <a:lnTo>
                  <a:pt x="11447" y="18712"/>
                </a:lnTo>
                <a:cubicBezTo>
                  <a:pt x="11447" y="17231"/>
                  <a:pt x="12689" y="15894"/>
                  <a:pt x="14586" y="15364"/>
                </a:cubicBezTo>
                <a:cubicBezTo>
                  <a:pt x="18674" y="14233"/>
                  <a:pt x="21568" y="11331"/>
                  <a:pt x="21568" y="7936"/>
                </a:cubicBezTo>
                <a:close/>
                <a:moveTo>
                  <a:pt x="3418" y="9609"/>
                </a:moveTo>
                <a:cubicBezTo>
                  <a:pt x="3418" y="6611"/>
                  <a:pt x="6721" y="4179"/>
                  <a:pt x="10793" y="4179"/>
                </a:cubicBezTo>
                <a:cubicBezTo>
                  <a:pt x="14864" y="4179"/>
                  <a:pt x="18167" y="6611"/>
                  <a:pt x="18167" y="9609"/>
                </a:cubicBezTo>
                <a:cubicBezTo>
                  <a:pt x="18167" y="12607"/>
                  <a:pt x="14864" y="15039"/>
                  <a:pt x="10793" y="15039"/>
                </a:cubicBezTo>
                <a:cubicBezTo>
                  <a:pt x="6721" y="15039"/>
                  <a:pt x="3418" y="12607"/>
                  <a:pt x="3418" y="960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3D6132FF-7A04-BD42-B692-670D7378FF3B}"/>
              </a:ext>
            </a:extLst>
          </p:cNvPr>
          <p:cNvSpPr txBox="1"/>
          <p:nvPr/>
        </p:nvSpPr>
        <p:spPr>
          <a:xfrm>
            <a:off x="4343412" y="2125536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1A3786D1-1215-D442-88D0-AEC582BCE772}"/>
              </a:ext>
            </a:extLst>
          </p:cNvPr>
          <p:cNvSpPr txBox="1"/>
          <p:nvPr/>
        </p:nvSpPr>
        <p:spPr>
          <a:xfrm>
            <a:off x="4155589" y="2545547"/>
            <a:ext cx="832823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</a:t>
            </a:r>
          </a:p>
        </p:txBody>
      </p:sp>
      <p:pic>
        <p:nvPicPr>
          <p:cNvPr id="25" name="Graphic 27" descr="Customer review with solid fill">
            <a:extLst>
              <a:ext uri="{FF2B5EF4-FFF2-40B4-BE49-F238E27FC236}">
                <a16:creationId xmlns:a16="http://schemas.microsoft.com/office/drawing/2014/main" id="{7763389C-FC06-8D48-958F-552C097A5DD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95108" y="3095268"/>
            <a:ext cx="353784" cy="353784"/>
          </a:xfrm>
          <a:prstGeom prst="rect">
            <a:avLst/>
          </a:prstGeom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2813F82E-F020-DD43-A1FA-48444E307B7E}"/>
              </a:ext>
            </a:extLst>
          </p:cNvPr>
          <p:cNvSpPr/>
          <p:nvPr/>
        </p:nvSpPr>
        <p:spPr>
          <a:xfrm>
            <a:off x="5323306" y="2924540"/>
            <a:ext cx="1585075" cy="2149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541" extrusionOk="0">
                <a:moveTo>
                  <a:pt x="0" y="13605"/>
                </a:moveTo>
                <a:cubicBezTo>
                  <a:pt x="0" y="18024"/>
                  <a:pt x="4905" y="21600"/>
                  <a:pt x="10939" y="21540"/>
                </a:cubicBezTo>
                <a:cubicBezTo>
                  <a:pt x="16776" y="21480"/>
                  <a:pt x="21518" y="17964"/>
                  <a:pt x="21567" y="13666"/>
                </a:cubicBezTo>
                <a:cubicBezTo>
                  <a:pt x="21600" y="10246"/>
                  <a:pt x="18706" y="7308"/>
                  <a:pt x="14602" y="6177"/>
                </a:cubicBezTo>
                <a:cubicBezTo>
                  <a:pt x="12721" y="5659"/>
                  <a:pt x="11462" y="4346"/>
                  <a:pt x="11462" y="2866"/>
                </a:cubicBezTo>
                <a:lnTo>
                  <a:pt x="11462" y="1348"/>
                </a:lnTo>
                <a:cubicBezTo>
                  <a:pt x="11462" y="1288"/>
                  <a:pt x="11528" y="1240"/>
                  <a:pt x="11609" y="1240"/>
                </a:cubicBezTo>
                <a:lnTo>
                  <a:pt x="12100" y="1240"/>
                </a:lnTo>
                <a:cubicBezTo>
                  <a:pt x="12231" y="1240"/>
                  <a:pt x="12312" y="1120"/>
                  <a:pt x="12214" y="1047"/>
                </a:cubicBezTo>
                <a:lnTo>
                  <a:pt x="10792" y="0"/>
                </a:lnTo>
                <a:lnTo>
                  <a:pt x="9369" y="1047"/>
                </a:lnTo>
                <a:cubicBezTo>
                  <a:pt x="9271" y="1120"/>
                  <a:pt x="9337" y="1240"/>
                  <a:pt x="9484" y="1240"/>
                </a:cubicBezTo>
                <a:lnTo>
                  <a:pt x="9974" y="1240"/>
                </a:lnTo>
                <a:cubicBezTo>
                  <a:pt x="10056" y="1240"/>
                  <a:pt x="10121" y="1288"/>
                  <a:pt x="10121" y="1348"/>
                </a:cubicBezTo>
                <a:lnTo>
                  <a:pt x="10121" y="2829"/>
                </a:lnTo>
                <a:cubicBezTo>
                  <a:pt x="10121" y="4310"/>
                  <a:pt x="8879" y="5647"/>
                  <a:pt x="6982" y="6177"/>
                </a:cubicBezTo>
                <a:cubicBezTo>
                  <a:pt x="2911" y="7308"/>
                  <a:pt x="0" y="10210"/>
                  <a:pt x="0" y="13605"/>
                </a:cubicBezTo>
                <a:close/>
                <a:moveTo>
                  <a:pt x="18150" y="11932"/>
                </a:moveTo>
                <a:cubicBezTo>
                  <a:pt x="18150" y="14930"/>
                  <a:pt x="14847" y="17362"/>
                  <a:pt x="10775" y="17362"/>
                </a:cubicBezTo>
                <a:cubicBezTo>
                  <a:pt x="6704" y="17362"/>
                  <a:pt x="3401" y="14930"/>
                  <a:pt x="3401" y="11932"/>
                </a:cubicBezTo>
                <a:cubicBezTo>
                  <a:pt x="3401" y="8934"/>
                  <a:pt x="6704" y="6502"/>
                  <a:pt x="10775" y="6502"/>
                </a:cubicBezTo>
                <a:cubicBezTo>
                  <a:pt x="14847" y="6502"/>
                  <a:pt x="18150" y="8934"/>
                  <a:pt x="18150" y="1193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401BEA26-1794-7944-AE7B-91D3CDF0430E}"/>
              </a:ext>
            </a:extLst>
          </p:cNvPr>
          <p:cNvSpPr txBox="1"/>
          <p:nvPr/>
        </p:nvSpPr>
        <p:spPr>
          <a:xfrm>
            <a:off x="5887255" y="4652793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F7E398C3-F396-5D4D-90EA-B65ADB0E37D1}"/>
              </a:ext>
            </a:extLst>
          </p:cNvPr>
          <p:cNvSpPr txBox="1"/>
          <p:nvPr/>
        </p:nvSpPr>
        <p:spPr>
          <a:xfrm>
            <a:off x="5699431" y="4094649"/>
            <a:ext cx="832823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</a:t>
            </a:r>
          </a:p>
        </p:txBody>
      </p:sp>
      <p:pic>
        <p:nvPicPr>
          <p:cNvPr id="26" name="Graphic 28" descr="Handshake with solid fill">
            <a:extLst>
              <a:ext uri="{FF2B5EF4-FFF2-40B4-BE49-F238E27FC236}">
                <a16:creationId xmlns:a16="http://schemas.microsoft.com/office/drawing/2014/main" id="{3171948E-94D8-6D45-B3B3-B193FE5DE3B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38951" y="3753581"/>
            <a:ext cx="353784" cy="353784"/>
          </a:xfrm>
          <a:prstGeom prst="rect">
            <a:avLst/>
          </a:prstGeom>
        </p:spPr>
      </p:pic>
      <p:sp>
        <p:nvSpPr>
          <p:cNvPr id="4" name="Shape">
            <a:extLst>
              <a:ext uri="{FF2B5EF4-FFF2-40B4-BE49-F238E27FC236}">
                <a16:creationId xmlns:a16="http://schemas.microsoft.com/office/drawing/2014/main" id="{CDEE80B6-94EA-6E4F-8B83-C05B923932E2}"/>
              </a:ext>
            </a:extLst>
          </p:cNvPr>
          <p:cNvSpPr/>
          <p:nvPr/>
        </p:nvSpPr>
        <p:spPr>
          <a:xfrm>
            <a:off x="6867148" y="2107378"/>
            <a:ext cx="1585075" cy="2149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541" extrusionOk="0">
                <a:moveTo>
                  <a:pt x="21568" y="7936"/>
                </a:moveTo>
                <a:cubicBezTo>
                  <a:pt x="21568" y="3517"/>
                  <a:pt x="16663" y="-59"/>
                  <a:pt x="10629" y="1"/>
                </a:cubicBezTo>
                <a:cubicBezTo>
                  <a:pt x="4792" y="61"/>
                  <a:pt x="50" y="3577"/>
                  <a:pt x="1" y="7875"/>
                </a:cubicBezTo>
                <a:cubicBezTo>
                  <a:pt x="-32" y="11295"/>
                  <a:pt x="2862" y="14233"/>
                  <a:pt x="6966" y="15364"/>
                </a:cubicBezTo>
                <a:cubicBezTo>
                  <a:pt x="8847" y="15882"/>
                  <a:pt x="10106" y="17195"/>
                  <a:pt x="10106" y="18675"/>
                </a:cubicBezTo>
                <a:lnTo>
                  <a:pt x="10106" y="20193"/>
                </a:lnTo>
                <a:cubicBezTo>
                  <a:pt x="10106" y="20253"/>
                  <a:pt x="10040" y="20301"/>
                  <a:pt x="9959" y="20301"/>
                </a:cubicBezTo>
                <a:lnTo>
                  <a:pt x="9468" y="20301"/>
                </a:lnTo>
                <a:cubicBezTo>
                  <a:pt x="9337" y="20301"/>
                  <a:pt x="9256" y="20421"/>
                  <a:pt x="9354" y="20494"/>
                </a:cubicBezTo>
                <a:lnTo>
                  <a:pt x="10776" y="21541"/>
                </a:lnTo>
                <a:lnTo>
                  <a:pt x="12199" y="20494"/>
                </a:lnTo>
                <a:cubicBezTo>
                  <a:pt x="12297" y="20421"/>
                  <a:pt x="12231" y="20301"/>
                  <a:pt x="12084" y="20301"/>
                </a:cubicBezTo>
                <a:lnTo>
                  <a:pt x="11594" y="20301"/>
                </a:lnTo>
                <a:cubicBezTo>
                  <a:pt x="11512" y="20301"/>
                  <a:pt x="11447" y="20253"/>
                  <a:pt x="11447" y="20193"/>
                </a:cubicBezTo>
                <a:lnTo>
                  <a:pt x="11447" y="18712"/>
                </a:lnTo>
                <a:cubicBezTo>
                  <a:pt x="11447" y="17231"/>
                  <a:pt x="12689" y="15894"/>
                  <a:pt x="14586" y="15364"/>
                </a:cubicBezTo>
                <a:cubicBezTo>
                  <a:pt x="18674" y="14233"/>
                  <a:pt x="21568" y="11331"/>
                  <a:pt x="21568" y="7936"/>
                </a:cubicBezTo>
                <a:close/>
                <a:moveTo>
                  <a:pt x="3418" y="9609"/>
                </a:moveTo>
                <a:cubicBezTo>
                  <a:pt x="3418" y="6611"/>
                  <a:pt x="6721" y="4179"/>
                  <a:pt x="10793" y="4179"/>
                </a:cubicBezTo>
                <a:cubicBezTo>
                  <a:pt x="14864" y="4179"/>
                  <a:pt x="18167" y="6611"/>
                  <a:pt x="18167" y="9609"/>
                </a:cubicBezTo>
                <a:cubicBezTo>
                  <a:pt x="18167" y="12607"/>
                  <a:pt x="14864" y="15039"/>
                  <a:pt x="10793" y="15039"/>
                </a:cubicBezTo>
                <a:cubicBezTo>
                  <a:pt x="6721" y="15039"/>
                  <a:pt x="3418" y="12607"/>
                  <a:pt x="3418" y="960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78E23493-5ED4-5349-B36F-E8447080F6B0}"/>
              </a:ext>
            </a:extLst>
          </p:cNvPr>
          <p:cNvSpPr txBox="1"/>
          <p:nvPr/>
        </p:nvSpPr>
        <p:spPr>
          <a:xfrm>
            <a:off x="7431097" y="2125536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18" name="TextBox 18">
            <a:extLst>
              <a:ext uri="{FF2B5EF4-FFF2-40B4-BE49-F238E27FC236}">
                <a16:creationId xmlns:a16="http://schemas.microsoft.com/office/drawing/2014/main" id="{CD974755-ADDD-0D4F-B081-B1EB2ABFFE15}"/>
              </a:ext>
            </a:extLst>
          </p:cNvPr>
          <p:cNvSpPr txBox="1"/>
          <p:nvPr/>
        </p:nvSpPr>
        <p:spPr>
          <a:xfrm>
            <a:off x="7243273" y="2545547"/>
            <a:ext cx="832823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</a:t>
            </a:r>
          </a:p>
        </p:txBody>
      </p:sp>
      <p:pic>
        <p:nvPicPr>
          <p:cNvPr id="27" name="Graphic 30" descr="Target Audience with solid fill">
            <a:extLst>
              <a:ext uri="{FF2B5EF4-FFF2-40B4-BE49-F238E27FC236}">
                <a16:creationId xmlns:a16="http://schemas.microsoft.com/office/drawing/2014/main" id="{0BA42B5A-3E1E-8D40-9247-C245EA6A19C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482793" y="3095268"/>
            <a:ext cx="353784" cy="353784"/>
          </a:xfrm>
          <a:prstGeom prst="rect">
            <a:avLst/>
          </a:prstGeom>
        </p:spPr>
      </p:pic>
      <p:sp>
        <p:nvSpPr>
          <p:cNvPr id="3" name="Shape">
            <a:extLst>
              <a:ext uri="{FF2B5EF4-FFF2-40B4-BE49-F238E27FC236}">
                <a16:creationId xmlns:a16="http://schemas.microsoft.com/office/drawing/2014/main" id="{0DBFF87E-2B18-EC4E-9E00-9DF95DA71154}"/>
              </a:ext>
            </a:extLst>
          </p:cNvPr>
          <p:cNvSpPr/>
          <p:nvPr/>
        </p:nvSpPr>
        <p:spPr>
          <a:xfrm>
            <a:off x="691778" y="2107378"/>
            <a:ext cx="1585075" cy="2149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541" extrusionOk="0">
                <a:moveTo>
                  <a:pt x="21568" y="7936"/>
                </a:moveTo>
                <a:cubicBezTo>
                  <a:pt x="21568" y="3517"/>
                  <a:pt x="16663" y="-59"/>
                  <a:pt x="10629" y="1"/>
                </a:cubicBezTo>
                <a:cubicBezTo>
                  <a:pt x="4792" y="61"/>
                  <a:pt x="50" y="3577"/>
                  <a:pt x="1" y="7875"/>
                </a:cubicBezTo>
                <a:cubicBezTo>
                  <a:pt x="-32" y="11295"/>
                  <a:pt x="2862" y="14233"/>
                  <a:pt x="6966" y="15364"/>
                </a:cubicBezTo>
                <a:cubicBezTo>
                  <a:pt x="8847" y="15882"/>
                  <a:pt x="10106" y="17195"/>
                  <a:pt x="10106" y="18675"/>
                </a:cubicBezTo>
                <a:lnTo>
                  <a:pt x="10106" y="20193"/>
                </a:lnTo>
                <a:cubicBezTo>
                  <a:pt x="10106" y="20253"/>
                  <a:pt x="10040" y="20301"/>
                  <a:pt x="9959" y="20301"/>
                </a:cubicBezTo>
                <a:lnTo>
                  <a:pt x="9468" y="20301"/>
                </a:lnTo>
                <a:cubicBezTo>
                  <a:pt x="9337" y="20301"/>
                  <a:pt x="9255" y="20421"/>
                  <a:pt x="9354" y="20494"/>
                </a:cubicBezTo>
                <a:lnTo>
                  <a:pt x="10776" y="21541"/>
                </a:lnTo>
                <a:lnTo>
                  <a:pt x="12199" y="20494"/>
                </a:lnTo>
                <a:cubicBezTo>
                  <a:pt x="12297" y="20421"/>
                  <a:pt x="12231" y="20301"/>
                  <a:pt x="12084" y="20301"/>
                </a:cubicBezTo>
                <a:lnTo>
                  <a:pt x="11594" y="20301"/>
                </a:lnTo>
                <a:cubicBezTo>
                  <a:pt x="11512" y="20301"/>
                  <a:pt x="11447" y="20253"/>
                  <a:pt x="11447" y="20193"/>
                </a:cubicBezTo>
                <a:lnTo>
                  <a:pt x="11447" y="18712"/>
                </a:lnTo>
                <a:cubicBezTo>
                  <a:pt x="11447" y="17231"/>
                  <a:pt x="12689" y="15894"/>
                  <a:pt x="14586" y="15364"/>
                </a:cubicBezTo>
                <a:cubicBezTo>
                  <a:pt x="18674" y="14233"/>
                  <a:pt x="21568" y="11331"/>
                  <a:pt x="21568" y="7936"/>
                </a:cubicBezTo>
                <a:close/>
                <a:moveTo>
                  <a:pt x="3418" y="9609"/>
                </a:moveTo>
                <a:cubicBezTo>
                  <a:pt x="3418" y="6611"/>
                  <a:pt x="6721" y="4179"/>
                  <a:pt x="10793" y="4179"/>
                </a:cubicBezTo>
                <a:cubicBezTo>
                  <a:pt x="14864" y="4179"/>
                  <a:pt x="18167" y="6611"/>
                  <a:pt x="18167" y="9609"/>
                </a:cubicBezTo>
                <a:cubicBezTo>
                  <a:pt x="18167" y="12607"/>
                  <a:pt x="14864" y="15039"/>
                  <a:pt x="10793" y="15039"/>
                </a:cubicBezTo>
                <a:cubicBezTo>
                  <a:pt x="6721" y="15039"/>
                  <a:pt x="3418" y="12607"/>
                  <a:pt x="3418" y="960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8FA9E6BF-8417-A24C-8581-A167EED36064}"/>
              </a:ext>
            </a:extLst>
          </p:cNvPr>
          <p:cNvSpPr txBox="1"/>
          <p:nvPr/>
        </p:nvSpPr>
        <p:spPr>
          <a:xfrm>
            <a:off x="1255727" y="2125536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0799E806-78CB-F24C-9BA0-89806ED4DD2E}"/>
              </a:ext>
            </a:extLst>
          </p:cNvPr>
          <p:cNvSpPr txBox="1"/>
          <p:nvPr/>
        </p:nvSpPr>
        <p:spPr>
          <a:xfrm>
            <a:off x="1067903" y="2545547"/>
            <a:ext cx="832823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/>
              <a:t>Lorem Ipsum</a:t>
            </a:r>
          </a:p>
        </p:txBody>
      </p:sp>
      <p:pic>
        <p:nvPicPr>
          <p:cNvPr id="24" name="Graphic 26" descr="Briefcase with solid fill">
            <a:extLst>
              <a:ext uri="{FF2B5EF4-FFF2-40B4-BE49-F238E27FC236}">
                <a16:creationId xmlns:a16="http://schemas.microsoft.com/office/drawing/2014/main" id="{EC07A4CC-8024-454B-BE2B-B8BE755D0E0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307423" y="3095268"/>
            <a:ext cx="353784" cy="353784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AE440715-1736-25B7-7C03-0B47436A0CCD}"/>
              </a:ext>
            </a:extLst>
          </p:cNvPr>
          <p:cNvGrpSpPr/>
          <p:nvPr/>
        </p:nvGrpSpPr>
        <p:grpSpPr>
          <a:xfrm>
            <a:off x="840258" y="4337022"/>
            <a:ext cx="1288115" cy="875538"/>
            <a:chOff x="332936" y="2689322"/>
            <a:chExt cx="2926080" cy="1167384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9CE01AE-8341-C9CD-16B6-52B4449F2994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382402F-1835-20EE-1C15-7DBF82336A1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8F55AC8-A8CE-D8A9-F7CB-34E121716193}"/>
              </a:ext>
            </a:extLst>
          </p:cNvPr>
          <p:cNvGrpSpPr/>
          <p:nvPr/>
        </p:nvGrpSpPr>
        <p:grpSpPr>
          <a:xfrm>
            <a:off x="3927942" y="4337022"/>
            <a:ext cx="1288115" cy="875538"/>
            <a:chOff x="332936" y="2689322"/>
            <a:chExt cx="2926080" cy="1167384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B5FE98B-58B0-6E56-CDB6-0CBE27BB0B6D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B6C235D-E2D1-3200-ABF4-80ADF754494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A760995-7FE1-B82C-C19A-A2A2BE59D4DA}"/>
              </a:ext>
            </a:extLst>
          </p:cNvPr>
          <p:cNvGrpSpPr/>
          <p:nvPr/>
        </p:nvGrpSpPr>
        <p:grpSpPr>
          <a:xfrm>
            <a:off x="7015627" y="4337022"/>
            <a:ext cx="1288115" cy="875538"/>
            <a:chOff x="332936" y="2689322"/>
            <a:chExt cx="2926080" cy="1167384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ADAD5BA-292F-005C-2887-6186ADF28772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8492D41-1F03-E679-B04D-87F7742F27B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7A8A497-8212-BBF5-9EFC-07C38466ED9E}"/>
              </a:ext>
            </a:extLst>
          </p:cNvPr>
          <p:cNvGrpSpPr/>
          <p:nvPr/>
        </p:nvGrpSpPr>
        <p:grpSpPr>
          <a:xfrm>
            <a:off x="2384100" y="1957598"/>
            <a:ext cx="1288115" cy="875538"/>
            <a:chOff x="332936" y="2689322"/>
            <a:chExt cx="2926080" cy="1167384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0AE45BC-2049-2581-8235-5568CB69D93C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E1DF92B-1E12-E50A-C311-A3D6C62F5D7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338BEA9-55E2-008C-F653-8258D2FE4FD3}"/>
              </a:ext>
            </a:extLst>
          </p:cNvPr>
          <p:cNvGrpSpPr/>
          <p:nvPr/>
        </p:nvGrpSpPr>
        <p:grpSpPr>
          <a:xfrm>
            <a:off x="5471784" y="1957598"/>
            <a:ext cx="1288115" cy="875538"/>
            <a:chOff x="332936" y="2689322"/>
            <a:chExt cx="2926080" cy="1167384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B76A789-773F-EDE8-8425-427D6D59C6C9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/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A52100B-57B5-7179-B501-F59F1A1CCAF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88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Alternating Balloon List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0BFE84D8-BF13-7B41-9A1C-8CD6F1195D8A}"/>
              </a:ext>
            </a:extLst>
          </p:cNvPr>
          <p:cNvSpPr/>
          <p:nvPr/>
        </p:nvSpPr>
        <p:spPr>
          <a:xfrm>
            <a:off x="2235621" y="2924540"/>
            <a:ext cx="1585075" cy="2149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541" extrusionOk="0">
                <a:moveTo>
                  <a:pt x="0" y="13605"/>
                </a:moveTo>
                <a:cubicBezTo>
                  <a:pt x="0" y="18024"/>
                  <a:pt x="4905" y="21600"/>
                  <a:pt x="10939" y="21540"/>
                </a:cubicBezTo>
                <a:cubicBezTo>
                  <a:pt x="16776" y="21480"/>
                  <a:pt x="21518" y="17964"/>
                  <a:pt x="21567" y="13666"/>
                </a:cubicBezTo>
                <a:cubicBezTo>
                  <a:pt x="21600" y="10246"/>
                  <a:pt x="18706" y="7308"/>
                  <a:pt x="14602" y="6177"/>
                </a:cubicBezTo>
                <a:cubicBezTo>
                  <a:pt x="12721" y="5659"/>
                  <a:pt x="11462" y="4346"/>
                  <a:pt x="11462" y="2866"/>
                </a:cubicBezTo>
                <a:lnTo>
                  <a:pt x="11462" y="1348"/>
                </a:lnTo>
                <a:cubicBezTo>
                  <a:pt x="11462" y="1288"/>
                  <a:pt x="11528" y="1240"/>
                  <a:pt x="11609" y="1240"/>
                </a:cubicBezTo>
                <a:lnTo>
                  <a:pt x="12100" y="1240"/>
                </a:lnTo>
                <a:cubicBezTo>
                  <a:pt x="12231" y="1240"/>
                  <a:pt x="12313" y="1120"/>
                  <a:pt x="12214" y="1047"/>
                </a:cubicBezTo>
                <a:lnTo>
                  <a:pt x="10792" y="0"/>
                </a:lnTo>
                <a:lnTo>
                  <a:pt x="9369" y="1047"/>
                </a:lnTo>
                <a:cubicBezTo>
                  <a:pt x="9271" y="1120"/>
                  <a:pt x="9337" y="1240"/>
                  <a:pt x="9484" y="1240"/>
                </a:cubicBezTo>
                <a:lnTo>
                  <a:pt x="9974" y="1240"/>
                </a:lnTo>
                <a:cubicBezTo>
                  <a:pt x="10056" y="1240"/>
                  <a:pt x="10121" y="1288"/>
                  <a:pt x="10121" y="1348"/>
                </a:cubicBezTo>
                <a:lnTo>
                  <a:pt x="10121" y="2829"/>
                </a:lnTo>
                <a:cubicBezTo>
                  <a:pt x="10121" y="4310"/>
                  <a:pt x="8879" y="5647"/>
                  <a:pt x="6982" y="6177"/>
                </a:cubicBezTo>
                <a:cubicBezTo>
                  <a:pt x="2894" y="7308"/>
                  <a:pt x="0" y="10210"/>
                  <a:pt x="0" y="13605"/>
                </a:cubicBezTo>
                <a:close/>
                <a:moveTo>
                  <a:pt x="18150" y="11932"/>
                </a:moveTo>
                <a:cubicBezTo>
                  <a:pt x="18150" y="14930"/>
                  <a:pt x="14847" y="17362"/>
                  <a:pt x="10775" y="17362"/>
                </a:cubicBezTo>
                <a:cubicBezTo>
                  <a:pt x="6704" y="17362"/>
                  <a:pt x="3401" y="14930"/>
                  <a:pt x="3401" y="11932"/>
                </a:cubicBezTo>
                <a:cubicBezTo>
                  <a:pt x="3401" y="8934"/>
                  <a:pt x="6704" y="6502"/>
                  <a:pt x="10775" y="6502"/>
                </a:cubicBezTo>
                <a:cubicBezTo>
                  <a:pt x="14847" y="6502"/>
                  <a:pt x="18150" y="8934"/>
                  <a:pt x="18150" y="11932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TextBox 9">
            <a:extLst>
              <a:ext uri="{FF2B5EF4-FFF2-40B4-BE49-F238E27FC236}">
                <a16:creationId xmlns:a16="http://schemas.microsoft.com/office/drawing/2014/main" id="{8C8A5F29-FBF1-6A4F-BE86-99F6A69B656C}"/>
              </a:ext>
            </a:extLst>
          </p:cNvPr>
          <p:cNvSpPr txBox="1"/>
          <p:nvPr/>
        </p:nvSpPr>
        <p:spPr>
          <a:xfrm>
            <a:off x="2799569" y="4652793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2" name="TextBox 22">
            <a:extLst>
              <a:ext uri="{FF2B5EF4-FFF2-40B4-BE49-F238E27FC236}">
                <a16:creationId xmlns:a16="http://schemas.microsoft.com/office/drawing/2014/main" id="{D36CA6EA-1E2B-F94B-B5B8-25F29819FE84}"/>
              </a:ext>
            </a:extLst>
          </p:cNvPr>
          <p:cNvSpPr txBox="1"/>
          <p:nvPr/>
        </p:nvSpPr>
        <p:spPr>
          <a:xfrm>
            <a:off x="2611746" y="4094649"/>
            <a:ext cx="832823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23" name="Graphic 25" descr="Board Of Directors with solid fill">
            <a:extLst>
              <a:ext uri="{FF2B5EF4-FFF2-40B4-BE49-F238E27FC236}">
                <a16:creationId xmlns:a16="http://schemas.microsoft.com/office/drawing/2014/main" id="{F53519F3-3F22-934C-AF1B-560EF0A5FB4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51265" y="3753581"/>
            <a:ext cx="353784" cy="353784"/>
          </a:xfrm>
          <a:prstGeom prst="rect">
            <a:avLst/>
          </a:prstGeom>
        </p:spPr>
      </p:pic>
      <p:sp>
        <p:nvSpPr>
          <p:cNvPr id="6" name="Shape">
            <a:extLst>
              <a:ext uri="{FF2B5EF4-FFF2-40B4-BE49-F238E27FC236}">
                <a16:creationId xmlns:a16="http://schemas.microsoft.com/office/drawing/2014/main" id="{2BB5F012-0AC2-2748-B433-6F9E0024723E}"/>
              </a:ext>
            </a:extLst>
          </p:cNvPr>
          <p:cNvSpPr/>
          <p:nvPr/>
        </p:nvSpPr>
        <p:spPr>
          <a:xfrm>
            <a:off x="3779463" y="2107378"/>
            <a:ext cx="1585075" cy="2149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541" extrusionOk="0">
                <a:moveTo>
                  <a:pt x="21568" y="7936"/>
                </a:moveTo>
                <a:cubicBezTo>
                  <a:pt x="21568" y="3517"/>
                  <a:pt x="16663" y="-59"/>
                  <a:pt x="10629" y="1"/>
                </a:cubicBezTo>
                <a:cubicBezTo>
                  <a:pt x="4792" y="61"/>
                  <a:pt x="50" y="3577"/>
                  <a:pt x="1" y="7875"/>
                </a:cubicBezTo>
                <a:cubicBezTo>
                  <a:pt x="-32" y="11295"/>
                  <a:pt x="2862" y="14233"/>
                  <a:pt x="6966" y="15364"/>
                </a:cubicBezTo>
                <a:cubicBezTo>
                  <a:pt x="8847" y="15882"/>
                  <a:pt x="10106" y="17195"/>
                  <a:pt x="10106" y="18675"/>
                </a:cubicBezTo>
                <a:lnTo>
                  <a:pt x="10106" y="20193"/>
                </a:lnTo>
                <a:cubicBezTo>
                  <a:pt x="10106" y="20253"/>
                  <a:pt x="10040" y="20301"/>
                  <a:pt x="9959" y="20301"/>
                </a:cubicBezTo>
                <a:lnTo>
                  <a:pt x="9468" y="20301"/>
                </a:lnTo>
                <a:cubicBezTo>
                  <a:pt x="9337" y="20301"/>
                  <a:pt x="9255" y="20421"/>
                  <a:pt x="9354" y="20494"/>
                </a:cubicBezTo>
                <a:lnTo>
                  <a:pt x="10776" y="21541"/>
                </a:lnTo>
                <a:lnTo>
                  <a:pt x="12199" y="20494"/>
                </a:lnTo>
                <a:cubicBezTo>
                  <a:pt x="12297" y="20421"/>
                  <a:pt x="12231" y="20301"/>
                  <a:pt x="12084" y="20301"/>
                </a:cubicBezTo>
                <a:lnTo>
                  <a:pt x="11594" y="20301"/>
                </a:lnTo>
                <a:cubicBezTo>
                  <a:pt x="11512" y="20301"/>
                  <a:pt x="11447" y="20253"/>
                  <a:pt x="11447" y="20193"/>
                </a:cubicBezTo>
                <a:lnTo>
                  <a:pt x="11447" y="18712"/>
                </a:lnTo>
                <a:cubicBezTo>
                  <a:pt x="11447" y="17231"/>
                  <a:pt x="12689" y="15894"/>
                  <a:pt x="14586" y="15364"/>
                </a:cubicBezTo>
                <a:cubicBezTo>
                  <a:pt x="18674" y="14233"/>
                  <a:pt x="21568" y="11331"/>
                  <a:pt x="21568" y="7936"/>
                </a:cubicBezTo>
                <a:close/>
                <a:moveTo>
                  <a:pt x="3418" y="9609"/>
                </a:moveTo>
                <a:cubicBezTo>
                  <a:pt x="3418" y="6611"/>
                  <a:pt x="6721" y="4179"/>
                  <a:pt x="10793" y="4179"/>
                </a:cubicBezTo>
                <a:cubicBezTo>
                  <a:pt x="14864" y="4179"/>
                  <a:pt x="18167" y="6611"/>
                  <a:pt x="18167" y="9609"/>
                </a:cubicBezTo>
                <a:cubicBezTo>
                  <a:pt x="18167" y="12607"/>
                  <a:pt x="14864" y="15039"/>
                  <a:pt x="10793" y="15039"/>
                </a:cubicBezTo>
                <a:cubicBezTo>
                  <a:pt x="6721" y="15039"/>
                  <a:pt x="3418" y="12607"/>
                  <a:pt x="3418" y="960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TextBox 10">
            <a:extLst>
              <a:ext uri="{FF2B5EF4-FFF2-40B4-BE49-F238E27FC236}">
                <a16:creationId xmlns:a16="http://schemas.microsoft.com/office/drawing/2014/main" id="{3D6132FF-7A04-BD42-B692-670D7378FF3B}"/>
              </a:ext>
            </a:extLst>
          </p:cNvPr>
          <p:cNvSpPr txBox="1"/>
          <p:nvPr/>
        </p:nvSpPr>
        <p:spPr>
          <a:xfrm>
            <a:off x="4343412" y="2125536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19" name="TextBox 19">
            <a:extLst>
              <a:ext uri="{FF2B5EF4-FFF2-40B4-BE49-F238E27FC236}">
                <a16:creationId xmlns:a16="http://schemas.microsoft.com/office/drawing/2014/main" id="{1A3786D1-1215-D442-88D0-AEC582BCE772}"/>
              </a:ext>
            </a:extLst>
          </p:cNvPr>
          <p:cNvSpPr txBox="1"/>
          <p:nvPr/>
        </p:nvSpPr>
        <p:spPr>
          <a:xfrm>
            <a:off x="4155589" y="2545547"/>
            <a:ext cx="832823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25" name="Graphic 27" descr="Customer review with solid fill">
            <a:extLst>
              <a:ext uri="{FF2B5EF4-FFF2-40B4-BE49-F238E27FC236}">
                <a16:creationId xmlns:a16="http://schemas.microsoft.com/office/drawing/2014/main" id="{7763389C-FC06-8D48-958F-552C097A5DD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395108" y="3095268"/>
            <a:ext cx="353784" cy="353784"/>
          </a:xfrm>
          <a:prstGeom prst="rect">
            <a:avLst/>
          </a:prstGeom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2813F82E-F020-DD43-A1FA-48444E307B7E}"/>
              </a:ext>
            </a:extLst>
          </p:cNvPr>
          <p:cNvSpPr/>
          <p:nvPr/>
        </p:nvSpPr>
        <p:spPr>
          <a:xfrm>
            <a:off x="5323306" y="2924540"/>
            <a:ext cx="1585075" cy="2149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541" extrusionOk="0">
                <a:moveTo>
                  <a:pt x="0" y="13605"/>
                </a:moveTo>
                <a:cubicBezTo>
                  <a:pt x="0" y="18024"/>
                  <a:pt x="4905" y="21600"/>
                  <a:pt x="10939" y="21540"/>
                </a:cubicBezTo>
                <a:cubicBezTo>
                  <a:pt x="16776" y="21480"/>
                  <a:pt x="21518" y="17964"/>
                  <a:pt x="21567" y="13666"/>
                </a:cubicBezTo>
                <a:cubicBezTo>
                  <a:pt x="21600" y="10246"/>
                  <a:pt x="18706" y="7308"/>
                  <a:pt x="14602" y="6177"/>
                </a:cubicBezTo>
                <a:cubicBezTo>
                  <a:pt x="12721" y="5659"/>
                  <a:pt x="11462" y="4346"/>
                  <a:pt x="11462" y="2866"/>
                </a:cubicBezTo>
                <a:lnTo>
                  <a:pt x="11462" y="1348"/>
                </a:lnTo>
                <a:cubicBezTo>
                  <a:pt x="11462" y="1288"/>
                  <a:pt x="11528" y="1240"/>
                  <a:pt x="11609" y="1240"/>
                </a:cubicBezTo>
                <a:lnTo>
                  <a:pt x="12100" y="1240"/>
                </a:lnTo>
                <a:cubicBezTo>
                  <a:pt x="12231" y="1240"/>
                  <a:pt x="12312" y="1120"/>
                  <a:pt x="12214" y="1047"/>
                </a:cubicBezTo>
                <a:lnTo>
                  <a:pt x="10792" y="0"/>
                </a:lnTo>
                <a:lnTo>
                  <a:pt x="9369" y="1047"/>
                </a:lnTo>
                <a:cubicBezTo>
                  <a:pt x="9271" y="1120"/>
                  <a:pt x="9337" y="1240"/>
                  <a:pt x="9484" y="1240"/>
                </a:cubicBezTo>
                <a:lnTo>
                  <a:pt x="9974" y="1240"/>
                </a:lnTo>
                <a:cubicBezTo>
                  <a:pt x="10056" y="1240"/>
                  <a:pt x="10121" y="1288"/>
                  <a:pt x="10121" y="1348"/>
                </a:cubicBezTo>
                <a:lnTo>
                  <a:pt x="10121" y="2829"/>
                </a:lnTo>
                <a:cubicBezTo>
                  <a:pt x="10121" y="4310"/>
                  <a:pt x="8879" y="5647"/>
                  <a:pt x="6982" y="6177"/>
                </a:cubicBezTo>
                <a:cubicBezTo>
                  <a:pt x="2911" y="7308"/>
                  <a:pt x="0" y="10210"/>
                  <a:pt x="0" y="13605"/>
                </a:cubicBezTo>
                <a:close/>
                <a:moveTo>
                  <a:pt x="18150" y="11932"/>
                </a:moveTo>
                <a:cubicBezTo>
                  <a:pt x="18150" y="14930"/>
                  <a:pt x="14847" y="17362"/>
                  <a:pt x="10775" y="17362"/>
                </a:cubicBezTo>
                <a:cubicBezTo>
                  <a:pt x="6704" y="17362"/>
                  <a:pt x="3401" y="14930"/>
                  <a:pt x="3401" y="11932"/>
                </a:cubicBezTo>
                <a:cubicBezTo>
                  <a:pt x="3401" y="8934"/>
                  <a:pt x="6704" y="6502"/>
                  <a:pt x="10775" y="6502"/>
                </a:cubicBezTo>
                <a:cubicBezTo>
                  <a:pt x="14847" y="6502"/>
                  <a:pt x="18150" y="8934"/>
                  <a:pt x="18150" y="11932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1" name="TextBox 11">
            <a:extLst>
              <a:ext uri="{FF2B5EF4-FFF2-40B4-BE49-F238E27FC236}">
                <a16:creationId xmlns:a16="http://schemas.microsoft.com/office/drawing/2014/main" id="{401BEA26-1794-7944-AE7B-91D3CDF0430E}"/>
              </a:ext>
            </a:extLst>
          </p:cNvPr>
          <p:cNvSpPr txBox="1"/>
          <p:nvPr/>
        </p:nvSpPr>
        <p:spPr>
          <a:xfrm>
            <a:off x="5887255" y="4652793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21" name="TextBox 21">
            <a:extLst>
              <a:ext uri="{FF2B5EF4-FFF2-40B4-BE49-F238E27FC236}">
                <a16:creationId xmlns:a16="http://schemas.microsoft.com/office/drawing/2014/main" id="{F7E398C3-F396-5D4D-90EA-B65ADB0E37D1}"/>
              </a:ext>
            </a:extLst>
          </p:cNvPr>
          <p:cNvSpPr txBox="1"/>
          <p:nvPr/>
        </p:nvSpPr>
        <p:spPr>
          <a:xfrm>
            <a:off x="5699431" y="4094649"/>
            <a:ext cx="832823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26" name="Graphic 28" descr="Handshake with solid fill">
            <a:extLst>
              <a:ext uri="{FF2B5EF4-FFF2-40B4-BE49-F238E27FC236}">
                <a16:creationId xmlns:a16="http://schemas.microsoft.com/office/drawing/2014/main" id="{3171948E-94D8-6D45-B3B3-B193FE5DE3B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938951" y="3753581"/>
            <a:ext cx="353784" cy="353784"/>
          </a:xfrm>
          <a:prstGeom prst="rect">
            <a:avLst/>
          </a:prstGeom>
        </p:spPr>
      </p:pic>
      <p:sp>
        <p:nvSpPr>
          <p:cNvPr id="4" name="Shape">
            <a:extLst>
              <a:ext uri="{FF2B5EF4-FFF2-40B4-BE49-F238E27FC236}">
                <a16:creationId xmlns:a16="http://schemas.microsoft.com/office/drawing/2014/main" id="{CDEE80B6-94EA-6E4F-8B83-C05B923932E2}"/>
              </a:ext>
            </a:extLst>
          </p:cNvPr>
          <p:cNvSpPr/>
          <p:nvPr/>
        </p:nvSpPr>
        <p:spPr>
          <a:xfrm>
            <a:off x="6867148" y="2107378"/>
            <a:ext cx="1585075" cy="2149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541" extrusionOk="0">
                <a:moveTo>
                  <a:pt x="21568" y="7936"/>
                </a:moveTo>
                <a:cubicBezTo>
                  <a:pt x="21568" y="3517"/>
                  <a:pt x="16663" y="-59"/>
                  <a:pt x="10629" y="1"/>
                </a:cubicBezTo>
                <a:cubicBezTo>
                  <a:pt x="4792" y="61"/>
                  <a:pt x="50" y="3577"/>
                  <a:pt x="1" y="7875"/>
                </a:cubicBezTo>
                <a:cubicBezTo>
                  <a:pt x="-32" y="11295"/>
                  <a:pt x="2862" y="14233"/>
                  <a:pt x="6966" y="15364"/>
                </a:cubicBezTo>
                <a:cubicBezTo>
                  <a:pt x="8847" y="15882"/>
                  <a:pt x="10106" y="17195"/>
                  <a:pt x="10106" y="18675"/>
                </a:cubicBezTo>
                <a:lnTo>
                  <a:pt x="10106" y="20193"/>
                </a:lnTo>
                <a:cubicBezTo>
                  <a:pt x="10106" y="20253"/>
                  <a:pt x="10040" y="20301"/>
                  <a:pt x="9959" y="20301"/>
                </a:cubicBezTo>
                <a:lnTo>
                  <a:pt x="9468" y="20301"/>
                </a:lnTo>
                <a:cubicBezTo>
                  <a:pt x="9337" y="20301"/>
                  <a:pt x="9256" y="20421"/>
                  <a:pt x="9354" y="20494"/>
                </a:cubicBezTo>
                <a:lnTo>
                  <a:pt x="10776" y="21541"/>
                </a:lnTo>
                <a:lnTo>
                  <a:pt x="12199" y="20494"/>
                </a:lnTo>
                <a:cubicBezTo>
                  <a:pt x="12297" y="20421"/>
                  <a:pt x="12231" y="20301"/>
                  <a:pt x="12084" y="20301"/>
                </a:cubicBezTo>
                <a:lnTo>
                  <a:pt x="11594" y="20301"/>
                </a:lnTo>
                <a:cubicBezTo>
                  <a:pt x="11512" y="20301"/>
                  <a:pt x="11447" y="20253"/>
                  <a:pt x="11447" y="20193"/>
                </a:cubicBezTo>
                <a:lnTo>
                  <a:pt x="11447" y="18712"/>
                </a:lnTo>
                <a:cubicBezTo>
                  <a:pt x="11447" y="17231"/>
                  <a:pt x="12689" y="15894"/>
                  <a:pt x="14586" y="15364"/>
                </a:cubicBezTo>
                <a:cubicBezTo>
                  <a:pt x="18674" y="14233"/>
                  <a:pt x="21568" y="11331"/>
                  <a:pt x="21568" y="7936"/>
                </a:cubicBezTo>
                <a:close/>
                <a:moveTo>
                  <a:pt x="3418" y="9609"/>
                </a:moveTo>
                <a:cubicBezTo>
                  <a:pt x="3418" y="6611"/>
                  <a:pt x="6721" y="4179"/>
                  <a:pt x="10793" y="4179"/>
                </a:cubicBezTo>
                <a:cubicBezTo>
                  <a:pt x="14864" y="4179"/>
                  <a:pt x="18167" y="6611"/>
                  <a:pt x="18167" y="9609"/>
                </a:cubicBezTo>
                <a:cubicBezTo>
                  <a:pt x="18167" y="12607"/>
                  <a:pt x="14864" y="15039"/>
                  <a:pt x="10793" y="15039"/>
                </a:cubicBezTo>
                <a:cubicBezTo>
                  <a:pt x="6721" y="15039"/>
                  <a:pt x="3418" y="12607"/>
                  <a:pt x="3418" y="9609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2" name="TextBox 12">
            <a:extLst>
              <a:ext uri="{FF2B5EF4-FFF2-40B4-BE49-F238E27FC236}">
                <a16:creationId xmlns:a16="http://schemas.microsoft.com/office/drawing/2014/main" id="{78E23493-5ED4-5349-B36F-E8447080F6B0}"/>
              </a:ext>
            </a:extLst>
          </p:cNvPr>
          <p:cNvSpPr txBox="1"/>
          <p:nvPr/>
        </p:nvSpPr>
        <p:spPr>
          <a:xfrm>
            <a:off x="7431097" y="2125536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bg1"/>
                </a:solidFill>
              </a:rPr>
              <a:t>05</a:t>
            </a:r>
          </a:p>
        </p:txBody>
      </p:sp>
      <p:sp>
        <p:nvSpPr>
          <p:cNvPr id="18" name="TextBox 18">
            <a:extLst>
              <a:ext uri="{FF2B5EF4-FFF2-40B4-BE49-F238E27FC236}">
                <a16:creationId xmlns:a16="http://schemas.microsoft.com/office/drawing/2014/main" id="{CD974755-ADDD-0D4F-B081-B1EB2ABFFE15}"/>
              </a:ext>
            </a:extLst>
          </p:cNvPr>
          <p:cNvSpPr txBox="1"/>
          <p:nvPr/>
        </p:nvSpPr>
        <p:spPr>
          <a:xfrm>
            <a:off x="7243273" y="2545547"/>
            <a:ext cx="832823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27" name="Graphic 30" descr="Target Audience with solid fill">
            <a:extLst>
              <a:ext uri="{FF2B5EF4-FFF2-40B4-BE49-F238E27FC236}">
                <a16:creationId xmlns:a16="http://schemas.microsoft.com/office/drawing/2014/main" id="{0BA42B5A-3E1E-8D40-9247-C245EA6A19C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482793" y="3095268"/>
            <a:ext cx="353784" cy="353784"/>
          </a:xfrm>
          <a:prstGeom prst="rect">
            <a:avLst/>
          </a:prstGeom>
        </p:spPr>
      </p:pic>
      <p:sp>
        <p:nvSpPr>
          <p:cNvPr id="3" name="Shape">
            <a:extLst>
              <a:ext uri="{FF2B5EF4-FFF2-40B4-BE49-F238E27FC236}">
                <a16:creationId xmlns:a16="http://schemas.microsoft.com/office/drawing/2014/main" id="{0DBFF87E-2B18-EC4E-9E00-9DF95DA71154}"/>
              </a:ext>
            </a:extLst>
          </p:cNvPr>
          <p:cNvSpPr/>
          <p:nvPr/>
        </p:nvSpPr>
        <p:spPr>
          <a:xfrm>
            <a:off x="691778" y="2107378"/>
            <a:ext cx="1585075" cy="21499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541" extrusionOk="0">
                <a:moveTo>
                  <a:pt x="21568" y="7936"/>
                </a:moveTo>
                <a:cubicBezTo>
                  <a:pt x="21568" y="3517"/>
                  <a:pt x="16663" y="-59"/>
                  <a:pt x="10629" y="1"/>
                </a:cubicBezTo>
                <a:cubicBezTo>
                  <a:pt x="4792" y="61"/>
                  <a:pt x="50" y="3577"/>
                  <a:pt x="1" y="7875"/>
                </a:cubicBezTo>
                <a:cubicBezTo>
                  <a:pt x="-32" y="11295"/>
                  <a:pt x="2862" y="14233"/>
                  <a:pt x="6966" y="15364"/>
                </a:cubicBezTo>
                <a:cubicBezTo>
                  <a:pt x="8847" y="15882"/>
                  <a:pt x="10106" y="17195"/>
                  <a:pt x="10106" y="18675"/>
                </a:cubicBezTo>
                <a:lnTo>
                  <a:pt x="10106" y="20193"/>
                </a:lnTo>
                <a:cubicBezTo>
                  <a:pt x="10106" y="20253"/>
                  <a:pt x="10040" y="20301"/>
                  <a:pt x="9959" y="20301"/>
                </a:cubicBezTo>
                <a:lnTo>
                  <a:pt x="9468" y="20301"/>
                </a:lnTo>
                <a:cubicBezTo>
                  <a:pt x="9337" y="20301"/>
                  <a:pt x="9255" y="20421"/>
                  <a:pt x="9354" y="20494"/>
                </a:cubicBezTo>
                <a:lnTo>
                  <a:pt x="10776" y="21541"/>
                </a:lnTo>
                <a:lnTo>
                  <a:pt x="12199" y="20494"/>
                </a:lnTo>
                <a:cubicBezTo>
                  <a:pt x="12297" y="20421"/>
                  <a:pt x="12231" y="20301"/>
                  <a:pt x="12084" y="20301"/>
                </a:cubicBezTo>
                <a:lnTo>
                  <a:pt x="11594" y="20301"/>
                </a:lnTo>
                <a:cubicBezTo>
                  <a:pt x="11512" y="20301"/>
                  <a:pt x="11447" y="20253"/>
                  <a:pt x="11447" y="20193"/>
                </a:cubicBezTo>
                <a:lnTo>
                  <a:pt x="11447" y="18712"/>
                </a:lnTo>
                <a:cubicBezTo>
                  <a:pt x="11447" y="17231"/>
                  <a:pt x="12689" y="15894"/>
                  <a:pt x="14586" y="15364"/>
                </a:cubicBezTo>
                <a:cubicBezTo>
                  <a:pt x="18674" y="14233"/>
                  <a:pt x="21568" y="11331"/>
                  <a:pt x="21568" y="7936"/>
                </a:cubicBezTo>
                <a:close/>
                <a:moveTo>
                  <a:pt x="3418" y="9609"/>
                </a:moveTo>
                <a:cubicBezTo>
                  <a:pt x="3418" y="6611"/>
                  <a:pt x="6721" y="4179"/>
                  <a:pt x="10793" y="4179"/>
                </a:cubicBezTo>
                <a:cubicBezTo>
                  <a:pt x="14864" y="4179"/>
                  <a:pt x="18167" y="6611"/>
                  <a:pt x="18167" y="9609"/>
                </a:cubicBezTo>
                <a:cubicBezTo>
                  <a:pt x="18167" y="12607"/>
                  <a:pt x="14864" y="15039"/>
                  <a:pt x="10793" y="15039"/>
                </a:cubicBezTo>
                <a:cubicBezTo>
                  <a:pt x="6721" y="15039"/>
                  <a:pt x="3418" y="12607"/>
                  <a:pt x="3418" y="960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8FA9E6BF-8417-A24C-8581-A167EED36064}"/>
              </a:ext>
            </a:extLst>
          </p:cNvPr>
          <p:cNvSpPr txBox="1"/>
          <p:nvPr/>
        </p:nvSpPr>
        <p:spPr>
          <a:xfrm>
            <a:off x="1255727" y="2125536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20" name="TextBox 20">
            <a:extLst>
              <a:ext uri="{FF2B5EF4-FFF2-40B4-BE49-F238E27FC236}">
                <a16:creationId xmlns:a16="http://schemas.microsoft.com/office/drawing/2014/main" id="{0799E806-78CB-F24C-9BA0-89806ED4DD2E}"/>
              </a:ext>
            </a:extLst>
          </p:cNvPr>
          <p:cNvSpPr txBox="1"/>
          <p:nvPr/>
        </p:nvSpPr>
        <p:spPr>
          <a:xfrm>
            <a:off x="1067903" y="2545547"/>
            <a:ext cx="832823" cy="5078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350" b="1" noProof="1">
                <a:solidFill>
                  <a:schemeClr val="bg1"/>
                </a:solidFill>
              </a:rPr>
              <a:t>Lorem Ipsum</a:t>
            </a:r>
          </a:p>
        </p:txBody>
      </p:sp>
      <p:pic>
        <p:nvPicPr>
          <p:cNvPr id="24" name="Graphic 26" descr="Briefcase with solid fill">
            <a:extLst>
              <a:ext uri="{FF2B5EF4-FFF2-40B4-BE49-F238E27FC236}">
                <a16:creationId xmlns:a16="http://schemas.microsoft.com/office/drawing/2014/main" id="{EC07A4CC-8024-454B-BE2B-B8BE755D0E05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307423" y="3095268"/>
            <a:ext cx="353784" cy="353784"/>
          </a:xfrm>
          <a:prstGeom prst="rect">
            <a:avLst/>
          </a:prstGeom>
        </p:spPr>
      </p:pic>
      <p:grpSp>
        <p:nvGrpSpPr>
          <p:cNvPr id="34" name="Group 33">
            <a:extLst>
              <a:ext uri="{FF2B5EF4-FFF2-40B4-BE49-F238E27FC236}">
                <a16:creationId xmlns:a16="http://schemas.microsoft.com/office/drawing/2014/main" id="{AE440715-1736-25B7-7C03-0B47436A0CCD}"/>
              </a:ext>
            </a:extLst>
          </p:cNvPr>
          <p:cNvGrpSpPr/>
          <p:nvPr/>
        </p:nvGrpSpPr>
        <p:grpSpPr>
          <a:xfrm>
            <a:off x="840258" y="4337022"/>
            <a:ext cx="1288115" cy="875538"/>
            <a:chOff x="332936" y="2689322"/>
            <a:chExt cx="2926080" cy="1167384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59CE01AE-8341-C9CD-16B6-52B4449F2994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382402F-1835-20EE-1C15-7DBF82336A19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88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88F55AC8-A8CE-D8A9-F7CB-34E121716193}"/>
              </a:ext>
            </a:extLst>
          </p:cNvPr>
          <p:cNvGrpSpPr/>
          <p:nvPr/>
        </p:nvGrpSpPr>
        <p:grpSpPr>
          <a:xfrm>
            <a:off x="3927942" y="4337022"/>
            <a:ext cx="1288115" cy="875538"/>
            <a:chOff x="332936" y="2689322"/>
            <a:chExt cx="2926080" cy="1167384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B5FE98B-58B0-6E56-CDB6-0CBE27BB0B6D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B6C235D-E2D1-3200-ABF4-80ADF754494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88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A760995-7FE1-B82C-C19A-A2A2BE59D4DA}"/>
              </a:ext>
            </a:extLst>
          </p:cNvPr>
          <p:cNvGrpSpPr/>
          <p:nvPr/>
        </p:nvGrpSpPr>
        <p:grpSpPr>
          <a:xfrm>
            <a:off x="7015627" y="4337022"/>
            <a:ext cx="1288115" cy="875538"/>
            <a:chOff x="332936" y="2689322"/>
            <a:chExt cx="2926080" cy="1167384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0ADAD5BA-292F-005C-2887-6186ADF28772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8492D41-1F03-E679-B04D-87F7742F27BA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88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C7A8A497-8212-BBF5-9EFC-07C38466ED9E}"/>
              </a:ext>
            </a:extLst>
          </p:cNvPr>
          <p:cNvGrpSpPr/>
          <p:nvPr/>
        </p:nvGrpSpPr>
        <p:grpSpPr>
          <a:xfrm>
            <a:off x="2384100" y="1957598"/>
            <a:ext cx="1288115" cy="875538"/>
            <a:chOff x="332936" y="2689322"/>
            <a:chExt cx="2926080" cy="1167384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0AE45BC-2049-2581-8235-5568CB69D93C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E1DF92B-1E12-E50A-C311-A3D6C62F5D7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88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338BEA9-55E2-008C-F653-8258D2FE4FD3}"/>
              </a:ext>
            </a:extLst>
          </p:cNvPr>
          <p:cNvGrpSpPr/>
          <p:nvPr/>
        </p:nvGrpSpPr>
        <p:grpSpPr>
          <a:xfrm>
            <a:off x="5471784" y="1957598"/>
            <a:ext cx="1288115" cy="875538"/>
            <a:chOff x="332936" y="2689322"/>
            <a:chExt cx="2926080" cy="1167384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B76A789-773F-EDE8-8425-427D6D59C6C9}"/>
                </a:ext>
              </a:extLst>
            </p:cNvPr>
            <p:cNvSpPr txBox="1"/>
            <p:nvPr/>
          </p:nvSpPr>
          <p:spPr>
            <a:xfrm>
              <a:off x="332936" y="2689322"/>
              <a:ext cx="2926080" cy="4001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35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A52100B-57B5-7179-B501-F59F1A1CCAF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76978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788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47236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347</Words>
  <Application>Microsoft Office PowerPoint</Application>
  <PresentationFormat>On-screen Show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Balloon List – Slide Template</vt:lpstr>
      <vt:lpstr>Alternating Balloon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Balloon List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2022-10-18T16:57:11Z</dcterms:modified>
  <cp:category>Text &amp; Tables</cp:category>
</cp:coreProperties>
</file>