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4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Balloon List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FE84D8-BF13-7B41-9A1C-8CD6F1195D8A}"/>
              </a:ext>
            </a:extLst>
          </p:cNvPr>
          <p:cNvSpPr/>
          <p:nvPr/>
        </p:nvSpPr>
        <p:spPr>
          <a:xfrm>
            <a:off x="2980827" y="2603986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3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894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C8A5F29-FBF1-6A4F-BE86-99F6A69B656C}"/>
              </a:ext>
            </a:extLst>
          </p:cNvPr>
          <p:cNvSpPr txBox="1"/>
          <p:nvPr/>
        </p:nvSpPr>
        <p:spPr>
          <a:xfrm>
            <a:off x="3762468" y="49083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6CA6EA-1E2B-F94B-B5B8-25F29819FE84}"/>
              </a:ext>
            </a:extLst>
          </p:cNvPr>
          <p:cNvSpPr txBox="1"/>
          <p:nvPr/>
        </p:nvSpPr>
        <p:spPr>
          <a:xfrm>
            <a:off x="3482328" y="4194908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3" name="Graphic 25" descr="Board Of Directors with solid fill">
            <a:extLst>
              <a:ext uri="{FF2B5EF4-FFF2-40B4-BE49-F238E27FC236}">
                <a16:creationId xmlns:a16="http://schemas.microsoft.com/office/drawing/2014/main" id="{F53519F3-3F22-934C-AF1B-560EF0A5F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1687" y="3709375"/>
            <a:ext cx="471712" cy="47171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2BB5F012-0AC2-2748-B433-6F9E0024723E}"/>
              </a:ext>
            </a:extLst>
          </p:cNvPr>
          <p:cNvSpPr/>
          <p:nvPr/>
        </p:nvSpPr>
        <p:spPr>
          <a:xfrm>
            <a:off x="5039284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3D6132FF-7A04-BD42-B692-670D7378FF3B}"/>
              </a:ext>
            </a:extLst>
          </p:cNvPr>
          <p:cNvSpPr txBox="1"/>
          <p:nvPr/>
        </p:nvSpPr>
        <p:spPr>
          <a:xfrm>
            <a:off x="5820925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1A3786D1-1215-D442-88D0-AEC582BCE772}"/>
              </a:ext>
            </a:extLst>
          </p:cNvPr>
          <p:cNvSpPr txBox="1"/>
          <p:nvPr/>
        </p:nvSpPr>
        <p:spPr>
          <a:xfrm>
            <a:off x="5540785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7763389C-FC06-8D48-958F-552C097A5D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0144" y="2831624"/>
            <a:ext cx="471712" cy="47171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813F82E-F020-DD43-A1FA-48444E307B7E}"/>
              </a:ext>
            </a:extLst>
          </p:cNvPr>
          <p:cNvSpPr/>
          <p:nvPr/>
        </p:nvSpPr>
        <p:spPr>
          <a:xfrm>
            <a:off x="7097741" y="2603986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2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911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01BEA26-1794-7944-AE7B-91D3CDF0430E}"/>
              </a:ext>
            </a:extLst>
          </p:cNvPr>
          <p:cNvSpPr txBox="1"/>
          <p:nvPr/>
        </p:nvSpPr>
        <p:spPr>
          <a:xfrm>
            <a:off x="7879382" y="49083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F7E398C3-F396-5D4D-90EA-B65ADB0E37D1}"/>
              </a:ext>
            </a:extLst>
          </p:cNvPr>
          <p:cNvSpPr txBox="1"/>
          <p:nvPr/>
        </p:nvSpPr>
        <p:spPr>
          <a:xfrm>
            <a:off x="7599242" y="4194908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3171948E-94D8-6D45-B3B3-B193FE5DE3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18601" y="3709375"/>
            <a:ext cx="471712" cy="47171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CDEE80B6-94EA-6E4F-8B83-C05B923932E2}"/>
              </a:ext>
            </a:extLst>
          </p:cNvPr>
          <p:cNvSpPr/>
          <p:nvPr/>
        </p:nvSpPr>
        <p:spPr>
          <a:xfrm>
            <a:off x="9156197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6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8E23493-5ED4-5349-B36F-E8447080F6B0}"/>
              </a:ext>
            </a:extLst>
          </p:cNvPr>
          <p:cNvSpPr txBox="1"/>
          <p:nvPr/>
        </p:nvSpPr>
        <p:spPr>
          <a:xfrm>
            <a:off x="9937838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CD974755-ADDD-0D4F-B081-B1EB2ABFFE15}"/>
              </a:ext>
            </a:extLst>
          </p:cNvPr>
          <p:cNvSpPr txBox="1"/>
          <p:nvPr/>
        </p:nvSpPr>
        <p:spPr>
          <a:xfrm>
            <a:off x="9657698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7" name="Graphic 30" descr="Target Audience with solid fill">
            <a:extLst>
              <a:ext uri="{FF2B5EF4-FFF2-40B4-BE49-F238E27FC236}">
                <a16:creationId xmlns:a16="http://schemas.microsoft.com/office/drawing/2014/main" id="{0BA42B5A-3E1E-8D40-9247-C245EA6A19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77057" y="2831624"/>
            <a:ext cx="471712" cy="47171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0DBFF87E-2B18-EC4E-9E00-9DF95DA71154}"/>
              </a:ext>
            </a:extLst>
          </p:cNvPr>
          <p:cNvSpPr/>
          <p:nvPr/>
        </p:nvSpPr>
        <p:spPr>
          <a:xfrm>
            <a:off x="922370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FA9E6BF-8417-A24C-8581-A167EED36064}"/>
              </a:ext>
            </a:extLst>
          </p:cNvPr>
          <p:cNvSpPr txBox="1"/>
          <p:nvPr/>
        </p:nvSpPr>
        <p:spPr>
          <a:xfrm>
            <a:off x="1704011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799E806-78CB-F24C-9BA0-89806ED4DD2E}"/>
              </a:ext>
            </a:extLst>
          </p:cNvPr>
          <p:cNvSpPr txBox="1"/>
          <p:nvPr/>
        </p:nvSpPr>
        <p:spPr>
          <a:xfrm>
            <a:off x="1423871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EC07A4CC-8024-454B-BE2B-B8BE755D0E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43230" y="2831624"/>
            <a:ext cx="471712" cy="471712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E440715-1736-25B7-7C03-0B47436A0CCD}"/>
              </a:ext>
            </a:extLst>
          </p:cNvPr>
          <p:cNvGrpSpPr/>
          <p:nvPr/>
        </p:nvGrpSpPr>
        <p:grpSpPr>
          <a:xfrm>
            <a:off x="1120343" y="4518073"/>
            <a:ext cx="1717487" cy="1105487"/>
            <a:chOff x="332936" y="2720099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CE01AE-8341-C9CD-16B6-52B4449F299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82402F-1835-20EE-1C15-7DBF82336A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F55AC8-A8CE-D8A9-F7CB-34E121716193}"/>
              </a:ext>
            </a:extLst>
          </p:cNvPr>
          <p:cNvGrpSpPr/>
          <p:nvPr/>
        </p:nvGrpSpPr>
        <p:grpSpPr>
          <a:xfrm>
            <a:off x="5237255" y="4518073"/>
            <a:ext cx="1717487" cy="1105487"/>
            <a:chOff x="332936" y="2720099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5FE98B-58B0-6E56-CDB6-0CBE27BB0B6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C235D-E2D1-3200-ABF4-80ADF75449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760995-7FE1-B82C-C19A-A2A2BE59D4DA}"/>
              </a:ext>
            </a:extLst>
          </p:cNvPr>
          <p:cNvGrpSpPr/>
          <p:nvPr/>
        </p:nvGrpSpPr>
        <p:grpSpPr>
          <a:xfrm>
            <a:off x="9354169" y="4518073"/>
            <a:ext cx="1717487" cy="1105487"/>
            <a:chOff x="332936" y="2720099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DAD5BA-292F-005C-2887-6186ADF2877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492D41-1F03-E679-B04D-87F7742F27B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A8A497-8212-BBF5-9EFC-07C38466ED9E}"/>
              </a:ext>
            </a:extLst>
          </p:cNvPr>
          <p:cNvGrpSpPr/>
          <p:nvPr/>
        </p:nvGrpSpPr>
        <p:grpSpPr>
          <a:xfrm>
            <a:off x="3178799" y="1345507"/>
            <a:ext cx="1717487" cy="1105487"/>
            <a:chOff x="332936" y="2720099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AE45BC-2049-2581-8235-5568CB69D93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DF92B-1E12-E50A-C311-A3D6C62F5D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38BEA9-55E2-008C-F653-8258D2FE4FD3}"/>
              </a:ext>
            </a:extLst>
          </p:cNvPr>
          <p:cNvGrpSpPr/>
          <p:nvPr/>
        </p:nvGrpSpPr>
        <p:grpSpPr>
          <a:xfrm>
            <a:off x="7295711" y="1345507"/>
            <a:ext cx="1717487" cy="1105487"/>
            <a:chOff x="332936" y="2720099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B76A789-773F-EDE8-8425-427D6D59C6C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52100B-57B5-7179-B501-F59F1A1CCA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Balloon List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FE84D8-BF13-7B41-9A1C-8CD6F1195D8A}"/>
              </a:ext>
            </a:extLst>
          </p:cNvPr>
          <p:cNvSpPr/>
          <p:nvPr/>
        </p:nvSpPr>
        <p:spPr>
          <a:xfrm>
            <a:off x="2980827" y="2603986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3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894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C8A5F29-FBF1-6A4F-BE86-99F6A69B656C}"/>
              </a:ext>
            </a:extLst>
          </p:cNvPr>
          <p:cNvSpPr txBox="1"/>
          <p:nvPr/>
        </p:nvSpPr>
        <p:spPr>
          <a:xfrm>
            <a:off x="3762468" y="49083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6CA6EA-1E2B-F94B-B5B8-25F29819FE84}"/>
              </a:ext>
            </a:extLst>
          </p:cNvPr>
          <p:cNvSpPr txBox="1"/>
          <p:nvPr/>
        </p:nvSpPr>
        <p:spPr>
          <a:xfrm>
            <a:off x="3482328" y="4194908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3" name="Graphic 25" descr="Board Of Directors with solid fill">
            <a:extLst>
              <a:ext uri="{FF2B5EF4-FFF2-40B4-BE49-F238E27FC236}">
                <a16:creationId xmlns:a16="http://schemas.microsoft.com/office/drawing/2014/main" id="{F53519F3-3F22-934C-AF1B-560EF0A5F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1687" y="3709375"/>
            <a:ext cx="471712" cy="47171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2BB5F012-0AC2-2748-B433-6F9E0024723E}"/>
              </a:ext>
            </a:extLst>
          </p:cNvPr>
          <p:cNvSpPr/>
          <p:nvPr/>
        </p:nvSpPr>
        <p:spPr>
          <a:xfrm>
            <a:off x="5039284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3D6132FF-7A04-BD42-B692-670D7378FF3B}"/>
              </a:ext>
            </a:extLst>
          </p:cNvPr>
          <p:cNvSpPr txBox="1"/>
          <p:nvPr/>
        </p:nvSpPr>
        <p:spPr>
          <a:xfrm>
            <a:off x="5820925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1A3786D1-1215-D442-88D0-AEC582BCE772}"/>
              </a:ext>
            </a:extLst>
          </p:cNvPr>
          <p:cNvSpPr txBox="1"/>
          <p:nvPr/>
        </p:nvSpPr>
        <p:spPr>
          <a:xfrm>
            <a:off x="5540785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7763389C-FC06-8D48-958F-552C097A5D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0144" y="2831624"/>
            <a:ext cx="471712" cy="47171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813F82E-F020-DD43-A1FA-48444E307B7E}"/>
              </a:ext>
            </a:extLst>
          </p:cNvPr>
          <p:cNvSpPr/>
          <p:nvPr/>
        </p:nvSpPr>
        <p:spPr>
          <a:xfrm>
            <a:off x="7097741" y="2603986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2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911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01BEA26-1794-7944-AE7B-91D3CDF0430E}"/>
              </a:ext>
            </a:extLst>
          </p:cNvPr>
          <p:cNvSpPr txBox="1"/>
          <p:nvPr/>
        </p:nvSpPr>
        <p:spPr>
          <a:xfrm>
            <a:off x="7879382" y="49083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F7E398C3-F396-5D4D-90EA-B65ADB0E37D1}"/>
              </a:ext>
            </a:extLst>
          </p:cNvPr>
          <p:cNvSpPr txBox="1"/>
          <p:nvPr/>
        </p:nvSpPr>
        <p:spPr>
          <a:xfrm>
            <a:off x="7599242" y="4194908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3171948E-94D8-6D45-B3B3-B193FE5DE3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18601" y="3709375"/>
            <a:ext cx="471712" cy="47171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CDEE80B6-94EA-6E4F-8B83-C05B923932E2}"/>
              </a:ext>
            </a:extLst>
          </p:cNvPr>
          <p:cNvSpPr/>
          <p:nvPr/>
        </p:nvSpPr>
        <p:spPr>
          <a:xfrm>
            <a:off x="9156197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6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8E23493-5ED4-5349-B36F-E8447080F6B0}"/>
              </a:ext>
            </a:extLst>
          </p:cNvPr>
          <p:cNvSpPr txBox="1"/>
          <p:nvPr/>
        </p:nvSpPr>
        <p:spPr>
          <a:xfrm>
            <a:off x="9937838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CD974755-ADDD-0D4F-B081-B1EB2ABFFE15}"/>
              </a:ext>
            </a:extLst>
          </p:cNvPr>
          <p:cNvSpPr txBox="1"/>
          <p:nvPr/>
        </p:nvSpPr>
        <p:spPr>
          <a:xfrm>
            <a:off x="9657698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7" name="Graphic 30" descr="Target Audience with solid fill">
            <a:extLst>
              <a:ext uri="{FF2B5EF4-FFF2-40B4-BE49-F238E27FC236}">
                <a16:creationId xmlns:a16="http://schemas.microsoft.com/office/drawing/2014/main" id="{0BA42B5A-3E1E-8D40-9247-C245EA6A19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77057" y="2831624"/>
            <a:ext cx="471712" cy="47171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0DBFF87E-2B18-EC4E-9E00-9DF95DA71154}"/>
              </a:ext>
            </a:extLst>
          </p:cNvPr>
          <p:cNvSpPr/>
          <p:nvPr/>
        </p:nvSpPr>
        <p:spPr>
          <a:xfrm>
            <a:off x="922370" y="1514437"/>
            <a:ext cx="2113433" cy="286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FA9E6BF-8417-A24C-8581-A167EED36064}"/>
              </a:ext>
            </a:extLst>
          </p:cNvPr>
          <p:cNvSpPr txBox="1"/>
          <p:nvPr/>
        </p:nvSpPr>
        <p:spPr>
          <a:xfrm>
            <a:off x="1704011" y="153864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799E806-78CB-F24C-9BA0-89806ED4DD2E}"/>
              </a:ext>
            </a:extLst>
          </p:cNvPr>
          <p:cNvSpPr txBox="1"/>
          <p:nvPr/>
        </p:nvSpPr>
        <p:spPr>
          <a:xfrm>
            <a:off x="1423871" y="2129439"/>
            <a:ext cx="111043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EC07A4CC-8024-454B-BE2B-B8BE755D0E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43230" y="2831624"/>
            <a:ext cx="471712" cy="471712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E440715-1736-25B7-7C03-0B47436A0CCD}"/>
              </a:ext>
            </a:extLst>
          </p:cNvPr>
          <p:cNvGrpSpPr/>
          <p:nvPr/>
        </p:nvGrpSpPr>
        <p:grpSpPr>
          <a:xfrm>
            <a:off x="1120343" y="4518073"/>
            <a:ext cx="1717487" cy="1105487"/>
            <a:chOff x="332936" y="2720099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CE01AE-8341-C9CD-16B6-52B4449F299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82402F-1835-20EE-1C15-7DBF82336A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F55AC8-A8CE-D8A9-F7CB-34E121716193}"/>
              </a:ext>
            </a:extLst>
          </p:cNvPr>
          <p:cNvGrpSpPr/>
          <p:nvPr/>
        </p:nvGrpSpPr>
        <p:grpSpPr>
          <a:xfrm>
            <a:off x="5237255" y="4518073"/>
            <a:ext cx="1717487" cy="1105487"/>
            <a:chOff x="332936" y="2720099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5FE98B-58B0-6E56-CDB6-0CBE27BB0B6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C235D-E2D1-3200-ABF4-80ADF75449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760995-7FE1-B82C-C19A-A2A2BE59D4DA}"/>
              </a:ext>
            </a:extLst>
          </p:cNvPr>
          <p:cNvGrpSpPr/>
          <p:nvPr/>
        </p:nvGrpSpPr>
        <p:grpSpPr>
          <a:xfrm>
            <a:off x="9354169" y="4518073"/>
            <a:ext cx="1717487" cy="1105487"/>
            <a:chOff x="332936" y="2720099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DAD5BA-292F-005C-2887-6186ADF2877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492D41-1F03-E679-B04D-87F7742F27B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A8A497-8212-BBF5-9EFC-07C38466ED9E}"/>
              </a:ext>
            </a:extLst>
          </p:cNvPr>
          <p:cNvGrpSpPr/>
          <p:nvPr/>
        </p:nvGrpSpPr>
        <p:grpSpPr>
          <a:xfrm>
            <a:off x="3178799" y="1345507"/>
            <a:ext cx="1717487" cy="1105487"/>
            <a:chOff x="332936" y="2720099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AE45BC-2049-2581-8235-5568CB69D93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DF92B-1E12-E50A-C311-A3D6C62F5D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38BEA9-55E2-008C-F653-8258D2FE4FD3}"/>
              </a:ext>
            </a:extLst>
          </p:cNvPr>
          <p:cNvGrpSpPr/>
          <p:nvPr/>
        </p:nvGrpSpPr>
        <p:grpSpPr>
          <a:xfrm>
            <a:off x="7295711" y="1345507"/>
            <a:ext cx="1717487" cy="1105487"/>
            <a:chOff x="332936" y="2720099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B76A789-773F-EDE8-8425-427D6D59C6C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52100B-57B5-7179-B501-F59F1A1CCA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2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347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Balloon List – Slide Template</vt:lpstr>
      <vt:lpstr>Alternating Balloon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Balloon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2022-10-18T16:56:34Z</dcterms:modified>
  <cp:category>Text &amp; Tables</cp:category>
</cp:coreProperties>
</file>