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33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Block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8AA7FB2-8A76-5CAE-5788-175CE569219F}"/>
              </a:ext>
            </a:extLst>
          </p:cNvPr>
          <p:cNvSpPr/>
          <p:nvPr/>
        </p:nvSpPr>
        <p:spPr>
          <a:xfrm>
            <a:off x="424577" y="2294670"/>
            <a:ext cx="2016773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3323"/>
                </a:moveTo>
                <a:lnTo>
                  <a:pt x="1328" y="6039"/>
                </a:lnTo>
                <a:cubicBezTo>
                  <a:pt x="1156" y="6170"/>
                  <a:pt x="875" y="6170"/>
                  <a:pt x="703" y="6039"/>
                </a:cubicBezTo>
                <a:lnTo>
                  <a:pt x="703" y="5967"/>
                </a:lnTo>
                <a:lnTo>
                  <a:pt x="4176" y="3323"/>
                </a:lnTo>
                <a:cubicBezTo>
                  <a:pt x="4348" y="3192"/>
                  <a:pt x="4348" y="2978"/>
                  <a:pt x="4176" y="2847"/>
                </a:cubicBezTo>
                <a:lnTo>
                  <a:pt x="703" y="204"/>
                </a:lnTo>
                <a:lnTo>
                  <a:pt x="703" y="131"/>
                </a:lnTo>
                <a:cubicBezTo>
                  <a:pt x="875" y="0"/>
                  <a:pt x="1156" y="0"/>
                  <a:pt x="1328" y="131"/>
                </a:cubicBezTo>
                <a:lnTo>
                  <a:pt x="4897" y="2847"/>
                </a:lnTo>
                <a:cubicBezTo>
                  <a:pt x="5069" y="2978"/>
                  <a:pt x="5069" y="3192"/>
                  <a:pt x="4897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2" y="3172"/>
                  <a:pt x="7762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EAABC56-DF40-EBCC-C4F1-464BBCF17841}"/>
              </a:ext>
            </a:extLst>
          </p:cNvPr>
          <p:cNvSpPr/>
          <p:nvPr/>
        </p:nvSpPr>
        <p:spPr>
          <a:xfrm>
            <a:off x="2517268" y="2294670"/>
            <a:ext cx="2016774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18753"/>
                </a:moveTo>
                <a:lnTo>
                  <a:pt x="1333" y="21469"/>
                </a:lnTo>
                <a:cubicBezTo>
                  <a:pt x="1161" y="21600"/>
                  <a:pt x="880" y="21600"/>
                  <a:pt x="707" y="21469"/>
                </a:cubicBezTo>
                <a:lnTo>
                  <a:pt x="707" y="21396"/>
                </a:lnTo>
                <a:lnTo>
                  <a:pt x="4180" y="18753"/>
                </a:lnTo>
                <a:cubicBezTo>
                  <a:pt x="4353" y="18622"/>
                  <a:pt x="4353" y="18408"/>
                  <a:pt x="4180" y="18277"/>
                </a:cubicBezTo>
                <a:lnTo>
                  <a:pt x="707" y="15633"/>
                </a:lnTo>
                <a:lnTo>
                  <a:pt x="707" y="15561"/>
                </a:lnTo>
                <a:cubicBezTo>
                  <a:pt x="880" y="15430"/>
                  <a:pt x="1161" y="15430"/>
                  <a:pt x="1333" y="15561"/>
                </a:cubicBezTo>
                <a:lnTo>
                  <a:pt x="4901" y="18277"/>
                </a:lnTo>
                <a:cubicBezTo>
                  <a:pt x="5074" y="18408"/>
                  <a:pt x="5074" y="18622"/>
                  <a:pt x="4901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31" y="18325"/>
                </a:moveTo>
                <a:lnTo>
                  <a:pt x="4765" y="16144"/>
                </a:lnTo>
                <a:cubicBezTo>
                  <a:pt x="4629" y="16040"/>
                  <a:pt x="4403" y="16040"/>
                  <a:pt x="4262" y="16144"/>
                </a:cubicBezTo>
                <a:lnTo>
                  <a:pt x="4262" y="16203"/>
                </a:lnTo>
                <a:lnTo>
                  <a:pt x="7055" y="18328"/>
                </a:lnTo>
                <a:cubicBezTo>
                  <a:pt x="7191" y="18432"/>
                  <a:pt x="7191" y="18604"/>
                  <a:pt x="7055" y="18711"/>
                </a:cubicBezTo>
                <a:lnTo>
                  <a:pt x="4262" y="20837"/>
                </a:lnTo>
                <a:lnTo>
                  <a:pt x="4262" y="20896"/>
                </a:lnTo>
                <a:cubicBezTo>
                  <a:pt x="4398" y="21000"/>
                  <a:pt x="4625" y="21000"/>
                  <a:pt x="4765" y="20896"/>
                </a:cubicBezTo>
                <a:lnTo>
                  <a:pt x="7631" y="18715"/>
                </a:lnTo>
                <a:cubicBezTo>
                  <a:pt x="7767" y="18601"/>
                  <a:pt x="7767" y="18428"/>
                  <a:pt x="7631" y="18325"/>
                </a:cubicBezTo>
                <a:close/>
                <a:moveTo>
                  <a:pt x="789" y="16472"/>
                </a:moveTo>
                <a:cubicBezTo>
                  <a:pt x="671" y="16382"/>
                  <a:pt x="476" y="16382"/>
                  <a:pt x="358" y="16472"/>
                </a:cubicBezTo>
                <a:lnTo>
                  <a:pt x="358" y="16520"/>
                </a:lnTo>
                <a:lnTo>
                  <a:pt x="2761" y="18349"/>
                </a:lnTo>
                <a:cubicBezTo>
                  <a:pt x="2879" y="18439"/>
                  <a:pt x="2879" y="18587"/>
                  <a:pt x="2761" y="18677"/>
                </a:cubicBezTo>
                <a:lnTo>
                  <a:pt x="358" y="20506"/>
                </a:lnTo>
                <a:lnTo>
                  <a:pt x="358" y="20554"/>
                </a:lnTo>
                <a:cubicBezTo>
                  <a:pt x="476" y="20644"/>
                  <a:pt x="671" y="20644"/>
                  <a:pt x="789" y="20554"/>
                </a:cubicBezTo>
                <a:lnTo>
                  <a:pt x="3255" y="18677"/>
                </a:lnTo>
                <a:cubicBezTo>
                  <a:pt x="3373" y="18587"/>
                  <a:pt x="3373" y="18439"/>
                  <a:pt x="3255" y="18349"/>
                </a:cubicBezTo>
                <a:lnTo>
                  <a:pt x="789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50"/>
                </a:lnTo>
                <a:lnTo>
                  <a:pt x="0" y="19781"/>
                </a:lnTo>
                <a:cubicBezTo>
                  <a:pt x="73" y="19836"/>
                  <a:pt x="195" y="19836"/>
                  <a:pt x="268" y="19781"/>
                </a:cubicBezTo>
                <a:lnTo>
                  <a:pt x="1795" y="18618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77BFA9-CEAC-CA7D-4170-0B7A18E52DE0}"/>
              </a:ext>
            </a:extLst>
          </p:cNvPr>
          <p:cNvSpPr/>
          <p:nvPr/>
        </p:nvSpPr>
        <p:spPr>
          <a:xfrm>
            <a:off x="4609960" y="2294670"/>
            <a:ext cx="2016773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3323"/>
                </a:moveTo>
                <a:lnTo>
                  <a:pt x="1333" y="6039"/>
                </a:lnTo>
                <a:cubicBezTo>
                  <a:pt x="1161" y="6170"/>
                  <a:pt x="880" y="6170"/>
                  <a:pt x="707" y="6039"/>
                </a:cubicBezTo>
                <a:lnTo>
                  <a:pt x="707" y="5967"/>
                </a:lnTo>
                <a:lnTo>
                  <a:pt x="4180" y="3323"/>
                </a:lnTo>
                <a:cubicBezTo>
                  <a:pt x="4353" y="3192"/>
                  <a:pt x="4353" y="2978"/>
                  <a:pt x="4180" y="2847"/>
                </a:cubicBezTo>
                <a:lnTo>
                  <a:pt x="707" y="204"/>
                </a:lnTo>
                <a:lnTo>
                  <a:pt x="707" y="131"/>
                </a:lnTo>
                <a:cubicBezTo>
                  <a:pt x="880" y="0"/>
                  <a:pt x="1161" y="0"/>
                  <a:pt x="1333" y="131"/>
                </a:cubicBezTo>
                <a:lnTo>
                  <a:pt x="4901" y="2847"/>
                </a:lnTo>
                <a:cubicBezTo>
                  <a:pt x="5074" y="2978"/>
                  <a:pt x="5074" y="3192"/>
                  <a:pt x="4901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7" y="3172"/>
                  <a:pt x="7767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9DEAD06-10B7-3ADE-0753-B21C4E1AC242}"/>
              </a:ext>
            </a:extLst>
          </p:cNvPr>
          <p:cNvSpPr/>
          <p:nvPr/>
        </p:nvSpPr>
        <p:spPr>
          <a:xfrm>
            <a:off x="6702650" y="2294670"/>
            <a:ext cx="2016773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18753"/>
                </a:moveTo>
                <a:lnTo>
                  <a:pt x="1328" y="21469"/>
                </a:lnTo>
                <a:cubicBezTo>
                  <a:pt x="1156" y="21600"/>
                  <a:pt x="875" y="21600"/>
                  <a:pt x="703" y="21469"/>
                </a:cubicBezTo>
                <a:lnTo>
                  <a:pt x="703" y="21396"/>
                </a:lnTo>
                <a:lnTo>
                  <a:pt x="4176" y="18753"/>
                </a:lnTo>
                <a:cubicBezTo>
                  <a:pt x="4348" y="18622"/>
                  <a:pt x="4348" y="18408"/>
                  <a:pt x="4176" y="18277"/>
                </a:cubicBezTo>
                <a:lnTo>
                  <a:pt x="703" y="15633"/>
                </a:lnTo>
                <a:lnTo>
                  <a:pt x="703" y="15561"/>
                </a:lnTo>
                <a:cubicBezTo>
                  <a:pt x="875" y="15430"/>
                  <a:pt x="1156" y="15430"/>
                  <a:pt x="1328" y="15561"/>
                </a:cubicBezTo>
                <a:lnTo>
                  <a:pt x="4897" y="18277"/>
                </a:lnTo>
                <a:cubicBezTo>
                  <a:pt x="5069" y="18408"/>
                  <a:pt x="5069" y="18622"/>
                  <a:pt x="4897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26" y="18325"/>
                </a:moveTo>
                <a:lnTo>
                  <a:pt x="4761" y="16144"/>
                </a:lnTo>
                <a:cubicBezTo>
                  <a:pt x="4625" y="16040"/>
                  <a:pt x="4398" y="16040"/>
                  <a:pt x="4257" y="16144"/>
                </a:cubicBezTo>
                <a:lnTo>
                  <a:pt x="4257" y="16203"/>
                </a:lnTo>
                <a:lnTo>
                  <a:pt x="7050" y="18328"/>
                </a:lnTo>
                <a:cubicBezTo>
                  <a:pt x="7186" y="18432"/>
                  <a:pt x="7186" y="18604"/>
                  <a:pt x="7050" y="18711"/>
                </a:cubicBezTo>
                <a:lnTo>
                  <a:pt x="4257" y="20837"/>
                </a:lnTo>
                <a:lnTo>
                  <a:pt x="4257" y="20896"/>
                </a:lnTo>
                <a:cubicBezTo>
                  <a:pt x="4393" y="21000"/>
                  <a:pt x="4620" y="21000"/>
                  <a:pt x="4761" y="20896"/>
                </a:cubicBezTo>
                <a:lnTo>
                  <a:pt x="7626" y="18715"/>
                </a:lnTo>
                <a:cubicBezTo>
                  <a:pt x="7762" y="18601"/>
                  <a:pt x="7762" y="18428"/>
                  <a:pt x="7626" y="18325"/>
                </a:cubicBezTo>
                <a:close/>
                <a:moveTo>
                  <a:pt x="784" y="16472"/>
                </a:moveTo>
                <a:cubicBezTo>
                  <a:pt x="667" y="16382"/>
                  <a:pt x="472" y="16382"/>
                  <a:pt x="354" y="16472"/>
                </a:cubicBezTo>
                <a:lnTo>
                  <a:pt x="354" y="16520"/>
                </a:lnTo>
                <a:lnTo>
                  <a:pt x="2757" y="18349"/>
                </a:lnTo>
                <a:cubicBezTo>
                  <a:pt x="2875" y="18439"/>
                  <a:pt x="2875" y="18587"/>
                  <a:pt x="2757" y="18677"/>
                </a:cubicBezTo>
                <a:lnTo>
                  <a:pt x="354" y="20506"/>
                </a:lnTo>
                <a:lnTo>
                  <a:pt x="354" y="20554"/>
                </a:lnTo>
                <a:cubicBezTo>
                  <a:pt x="472" y="20644"/>
                  <a:pt x="667" y="20644"/>
                  <a:pt x="784" y="20554"/>
                </a:cubicBezTo>
                <a:lnTo>
                  <a:pt x="3251" y="18677"/>
                </a:lnTo>
                <a:cubicBezTo>
                  <a:pt x="3369" y="18587"/>
                  <a:pt x="3369" y="18439"/>
                  <a:pt x="3251" y="18349"/>
                </a:cubicBezTo>
                <a:lnTo>
                  <a:pt x="784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47"/>
                </a:lnTo>
                <a:lnTo>
                  <a:pt x="0" y="19778"/>
                </a:lnTo>
                <a:cubicBezTo>
                  <a:pt x="73" y="19833"/>
                  <a:pt x="195" y="19833"/>
                  <a:pt x="268" y="19778"/>
                </a:cubicBezTo>
                <a:lnTo>
                  <a:pt x="1795" y="18615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7F382B-8CEC-2647-21F3-FC0BCBD9BEF7}"/>
              </a:ext>
            </a:extLst>
          </p:cNvPr>
          <p:cNvGrpSpPr/>
          <p:nvPr/>
        </p:nvGrpSpPr>
        <p:grpSpPr>
          <a:xfrm>
            <a:off x="5195485" y="3216485"/>
            <a:ext cx="1156468" cy="806031"/>
            <a:chOff x="332936" y="2689322"/>
            <a:chExt cx="2975111" cy="107470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0F8EDC-38E0-323C-47DE-72840876EAF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14B4E23-3BA8-A152-1941-3BF3B26A59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64A9BB-9CE5-4625-DCDE-D86576D28A3F}"/>
              </a:ext>
            </a:extLst>
          </p:cNvPr>
          <p:cNvGrpSpPr/>
          <p:nvPr/>
        </p:nvGrpSpPr>
        <p:grpSpPr>
          <a:xfrm>
            <a:off x="3121948" y="3216485"/>
            <a:ext cx="1156468" cy="806031"/>
            <a:chOff x="332936" y="2689322"/>
            <a:chExt cx="2975111" cy="1074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2DA144-B01E-12B2-8CFE-747FB203992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B1B8B5-C177-1EAD-C54B-D2DC2F8645A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5493D6-4D00-8C63-0634-F5F6260C1A03}"/>
              </a:ext>
            </a:extLst>
          </p:cNvPr>
          <p:cNvGrpSpPr/>
          <p:nvPr/>
        </p:nvGrpSpPr>
        <p:grpSpPr>
          <a:xfrm>
            <a:off x="1048412" y="3216485"/>
            <a:ext cx="1156468" cy="806031"/>
            <a:chOff x="332936" y="2689322"/>
            <a:chExt cx="2975111" cy="10747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F6FC79A-2AA8-7647-4C7F-642B1CA0408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D705F7-0E06-9000-166A-9861F81D95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EA2BCC-29ED-0D4A-2CE6-E1A96C74AC9E}"/>
              </a:ext>
            </a:extLst>
          </p:cNvPr>
          <p:cNvGrpSpPr/>
          <p:nvPr/>
        </p:nvGrpSpPr>
        <p:grpSpPr>
          <a:xfrm>
            <a:off x="7244817" y="3216485"/>
            <a:ext cx="1156468" cy="806031"/>
            <a:chOff x="332936" y="2689322"/>
            <a:chExt cx="2975111" cy="1074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AC7230-30DE-42CC-14BD-E4E5D99FDA7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1C6DC4-3362-AF40-7026-93F7DB02DF4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6BDA8EC-8A7A-46D7-D641-4740CFA7BF99}"/>
              </a:ext>
            </a:extLst>
          </p:cNvPr>
          <p:cNvSpPr txBox="1"/>
          <p:nvPr/>
        </p:nvSpPr>
        <p:spPr>
          <a:xfrm>
            <a:off x="1383976" y="228312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E07BEB-8652-1DAA-BA23-C9627B1EC0BF}"/>
              </a:ext>
            </a:extLst>
          </p:cNvPr>
          <p:cNvSpPr txBox="1"/>
          <p:nvPr/>
        </p:nvSpPr>
        <p:spPr>
          <a:xfrm>
            <a:off x="3475256" y="394020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DBE621-2D71-89CB-9969-18DA9FAB3596}"/>
              </a:ext>
            </a:extLst>
          </p:cNvPr>
          <p:cNvSpPr txBox="1"/>
          <p:nvPr/>
        </p:nvSpPr>
        <p:spPr>
          <a:xfrm>
            <a:off x="5566536" y="228312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390B1-0662-619E-2E41-8804383AF23C}"/>
              </a:ext>
            </a:extLst>
          </p:cNvPr>
          <p:cNvSpPr txBox="1"/>
          <p:nvPr/>
        </p:nvSpPr>
        <p:spPr>
          <a:xfrm>
            <a:off x="7662049" y="394020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23" name="Graphic 22" descr="Bar graph with upward trend with solid fill">
            <a:extLst>
              <a:ext uri="{FF2B5EF4-FFF2-40B4-BE49-F238E27FC236}">
                <a16:creationId xmlns:a16="http://schemas.microsoft.com/office/drawing/2014/main" id="{DFC6FBE5-DA33-5AA7-ED1E-B0154A2E6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9037" y="2391945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5833E80D-F41A-A5EF-8A78-9116D0AC0F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2245" y="2391945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Gears with solid fill">
            <a:extLst>
              <a:ext uri="{FF2B5EF4-FFF2-40B4-BE49-F238E27FC236}">
                <a16:creationId xmlns:a16="http://schemas.microsoft.com/office/drawing/2014/main" id="{9CEF408F-FFFE-F71A-1B6F-67BDF3430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3525" y="4082160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21BB7CE0-1F0E-5C24-11DE-994AA2830A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0964" y="4082160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Block Process – Slide Template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E229A93D-C8E1-B3B9-606B-87DDD4599E17}"/>
              </a:ext>
            </a:extLst>
          </p:cNvPr>
          <p:cNvSpPr/>
          <p:nvPr/>
        </p:nvSpPr>
        <p:spPr>
          <a:xfrm>
            <a:off x="424577" y="2294670"/>
            <a:ext cx="2016773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3323"/>
                </a:moveTo>
                <a:lnTo>
                  <a:pt x="1328" y="6039"/>
                </a:lnTo>
                <a:cubicBezTo>
                  <a:pt x="1156" y="6170"/>
                  <a:pt x="875" y="6170"/>
                  <a:pt x="703" y="6039"/>
                </a:cubicBezTo>
                <a:lnTo>
                  <a:pt x="703" y="5967"/>
                </a:lnTo>
                <a:lnTo>
                  <a:pt x="4176" y="3323"/>
                </a:lnTo>
                <a:cubicBezTo>
                  <a:pt x="4348" y="3192"/>
                  <a:pt x="4348" y="2978"/>
                  <a:pt x="4176" y="2847"/>
                </a:cubicBezTo>
                <a:lnTo>
                  <a:pt x="703" y="204"/>
                </a:lnTo>
                <a:lnTo>
                  <a:pt x="703" y="131"/>
                </a:lnTo>
                <a:cubicBezTo>
                  <a:pt x="875" y="0"/>
                  <a:pt x="1156" y="0"/>
                  <a:pt x="1328" y="131"/>
                </a:cubicBezTo>
                <a:lnTo>
                  <a:pt x="4897" y="2847"/>
                </a:lnTo>
                <a:cubicBezTo>
                  <a:pt x="5069" y="2978"/>
                  <a:pt x="5069" y="3192"/>
                  <a:pt x="4897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2" y="3172"/>
                  <a:pt x="7762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6FAEDE16-9A58-1D5E-C4F6-F82217770D94}"/>
              </a:ext>
            </a:extLst>
          </p:cNvPr>
          <p:cNvSpPr/>
          <p:nvPr/>
        </p:nvSpPr>
        <p:spPr>
          <a:xfrm>
            <a:off x="2517268" y="2294670"/>
            <a:ext cx="2016774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18753"/>
                </a:moveTo>
                <a:lnTo>
                  <a:pt x="1333" y="21469"/>
                </a:lnTo>
                <a:cubicBezTo>
                  <a:pt x="1161" y="21600"/>
                  <a:pt x="880" y="21600"/>
                  <a:pt x="707" y="21469"/>
                </a:cubicBezTo>
                <a:lnTo>
                  <a:pt x="707" y="21396"/>
                </a:lnTo>
                <a:lnTo>
                  <a:pt x="4180" y="18753"/>
                </a:lnTo>
                <a:cubicBezTo>
                  <a:pt x="4353" y="18622"/>
                  <a:pt x="4353" y="18408"/>
                  <a:pt x="4180" y="18277"/>
                </a:cubicBezTo>
                <a:lnTo>
                  <a:pt x="707" y="15633"/>
                </a:lnTo>
                <a:lnTo>
                  <a:pt x="707" y="15561"/>
                </a:lnTo>
                <a:cubicBezTo>
                  <a:pt x="880" y="15430"/>
                  <a:pt x="1161" y="15430"/>
                  <a:pt x="1333" y="15561"/>
                </a:cubicBezTo>
                <a:lnTo>
                  <a:pt x="4901" y="18277"/>
                </a:lnTo>
                <a:cubicBezTo>
                  <a:pt x="5074" y="18408"/>
                  <a:pt x="5074" y="18622"/>
                  <a:pt x="4901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31" y="18325"/>
                </a:moveTo>
                <a:lnTo>
                  <a:pt x="4765" y="16144"/>
                </a:lnTo>
                <a:cubicBezTo>
                  <a:pt x="4629" y="16040"/>
                  <a:pt x="4403" y="16040"/>
                  <a:pt x="4262" y="16144"/>
                </a:cubicBezTo>
                <a:lnTo>
                  <a:pt x="4262" y="16203"/>
                </a:lnTo>
                <a:lnTo>
                  <a:pt x="7055" y="18328"/>
                </a:lnTo>
                <a:cubicBezTo>
                  <a:pt x="7191" y="18432"/>
                  <a:pt x="7191" y="18604"/>
                  <a:pt x="7055" y="18711"/>
                </a:cubicBezTo>
                <a:lnTo>
                  <a:pt x="4262" y="20837"/>
                </a:lnTo>
                <a:lnTo>
                  <a:pt x="4262" y="20896"/>
                </a:lnTo>
                <a:cubicBezTo>
                  <a:pt x="4398" y="21000"/>
                  <a:pt x="4625" y="21000"/>
                  <a:pt x="4765" y="20896"/>
                </a:cubicBezTo>
                <a:lnTo>
                  <a:pt x="7631" y="18715"/>
                </a:lnTo>
                <a:cubicBezTo>
                  <a:pt x="7767" y="18601"/>
                  <a:pt x="7767" y="18428"/>
                  <a:pt x="7631" y="18325"/>
                </a:cubicBezTo>
                <a:close/>
                <a:moveTo>
                  <a:pt x="789" y="16472"/>
                </a:moveTo>
                <a:cubicBezTo>
                  <a:pt x="671" y="16382"/>
                  <a:pt x="476" y="16382"/>
                  <a:pt x="358" y="16472"/>
                </a:cubicBezTo>
                <a:lnTo>
                  <a:pt x="358" y="16520"/>
                </a:lnTo>
                <a:lnTo>
                  <a:pt x="2761" y="18349"/>
                </a:lnTo>
                <a:cubicBezTo>
                  <a:pt x="2879" y="18439"/>
                  <a:pt x="2879" y="18587"/>
                  <a:pt x="2761" y="18677"/>
                </a:cubicBezTo>
                <a:lnTo>
                  <a:pt x="358" y="20506"/>
                </a:lnTo>
                <a:lnTo>
                  <a:pt x="358" y="20554"/>
                </a:lnTo>
                <a:cubicBezTo>
                  <a:pt x="476" y="20644"/>
                  <a:pt x="671" y="20644"/>
                  <a:pt x="789" y="20554"/>
                </a:cubicBezTo>
                <a:lnTo>
                  <a:pt x="3255" y="18677"/>
                </a:lnTo>
                <a:cubicBezTo>
                  <a:pt x="3373" y="18587"/>
                  <a:pt x="3373" y="18439"/>
                  <a:pt x="3255" y="18349"/>
                </a:cubicBezTo>
                <a:lnTo>
                  <a:pt x="789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50"/>
                </a:lnTo>
                <a:lnTo>
                  <a:pt x="0" y="19781"/>
                </a:lnTo>
                <a:cubicBezTo>
                  <a:pt x="73" y="19836"/>
                  <a:pt x="195" y="19836"/>
                  <a:pt x="268" y="19781"/>
                </a:cubicBezTo>
                <a:lnTo>
                  <a:pt x="1795" y="18618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143FEEA6-1DE2-C4BE-8A07-A879ADD19144}"/>
              </a:ext>
            </a:extLst>
          </p:cNvPr>
          <p:cNvSpPr/>
          <p:nvPr/>
        </p:nvSpPr>
        <p:spPr>
          <a:xfrm>
            <a:off x="4609960" y="2294670"/>
            <a:ext cx="2016773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1" y="3323"/>
                </a:moveTo>
                <a:lnTo>
                  <a:pt x="1333" y="6039"/>
                </a:lnTo>
                <a:cubicBezTo>
                  <a:pt x="1161" y="6170"/>
                  <a:pt x="880" y="6170"/>
                  <a:pt x="707" y="6039"/>
                </a:cubicBezTo>
                <a:lnTo>
                  <a:pt x="707" y="5967"/>
                </a:lnTo>
                <a:lnTo>
                  <a:pt x="4180" y="3323"/>
                </a:lnTo>
                <a:cubicBezTo>
                  <a:pt x="4353" y="3192"/>
                  <a:pt x="4353" y="2978"/>
                  <a:pt x="4180" y="2847"/>
                </a:cubicBezTo>
                <a:lnTo>
                  <a:pt x="707" y="204"/>
                </a:lnTo>
                <a:lnTo>
                  <a:pt x="707" y="131"/>
                </a:lnTo>
                <a:cubicBezTo>
                  <a:pt x="880" y="0"/>
                  <a:pt x="1161" y="0"/>
                  <a:pt x="1333" y="131"/>
                </a:cubicBezTo>
                <a:lnTo>
                  <a:pt x="4901" y="2847"/>
                </a:lnTo>
                <a:cubicBezTo>
                  <a:pt x="5074" y="2978"/>
                  <a:pt x="5074" y="3192"/>
                  <a:pt x="4901" y="3323"/>
                </a:cubicBezTo>
                <a:close/>
                <a:moveTo>
                  <a:pt x="21600" y="414"/>
                </a:move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5532"/>
                </a:lnTo>
                <a:lnTo>
                  <a:pt x="5822" y="3379"/>
                </a:lnTo>
                <a:cubicBezTo>
                  <a:pt x="6035" y="3216"/>
                  <a:pt x="6035" y="2954"/>
                  <a:pt x="5822" y="2792"/>
                </a:cubicBezTo>
                <a:lnTo>
                  <a:pt x="2992" y="63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close/>
                <a:moveTo>
                  <a:pt x="7626" y="2895"/>
                </a:moveTo>
                <a:lnTo>
                  <a:pt x="4761" y="714"/>
                </a:lnTo>
                <a:cubicBezTo>
                  <a:pt x="4625" y="611"/>
                  <a:pt x="4398" y="611"/>
                  <a:pt x="4257" y="714"/>
                </a:cubicBezTo>
                <a:lnTo>
                  <a:pt x="4257" y="773"/>
                </a:lnTo>
                <a:lnTo>
                  <a:pt x="7050" y="2899"/>
                </a:lnTo>
                <a:cubicBezTo>
                  <a:pt x="7186" y="3002"/>
                  <a:pt x="7186" y="3175"/>
                  <a:pt x="7050" y="3282"/>
                </a:cubicBezTo>
                <a:lnTo>
                  <a:pt x="4257" y="5408"/>
                </a:lnTo>
                <a:lnTo>
                  <a:pt x="4257" y="5466"/>
                </a:lnTo>
                <a:cubicBezTo>
                  <a:pt x="4393" y="5570"/>
                  <a:pt x="4620" y="5570"/>
                  <a:pt x="4761" y="5466"/>
                </a:cubicBezTo>
                <a:lnTo>
                  <a:pt x="7626" y="3285"/>
                </a:lnTo>
                <a:cubicBezTo>
                  <a:pt x="7767" y="3172"/>
                  <a:pt x="7767" y="2999"/>
                  <a:pt x="7626" y="2895"/>
                </a:cubicBezTo>
                <a:close/>
                <a:moveTo>
                  <a:pt x="3255" y="3251"/>
                </a:moveTo>
                <a:cubicBezTo>
                  <a:pt x="3373" y="3161"/>
                  <a:pt x="3373" y="3013"/>
                  <a:pt x="3255" y="2923"/>
                </a:cubicBezTo>
                <a:lnTo>
                  <a:pt x="789" y="1046"/>
                </a:lnTo>
                <a:cubicBezTo>
                  <a:pt x="671" y="956"/>
                  <a:pt x="476" y="956"/>
                  <a:pt x="358" y="1046"/>
                </a:cubicBezTo>
                <a:lnTo>
                  <a:pt x="358" y="1094"/>
                </a:lnTo>
                <a:lnTo>
                  <a:pt x="2761" y="2923"/>
                </a:lnTo>
                <a:cubicBezTo>
                  <a:pt x="2879" y="3013"/>
                  <a:pt x="2879" y="3161"/>
                  <a:pt x="2761" y="3251"/>
                </a:cubicBezTo>
                <a:lnTo>
                  <a:pt x="358" y="5080"/>
                </a:lnTo>
                <a:lnTo>
                  <a:pt x="358" y="5128"/>
                </a:lnTo>
                <a:cubicBezTo>
                  <a:pt x="476" y="5218"/>
                  <a:pt x="671" y="5218"/>
                  <a:pt x="789" y="5128"/>
                </a:cubicBezTo>
                <a:lnTo>
                  <a:pt x="3255" y="3251"/>
                </a:lnTo>
                <a:close/>
                <a:moveTo>
                  <a:pt x="1795" y="2985"/>
                </a:moveTo>
                <a:lnTo>
                  <a:pt x="268" y="1822"/>
                </a:lnTo>
                <a:cubicBezTo>
                  <a:pt x="195" y="1767"/>
                  <a:pt x="73" y="1767"/>
                  <a:pt x="0" y="1822"/>
                </a:cubicBezTo>
                <a:lnTo>
                  <a:pt x="0" y="1853"/>
                </a:lnTo>
                <a:lnTo>
                  <a:pt x="1487" y="2985"/>
                </a:lnTo>
                <a:cubicBezTo>
                  <a:pt x="1560" y="3040"/>
                  <a:pt x="1560" y="3134"/>
                  <a:pt x="1487" y="3189"/>
                </a:cubicBezTo>
                <a:lnTo>
                  <a:pt x="0" y="4321"/>
                </a:lnTo>
                <a:lnTo>
                  <a:pt x="0" y="4352"/>
                </a:lnTo>
                <a:cubicBezTo>
                  <a:pt x="73" y="4407"/>
                  <a:pt x="195" y="4407"/>
                  <a:pt x="268" y="4352"/>
                </a:cubicBezTo>
                <a:lnTo>
                  <a:pt x="1795" y="3189"/>
                </a:lnTo>
                <a:cubicBezTo>
                  <a:pt x="1868" y="3134"/>
                  <a:pt x="1868" y="3040"/>
                  <a:pt x="1795" y="29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AC251314-BC8F-0DE8-6982-D3586D1B8D28}"/>
              </a:ext>
            </a:extLst>
          </p:cNvPr>
          <p:cNvSpPr/>
          <p:nvPr/>
        </p:nvSpPr>
        <p:spPr>
          <a:xfrm>
            <a:off x="6702650" y="2294670"/>
            <a:ext cx="2016773" cy="264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97" y="18753"/>
                </a:moveTo>
                <a:lnTo>
                  <a:pt x="1328" y="21469"/>
                </a:lnTo>
                <a:cubicBezTo>
                  <a:pt x="1156" y="21600"/>
                  <a:pt x="875" y="21600"/>
                  <a:pt x="703" y="21469"/>
                </a:cubicBezTo>
                <a:lnTo>
                  <a:pt x="703" y="21396"/>
                </a:lnTo>
                <a:lnTo>
                  <a:pt x="4176" y="18753"/>
                </a:lnTo>
                <a:cubicBezTo>
                  <a:pt x="4348" y="18622"/>
                  <a:pt x="4348" y="18408"/>
                  <a:pt x="4176" y="18277"/>
                </a:cubicBezTo>
                <a:lnTo>
                  <a:pt x="703" y="15633"/>
                </a:lnTo>
                <a:lnTo>
                  <a:pt x="703" y="15561"/>
                </a:lnTo>
                <a:cubicBezTo>
                  <a:pt x="875" y="15430"/>
                  <a:pt x="1156" y="15430"/>
                  <a:pt x="1328" y="15561"/>
                </a:cubicBezTo>
                <a:lnTo>
                  <a:pt x="4897" y="18277"/>
                </a:lnTo>
                <a:cubicBezTo>
                  <a:pt x="5069" y="18408"/>
                  <a:pt x="5069" y="18622"/>
                  <a:pt x="4897" y="18753"/>
                </a:cubicBezTo>
                <a:close/>
                <a:moveTo>
                  <a:pt x="21056" y="21600"/>
                </a:moveTo>
                <a:lnTo>
                  <a:pt x="3537" y="21600"/>
                </a:lnTo>
                <a:cubicBezTo>
                  <a:pt x="3237" y="21600"/>
                  <a:pt x="2992" y="21414"/>
                  <a:pt x="2992" y="21186"/>
                </a:cubicBezTo>
                <a:lnTo>
                  <a:pt x="2992" y="20962"/>
                </a:lnTo>
                <a:lnTo>
                  <a:pt x="5822" y="18808"/>
                </a:lnTo>
                <a:cubicBezTo>
                  <a:pt x="6035" y="18646"/>
                  <a:pt x="6035" y="18384"/>
                  <a:pt x="5822" y="18221"/>
                </a:cubicBezTo>
                <a:lnTo>
                  <a:pt x="2992" y="16068"/>
                </a:lnTo>
                <a:lnTo>
                  <a:pt x="2992" y="414"/>
                </a:lnTo>
                <a:cubicBezTo>
                  <a:pt x="2992" y="186"/>
                  <a:pt x="3237" y="0"/>
                  <a:pt x="3537" y="0"/>
                </a:cubicBezTo>
                <a:lnTo>
                  <a:pt x="21056" y="0"/>
                </a:lnTo>
                <a:cubicBezTo>
                  <a:pt x="21355" y="0"/>
                  <a:pt x="21600" y="186"/>
                  <a:pt x="21600" y="414"/>
                </a:cubicBezTo>
                <a:lnTo>
                  <a:pt x="21600" y="21186"/>
                </a:lnTo>
                <a:cubicBezTo>
                  <a:pt x="21600" y="21414"/>
                  <a:pt x="21355" y="21600"/>
                  <a:pt x="21056" y="21600"/>
                </a:cubicBezTo>
                <a:close/>
                <a:moveTo>
                  <a:pt x="7626" y="18325"/>
                </a:moveTo>
                <a:lnTo>
                  <a:pt x="4761" y="16144"/>
                </a:lnTo>
                <a:cubicBezTo>
                  <a:pt x="4625" y="16040"/>
                  <a:pt x="4398" y="16040"/>
                  <a:pt x="4257" y="16144"/>
                </a:cubicBezTo>
                <a:lnTo>
                  <a:pt x="4257" y="16203"/>
                </a:lnTo>
                <a:lnTo>
                  <a:pt x="7050" y="18328"/>
                </a:lnTo>
                <a:cubicBezTo>
                  <a:pt x="7186" y="18432"/>
                  <a:pt x="7186" y="18604"/>
                  <a:pt x="7050" y="18711"/>
                </a:cubicBezTo>
                <a:lnTo>
                  <a:pt x="4257" y="20837"/>
                </a:lnTo>
                <a:lnTo>
                  <a:pt x="4257" y="20896"/>
                </a:lnTo>
                <a:cubicBezTo>
                  <a:pt x="4393" y="21000"/>
                  <a:pt x="4620" y="21000"/>
                  <a:pt x="4761" y="20896"/>
                </a:cubicBezTo>
                <a:lnTo>
                  <a:pt x="7626" y="18715"/>
                </a:lnTo>
                <a:cubicBezTo>
                  <a:pt x="7762" y="18601"/>
                  <a:pt x="7762" y="18428"/>
                  <a:pt x="7626" y="18325"/>
                </a:cubicBezTo>
                <a:close/>
                <a:moveTo>
                  <a:pt x="784" y="16472"/>
                </a:moveTo>
                <a:cubicBezTo>
                  <a:pt x="667" y="16382"/>
                  <a:pt x="472" y="16382"/>
                  <a:pt x="354" y="16472"/>
                </a:cubicBezTo>
                <a:lnTo>
                  <a:pt x="354" y="16520"/>
                </a:lnTo>
                <a:lnTo>
                  <a:pt x="2757" y="18349"/>
                </a:lnTo>
                <a:cubicBezTo>
                  <a:pt x="2875" y="18439"/>
                  <a:pt x="2875" y="18587"/>
                  <a:pt x="2757" y="18677"/>
                </a:cubicBezTo>
                <a:lnTo>
                  <a:pt x="354" y="20506"/>
                </a:lnTo>
                <a:lnTo>
                  <a:pt x="354" y="20554"/>
                </a:lnTo>
                <a:cubicBezTo>
                  <a:pt x="472" y="20644"/>
                  <a:pt x="667" y="20644"/>
                  <a:pt x="784" y="20554"/>
                </a:cubicBezTo>
                <a:lnTo>
                  <a:pt x="3251" y="18677"/>
                </a:lnTo>
                <a:cubicBezTo>
                  <a:pt x="3369" y="18587"/>
                  <a:pt x="3369" y="18439"/>
                  <a:pt x="3251" y="18349"/>
                </a:cubicBezTo>
                <a:lnTo>
                  <a:pt x="784" y="16472"/>
                </a:lnTo>
                <a:close/>
                <a:moveTo>
                  <a:pt x="1795" y="18415"/>
                </a:moveTo>
                <a:lnTo>
                  <a:pt x="268" y="17252"/>
                </a:lnTo>
                <a:cubicBezTo>
                  <a:pt x="195" y="17196"/>
                  <a:pt x="73" y="17196"/>
                  <a:pt x="0" y="17252"/>
                </a:cubicBezTo>
                <a:lnTo>
                  <a:pt x="0" y="17283"/>
                </a:lnTo>
                <a:lnTo>
                  <a:pt x="1487" y="18415"/>
                </a:lnTo>
                <a:cubicBezTo>
                  <a:pt x="1560" y="18470"/>
                  <a:pt x="1560" y="18563"/>
                  <a:pt x="1487" y="18618"/>
                </a:cubicBezTo>
                <a:lnTo>
                  <a:pt x="0" y="19747"/>
                </a:lnTo>
                <a:lnTo>
                  <a:pt x="0" y="19778"/>
                </a:lnTo>
                <a:cubicBezTo>
                  <a:pt x="73" y="19833"/>
                  <a:pt x="195" y="19833"/>
                  <a:pt x="268" y="19778"/>
                </a:cubicBezTo>
                <a:lnTo>
                  <a:pt x="1795" y="18615"/>
                </a:lnTo>
                <a:cubicBezTo>
                  <a:pt x="1868" y="18560"/>
                  <a:pt x="1868" y="18470"/>
                  <a:pt x="1795" y="184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34862D-C93D-96D1-E17B-3A6AD32BFF09}"/>
              </a:ext>
            </a:extLst>
          </p:cNvPr>
          <p:cNvGrpSpPr/>
          <p:nvPr/>
        </p:nvGrpSpPr>
        <p:grpSpPr>
          <a:xfrm>
            <a:off x="5195485" y="3216485"/>
            <a:ext cx="1156468" cy="806031"/>
            <a:chOff x="332936" y="2689322"/>
            <a:chExt cx="2975111" cy="1074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2819BF1-8FE5-952B-789C-01ACCA24043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5048F13-E651-F183-C176-92268F62439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4E88B5-A98E-3290-7F00-99360ACF2C09}"/>
              </a:ext>
            </a:extLst>
          </p:cNvPr>
          <p:cNvGrpSpPr/>
          <p:nvPr/>
        </p:nvGrpSpPr>
        <p:grpSpPr>
          <a:xfrm>
            <a:off x="3121948" y="3216485"/>
            <a:ext cx="1156468" cy="806031"/>
            <a:chOff x="332936" y="2689322"/>
            <a:chExt cx="2975111" cy="1074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7DBB2A9-7A39-1FE6-21C8-AFB7550941D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133C393-F40A-F6D4-2B85-40D02C60AB7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1BA0B36-C1BE-2051-297A-EEDCDE51FD7A}"/>
              </a:ext>
            </a:extLst>
          </p:cNvPr>
          <p:cNvGrpSpPr/>
          <p:nvPr/>
        </p:nvGrpSpPr>
        <p:grpSpPr>
          <a:xfrm>
            <a:off x="1048412" y="3216485"/>
            <a:ext cx="1156468" cy="806031"/>
            <a:chOff x="332936" y="2689322"/>
            <a:chExt cx="2975111" cy="1074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D6AF968-E4DF-7C2F-BBC3-8A237429416E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7A6E412-EE68-4480-8E88-BB90CEB1D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A2958D-68A5-14AF-2153-58D41E52C79B}"/>
              </a:ext>
            </a:extLst>
          </p:cNvPr>
          <p:cNvGrpSpPr/>
          <p:nvPr/>
        </p:nvGrpSpPr>
        <p:grpSpPr>
          <a:xfrm>
            <a:off x="7244817" y="3216485"/>
            <a:ext cx="1156468" cy="806031"/>
            <a:chOff x="332936" y="2689322"/>
            <a:chExt cx="2975111" cy="1074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E4AEEC-1EBC-633C-F704-D0A9DD24FAF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735F649-286D-BFCC-E6C2-8960F24A89A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E7CA26E-BB9D-80EA-F65C-A1F9F218D687}"/>
              </a:ext>
            </a:extLst>
          </p:cNvPr>
          <p:cNvSpPr txBox="1"/>
          <p:nvPr/>
        </p:nvSpPr>
        <p:spPr>
          <a:xfrm>
            <a:off x="1383976" y="228312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DE626CC-32F7-99FF-8545-10B34182205F}"/>
              </a:ext>
            </a:extLst>
          </p:cNvPr>
          <p:cNvSpPr txBox="1"/>
          <p:nvPr/>
        </p:nvSpPr>
        <p:spPr>
          <a:xfrm>
            <a:off x="3475256" y="394020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67BAA8-7447-814C-EB3B-5210401D084A}"/>
              </a:ext>
            </a:extLst>
          </p:cNvPr>
          <p:cNvSpPr txBox="1"/>
          <p:nvPr/>
        </p:nvSpPr>
        <p:spPr>
          <a:xfrm>
            <a:off x="5566536" y="228312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06DF69-C7CD-5526-8C88-766F2CD46216}"/>
              </a:ext>
            </a:extLst>
          </p:cNvPr>
          <p:cNvSpPr txBox="1"/>
          <p:nvPr/>
        </p:nvSpPr>
        <p:spPr>
          <a:xfrm>
            <a:off x="7662049" y="394020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47" name="Graphic 46" descr="Bar graph with upward trend with solid fill">
            <a:extLst>
              <a:ext uri="{FF2B5EF4-FFF2-40B4-BE49-F238E27FC236}">
                <a16:creationId xmlns:a16="http://schemas.microsoft.com/office/drawing/2014/main" id="{1899A213-F0AD-350A-DFCE-7892C8607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9037" y="2391945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Bullseye with solid fill">
            <a:extLst>
              <a:ext uri="{FF2B5EF4-FFF2-40B4-BE49-F238E27FC236}">
                <a16:creationId xmlns:a16="http://schemas.microsoft.com/office/drawing/2014/main" id="{11A60B06-2BFA-AC5B-C461-D4270E3662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2245" y="2391945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Gears with solid fill">
            <a:extLst>
              <a:ext uri="{FF2B5EF4-FFF2-40B4-BE49-F238E27FC236}">
                <a16:creationId xmlns:a16="http://schemas.microsoft.com/office/drawing/2014/main" id="{ADFC8C04-1B7E-68B7-199C-154B982FB8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3525" y="4082160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B3DB19A7-7F9E-99BE-1478-3F05B79F88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0964" y="4082160"/>
            <a:ext cx="764896" cy="764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655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201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Block Process – Slide Template</vt:lpstr>
      <vt:lpstr>Alternating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Block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2022-08-19T18:34:09Z</dcterms:modified>
  <cp:category>Charts &amp; Diagrams</cp:category>
</cp:coreProperties>
</file>