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33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A7FB2-8A76-5CAE-5788-175CE569219F}"/>
              </a:ext>
            </a:extLst>
          </p:cNvPr>
          <p:cNvSpPr/>
          <p:nvPr/>
        </p:nvSpPr>
        <p:spPr>
          <a:xfrm>
            <a:off x="566102" y="1662560"/>
            <a:ext cx="2689031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3323"/>
                </a:moveTo>
                <a:lnTo>
                  <a:pt x="1328" y="6039"/>
                </a:lnTo>
                <a:cubicBezTo>
                  <a:pt x="1156" y="6170"/>
                  <a:pt x="875" y="6170"/>
                  <a:pt x="703" y="6039"/>
                </a:cubicBezTo>
                <a:lnTo>
                  <a:pt x="703" y="5967"/>
                </a:lnTo>
                <a:lnTo>
                  <a:pt x="4176" y="3323"/>
                </a:lnTo>
                <a:cubicBezTo>
                  <a:pt x="4348" y="3192"/>
                  <a:pt x="4348" y="2978"/>
                  <a:pt x="4176" y="2847"/>
                </a:cubicBezTo>
                <a:lnTo>
                  <a:pt x="703" y="204"/>
                </a:lnTo>
                <a:lnTo>
                  <a:pt x="703" y="131"/>
                </a:lnTo>
                <a:cubicBezTo>
                  <a:pt x="875" y="0"/>
                  <a:pt x="1156" y="0"/>
                  <a:pt x="1328" y="131"/>
                </a:cubicBezTo>
                <a:lnTo>
                  <a:pt x="4897" y="2847"/>
                </a:lnTo>
                <a:cubicBezTo>
                  <a:pt x="5069" y="2978"/>
                  <a:pt x="5069" y="3192"/>
                  <a:pt x="4897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2" y="3172"/>
                  <a:pt x="7762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EAABC56-DF40-EBCC-C4F1-464BBCF17841}"/>
              </a:ext>
            </a:extLst>
          </p:cNvPr>
          <p:cNvSpPr/>
          <p:nvPr/>
        </p:nvSpPr>
        <p:spPr>
          <a:xfrm>
            <a:off x="3356357" y="1662560"/>
            <a:ext cx="2689032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18753"/>
                </a:moveTo>
                <a:lnTo>
                  <a:pt x="1333" y="21469"/>
                </a:lnTo>
                <a:cubicBezTo>
                  <a:pt x="1161" y="21600"/>
                  <a:pt x="880" y="21600"/>
                  <a:pt x="707" y="21469"/>
                </a:cubicBezTo>
                <a:lnTo>
                  <a:pt x="707" y="21396"/>
                </a:lnTo>
                <a:lnTo>
                  <a:pt x="4180" y="18753"/>
                </a:lnTo>
                <a:cubicBezTo>
                  <a:pt x="4353" y="18622"/>
                  <a:pt x="4353" y="18408"/>
                  <a:pt x="4180" y="18277"/>
                </a:cubicBezTo>
                <a:lnTo>
                  <a:pt x="707" y="15633"/>
                </a:lnTo>
                <a:lnTo>
                  <a:pt x="707" y="15561"/>
                </a:lnTo>
                <a:cubicBezTo>
                  <a:pt x="880" y="15430"/>
                  <a:pt x="1161" y="15430"/>
                  <a:pt x="1333" y="15561"/>
                </a:cubicBezTo>
                <a:lnTo>
                  <a:pt x="4901" y="18277"/>
                </a:lnTo>
                <a:cubicBezTo>
                  <a:pt x="5074" y="18408"/>
                  <a:pt x="5074" y="18622"/>
                  <a:pt x="4901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31" y="18325"/>
                </a:moveTo>
                <a:lnTo>
                  <a:pt x="4765" y="16144"/>
                </a:lnTo>
                <a:cubicBezTo>
                  <a:pt x="4629" y="16040"/>
                  <a:pt x="4403" y="16040"/>
                  <a:pt x="4262" y="16144"/>
                </a:cubicBezTo>
                <a:lnTo>
                  <a:pt x="4262" y="16203"/>
                </a:lnTo>
                <a:lnTo>
                  <a:pt x="7055" y="18328"/>
                </a:lnTo>
                <a:cubicBezTo>
                  <a:pt x="7191" y="18432"/>
                  <a:pt x="7191" y="18604"/>
                  <a:pt x="7055" y="18711"/>
                </a:cubicBezTo>
                <a:lnTo>
                  <a:pt x="4262" y="20837"/>
                </a:lnTo>
                <a:lnTo>
                  <a:pt x="4262" y="20896"/>
                </a:lnTo>
                <a:cubicBezTo>
                  <a:pt x="4398" y="21000"/>
                  <a:pt x="4625" y="21000"/>
                  <a:pt x="4765" y="20896"/>
                </a:cubicBezTo>
                <a:lnTo>
                  <a:pt x="7631" y="18715"/>
                </a:lnTo>
                <a:cubicBezTo>
                  <a:pt x="7767" y="18601"/>
                  <a:pt x="7767" y="18428"/>
                  <a:pt x="7631" y="18325"/>
                </a:cubicBezTo>
                <a:close/>
                <a:moveTo>
                  <a:pt x="789" y="16472"/>
                </a:moveTo>
                <a:cubicBezTo>
                  <a:pt x="671" y="16382"/>
                  <a:pt x="476" y="16382"/>
                  <a:pt x="358" y="16472"/>
                </a:cubicBezTo>
                <a:lnTo>
                  <a:pt x="358" y="16520"/>
                </a:lnTo>
                <a:lnTo>
                  <a:pt x="2761" y="18349"/>
                </a:lnTo>
                <a:cubicBezTo>
                  <a:pt x="2879" y="18439"/>
                  <a:pt x="2879" y="18587"/>
                  <a:pt x="2761" y="18677"/>
                </a:cubicBezTo>
                <a:lnTo>
                  <a:pt x="358" y="20506"/>
                </a:lnTo>
                <a:lnTo>
                  <a:pt x="358" y="20554"/>
                </a:lnTo>
                <a:cubicBezTo>
                  <a:pt x="476" y="20644"/>
                  <a:pt x="671" y="20644"/>
                  <a:pt x="789" y="20554"/>
                </a:cubicBezTo>
                <a:lnTo>
                  <a:pt x="3255" y="18677"/>
                </a:lnTo>
                <a:cubicBezTo>
                  <a:pt x="3373" y="18587"/>
                  <a:pt x="3373" y="18439"/>
                  <a:pt x="3255" y="18349"/>
                </a:cubicBezTo>
                <a:lnTo>
                  <a:pt x="789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50"/>
                </a:lnTo>
                <a:lnTo>
                  <a:pt x="0" y="19781"/>
                </a:lnTo>
                <a:cubicBezTo>
                  <a:pt x="73" y="19836"/>
                  <a:pt x="195" y="19836"/>
                  <a:pt x="268" y="19781"/>
                </a:cubicBezTo>
                <a:lnTo>
                  <a:pt x="1795" y="18618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77BFA9-CEAC-CA7D-4170-0B7A18E52DE0}"/>
              </a:ext>
            </a:extLst>
          </p:cNvPr>
          <p:cNvSpPr/>
          <p:nvPr/>
        </p:nvSpPr>
        <p:spPr>
          <a:xfrm>
            <a:off x="6146613" y="1662560"/>
            <a:ext cx="2689031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3323"/>
                </a:moveTo>
                <a:lnTo>
                  <a:pt x="1333" y="6039"/>
                </a:lnTo>
                <a:cubicBezTo>
                  <a:pt x="1161" y="6170"/>
                  <a:pt x="880" y="6170"/>
                  <a:pt x="707" y="6039"/>
                </a:cubicBezTo>
                <a:lnTo>
                  <a:pt x="707" y="5967"/>
                </a:lnTo>
                <a:lnTo>
                  <a:pt x="4180" y="3323"/>
                </a:lnTo>
                <a:cubicBezTo>
                  <a:pt x="4353" y="3192"/>
                  <a:pt x="4353" y="2978"/>
                  <a:pt x="4180" y="2847"/>
                </a:cubicBezTo>
                <a:lnTo>
                  <a:pt x="707" y="204"/>
                </a:lnTo>
                <a:lnTo>
                  <a:pt x="707" y="131"/>
                </a:lnTo>
                <a:cubicBezTo>
                  <a:pt x="880" y="0"/>
                  <a:pt x="1161" y="0"/>
                  <a:pt x="1333" y="131"/>
                </a:cubicBezTo>
                <a:lnTo>
                  <a:pt x="4901" y="2847"/>
                </a:lnTo>
                <a:cubicBezTo>
                  <a:pt x="5074" y="2978"/>
                  <a:pt x="5074" y="3192"/>
                  <a:pt x="4901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7" y="3172"/>
                  <a:pt x="7767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9DEAD06-10B7-3ADE-0753-B21C4E1AC242}"/>
              </a:ext>
            </a:extLst>
          </p:cNvPr>
          <p:cNvSpPr/>
          <p:nvPr/>
        </p:nvSpPr>
        <p:spPr>
          <a:xfrm>
            <a:off x="8936867" y="1662560"/>
            <a:ext cx="2689030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18753"/>
                </a:moveTo>
                <a:lnTo>
                  <a:pt x="1328" y="21469"/>
                </a:lnTo>
                <a:cubicBezTo>
                  <a:pt x="1156" y="21600"/>
                  <a:pt x="875" y="21600"/>
                  <a:pt x="703" y="21469"/>
                </a:cubicBezTo>
                <a:lnTo>
                  <a:pt x="703" y="21396"/>
                </a:lnTo>
                <a:lnTo>
                  <a:pt x="4176" y="18753"/>
                </a:lnTo>
                <a:cubicBezTo>
                  <a:pt x="4348" y="18622"/>
                  <a:pt x="4348" y="18408"/>
                  <a:pt x="4176" y="18277"/>
                </a:cubicBezTo>
                <a:lnTo>
                  <a:pt x="703" y="15633"/>
                </a:lnTo>
                <a:lnTo>
                  <a:pt x="703" y="15561"/>
                </a:lnTo>
                <a:cubicBezTo>
                  <a:pt x="875" y="15430"/>
                  <a:pt x="1156" y="15430"/>
                  <a:pt x="1328" y="15561"/>
                </a:cubicBezTo>
                <a:lnTo>
                  <a:pt x="4897" y="18277"/>
                </a:lnTo>
                <a:cubicBezTo>
                  <a:pt x="5069" y="18408"/>
                  <a:pt x="5069" y="18622"/>
                  <a:pt x="4897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26" y="18325"/>
                </a:moveTo>
                <a:lnTo>
                  <a:pt x="4761" y="16144"/>
                </a:lnTo>
                <a:cubicBezTo>
                  <a:pt x="4625" y="16040"/>
                  <a:pt x="4398" y="16040"/>
                  <a:pt x="4257" y="16144"/>
                </a:cubicBezTo>
                <a:lnTo>
                  <a:pt x="4257" y="16203"/>
                </a:lnTo>
                <a:lnTo>
                  <a:pt x="7050" y="18328"/>
                </a:lnTo>
                <a:cubicBezTo>
                  <a:pt x="7186" y="18432"/>
                  <a:pt x="7186" y="18604"/>
                  <a:pt x="7050" y="18711"/>
                </a:cubicBezTo>
                <a:lnTo>
                  <a:pt x="4257" y="20837"/>
                </a:lnTo>
                <a:lnTo>
                  <a:pt x="4257" y="20896"/>
                </a:lnTo>
                <a:cubicBezTo>
                  <a:pt x="4393" y="21000"/>
                  <a:pt x="4620" y="21000"/>
                  <a:pt x="4761" y="20896"/>
                </a:cubicBezTo>
                <a:lnTo>
                  <a:pt x="7626" y="18715"/>
                </a:lnTo>
                <a:cubicBezTo>
                  <a:pt x="7762" y="18601"/>
                  <a:pt x="7762" y="18428"/>
                  <a:pt x="7626" y="18325"/>
                </a:cubicBezTo>
                <a:close/>
                <a:moveTo>
                  <a:pt x="784" y="16472"/>
                </a:moveTo>
                <a:cubicBezTo>
                  <a:pt x="667" y="16382"/>
                  <a:pt x="472" y="16382"/>
                  <a:pt x="354" y="16472"/>
                </a:cubicBezTo>
                <a:lnTo>
                  <a:pt x="354" y="16520"/>
                </a:lnTo>
                <a:lnTo>
                  <a:pt x="2757" y="18349"/>
                </a:lnTo>
                <a:cubicBezTo>
                  <a:pt x="2875" y="18439"/>
                  <a:pt x="2875" y="18587"/>
                  <a:pt x="2757" y="18677"/>
                </a:cubicBezTo>
                <a:lnTo>
                  <a:pt x="354" y="20506"/>
                </a:lnTo>
                <a:lnTo>
                  <a:pt x="354" y="20554"/>
                </a:lnTo>
                <a:cubicBezTo>
                  <a:pt x="472" y="20644"/>
                  <a:pt x="667" y="20644"/>
                  <a:pt x="784" y="20554"/>
                </a:cubicBezTo>
                <a:lnTo>
                  <a:pt x="3251" y="18677"/>
                </a:lnTo>
                <a:cubicBezTo>
                  <a:pt x="3369" y="18587"/>
                  <a:pt x="3369" y="18439"/>
                  <a:pt x="3251" y="18349"/>
                </a:cubicBezTo>
                <a:lnTo>
                  <a:pt x="784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47"/>
                </a:lnTo>
                <a:lnTo>
                  <a:pt x="0" y="19778"/>
                </a:lnTo>
                <a:cubicBezTo>
                  <a:pt x="73" y="19833"/>
                  <a:pt x="195" y="19833"/>
                  <a:pt x="268" y="19778"/>
                </a:cubicBezTo>
                <a:lnTo>
                  <a:pt x="1795" y="18615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7F382B-8CEC-2647-21F3-FC0BCBD9BEF7}"/>
              </a:ext>
            </a:extLst>
          </p:cNvPr>
          <p:cNvGrpSpPr/>
          <p:nvPr/>
        </p:nvGrpSpPr>
        <p:grpSpPr>
          <a:xfrm>
            <a:off x="6927313" y="2922423"/>
            <a:ext cx="1541957" cy="1013154"/>
            <a:chOff x="332936" y="2720099"/>
            <a:chExt cx="2975111" cy="101315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0F8EDC-38E0-323C-47DE-72840876EAF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4B4E23-3BA8-A152-1941-3BF3B26A59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64A9BB-9CE5-4625-DCDE-D86576D28A3F}"/>
              </a:ext>
            </a:extLst>
          </p:cNvPr>
          <p:cNvGrpSpPr/>
          <p:nvPr/>
        </p:nvGrpSpPr>
        <p:grpSpPr>
          <a:xfrm>
            <a:off x="4162597" y="2922423"/>
            <a:ext cx="1541957" cy="1013154"/>
            <a:chOff x="332936" y="2720099"/>
            <a:chExt cx="2975111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DA144-B01E-12B2-8CFE-747FB203992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B1B8B5-C177-1EAD-C54B-D2DC2F8645A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5493D6-4D00-8C63-0634-F5F6260C1A03}"/>
              </a:ext>
            </a:extLst>
          </p:cNvPr>
          <p:cNvGrpSpPr/>
          <p:nvPr/>
        </p:nvGrpSpPr>
        <p:grpSpPr>
          <a:xfrm>
            <a:off x="1397882" y="2922423"/>
            <a:ext cx="1541957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F6FC79A-2AA8-7647-4C7F-642B1CA0408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D705F7-0E06-9000-166A-9861F81D95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EA2BCC-29ED-0D4A-2CE6-E1A96C74AC9E}"/>
              </a:ext>
            </a:extLst>
          </p:cNvPr>
          <p:cNvGrpSpPr/>
          <p:nvPr/>
        </p:nvGrpSpPr>
        <p:grpSpPr>
          <a:xfrm>
            <a:off x="9659755" y="2922423"/>
            <a:ext cx="1541957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AC7230-30DE-42CC-14BD-E4E5D99FDA7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1C6DC4-3362-AF40-7026-93F7DB02DF4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6BDA8EC-8A7A-46D7-D641-4740CFA7BF99}"/>
              </a:ext>
            </a:extLst>
          </p:cNvPr>
          <p:cNvSpPr txBox="1"/>
          <p:nvPr/>
        </p:nvSpPr>
        <p:spPr>
          <a:xfrm>
            <a:off x="1876078" y="1662560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E07BEB-8652-1DAA-BA23-C9627B1EC0BF}"/>
              </a:ext>
            </a:extLst>
          </p:cNvPr>
          <p:cNvSpPr txBox="1"/>
          <p:nvPr/>
        </p:nvSpPr>
        <p:spPr>
          <a:xfrm>
            <a:off x="4664452" y="3872001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DBE621-2D71-89CB-9969-18DA9FAB3596}"/>
              </a:ext>
            </a:extLst>
          </p:cNvPr>
          <p:cNvSpPr txBox="1"/>
          <p:nvPr/>
        </p:nvSpPr>
        <p:spPr>
          <a:xfrm>
            <a:off x="7452825" y="1662560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390B1-0662-619E-2E41-8804383AF23C}"/>
              </a:ext>
            </a:extLst>
          </p:cNvPr>
          <p:cNvSpPr txBox="1"/>
          <p:nvPr/>
        </p:nvSpPr>
        <p:spPr>
          <a:xfrm>
            <a:off x="10246842" y="3872001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3" name="Graphic 22" descr="Bar graph with upward trend with solid fill">
            <a:extLst>
              <a:ext uri="{FF2B5EF4-FFF2-40B4-BE49-F238E27FC236}">
                <a16:creationId xmlns:a16="http://schemas.microsoft.com/office/drawing/2014/main" id="{DFC6FBE5-DA33-5AA7-ED1E-B0154A2E6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8716" y="1792260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5833E80D-F41A-A5EF-8A78-9116D0AC0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6326" y="1792260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Gears with solid fill">
            <a:extLst>
              <a:ext uri="{FF2B5EF4-FFF2-40B4-BE49-F238E27FC236}">
                <a16:creationId xmlns:a16="http://schemas.microsoft.com/office/drawing/2014/main" id="{9CEF408F-FFFE-F71A-1B6F-67BDF343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4699" y="4045879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21BB7CE0-1F0E-5C24-11DE-994AA2830A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7952" y="4045879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A7FB2-8A76-5CAE-5788-175CE569219F}"/>
              </a:ext>
            </a:extLst>
          </p:cNvPr>
          <p:cNvSpPr/>
          <p:nvPr/>
        </p:nvSpPr>
        <p:spPr>
          <a:xfrm>
            <a:off x="566102" y="1662560"/>
            <a:ext cx="2689031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3323"/>
                </a:moveTo>
                <a:lnTo>
                  <a:pt x="1328" y="6039"/>
                </a:lnTo>
                <a:cubicBezTo>
                  <a:pt x="1156" y="6170"/>
                  <a:pt x="875" y="6170"/>
                  <a:pt x="703" y="6039"/>
                </a:cubicBezTo>
                <a:lnTo>
                  <a:pt x="703" y="5967"/>
                </a:lnTo>
                <a:lnTo>
                  <a:pt x="4176" y="3323"/>
                </a:lnTo>
                <a:cubicBezTo>
                  <a:pt x="4348" y="3192"/>
                  <a:pt x="4348" y="2978"/>
                  <a:pt x="4176" y="2847"/>
                </a:cubicBezTo>
                <a:lnTo>
                  <a:pt x="703" y="204"/>
                </a:lnTo>
                <a:lnTo>
                  <a:pt x="703" y="131"/>
                </a:lnTo>
                <a:cubicBezTo>
                  <a:pt x="875" y="0"/>
                  <a:pt x="1156" y="0"/>
                  <a:pt x="1328" y="131"/>
                </a:cubicBezTo>
                <a:lnTo>
                  <a:pt x="4897" y="2847"/>
                </a:lnTo>
                <a:cubicBezTo>
                  <a:pt x="5069" y="2978"/>
                  <a:pt x="5069" y="3192"/>
                  <a:pt x="4897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2" y="3172"/>
                  <a:pt x="7762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EAABC56-DF40-EBCC-C4F1-464BBCF17841}"/>
              </a:ext>
            </a:extLst>
          </p:cNvPr>
          <p:cNvSpPr/>
          <p:nvPr/>
        </p:nvSpPr>
        <p:spPr>
          <a:xfrm>
            <a:off x="3356357" y="1662560"/>
            <a:ext cx="2689032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18753"/>
                </a:moveTo>
                <a:lnTo>
                  <a:pt x="1333" y="21469"/>
                </a:lnTo>
                <a:cubicBezTo>
                  <a:pt x="1161" y="21600"/>
                  <a:pt x="880" y="21600"/>
                  <a:pt x="707" y="21469"/>
                </a:cubicBezTo>
                <a:lnTo>
                  <a:pt x="707" y="21396"/>
                </a:lnTo>
                <a:lnTo>
                  <a:pt x="4180" y="18753"/>
                </a:lnTo>
                <a:cubicBezTo>
                  <a:pt x="4353" y="18622"/>
                  <a:pt x="4353" y="18408"/>
                  <a:pt x="4180" y="18277"/>
                </a:cubicBezTo>
                <a:lnTo>
                  <a:pt x="707" y="15633"/>
                </a:lnTo>
                <a:lnTo>
                  <a:pt x="707" y="15561"/>
                </a:lnTo>
                <a:cubicBezTo>
                  <a:pt x="880" y="15430"/>
                  <a:pt x="1161" y="15430"/>
                  <a:pt x="1333" y="15561"/>
                </a:cubicBezTo>
                <a:lnTo>
                  <a:pt x="4901" y="18277"/>
                </a:lnTo>
                <a:cubicBezTo>
                  <a:pt x="5074" y="18408"/>
                  <a:pt x="5074" y="18622"/>
                  <a:pt x="4901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31" y="18325"/>
                </a:moveTo>
                <a:lnTo>
                  <a:pt x="4765" y="16144"/>
                </a:lnTo>
                <a:cubicBezTo>
                  <a:pt x="4629" y="16040"/>
                  <a:pt x="4403" y="16040"/>
                  <a:pt x="4262" y="16144"/>
                </a:cubicBezTo>
                <a:lnTo>
                  <a:pt x="4262" y="16203"/>
                </a:lnTo>
                <a:lnTo>
                  <a:pt x="7055" y="18328"/>
                </a:lnTo>
                <a:cubicBezTo>
                  <a:pt x="7191" y="18432"/>
                  <a:pt x="7191" y="18604"/>
                  <a:pt x="7055" y="18711"/>
                </a:cubicBezTo>
                <a:lnTo>
                  <a:pt x="4262" y="20837"/>
                </a:lnTo>
                <a:lnTo>
                  <a:pt x="4262" y="20896"/>
                </a:lnTo>
                <a:cubicBezTo>
                  <a:pt x="4398" y="21000"/>
                  <a:pt x="4625" y="21000"/>
                  <a:pt x="4765" y="20896"/>
                </a:cubicBezTo>
                <a:lnTo>
                  <a:pt x="7631" y="18715"/>
                </a:lnTo>
                <a:cubicBezTo>
                  <a:pt x="7767" y="18601"/>
                  <a:pt x="7767" y="18428"/>
                  <a:pt x="7631" y="18325"/>
                </a:cubicBezTo>
                <a:close/>
                <a:moveTo>
                  <a:pt x="789" y="16472"/>
                </a:moveTo>
                <a:cubicBezTo>
                  <a:pt x="671" y="16382"/>
                  <a:pt x="476" y="16382"/>
                  <a:pt x="358" y="16472"/>
                </a:cubicBezTo>
                <a:lnTo>
                  <a:pt x="358" y="16520"/>
                </a:lnTo>
                <a:lnTo>
                  <a:pt x="2761" y="18349"/>
                </a:lnTo>
                <a:cubicBezTo>
                  <a:pt x="2879" y="18439"/>
                  <a:pt x="2879" y="18587"/>
                  <a:pt x="2761" y="18677"/>
                </a:cubicBezTo>
                <a:lnTo>
                  <a:pt x="358" y="20506"/>
                </a:lnTo>
                <a:lnTo>
                  <a:pt x="358" y="20554"/>
                </a:lnTo>
                <a:cubicBezTo>
                  <a:pt x="476" y="20644"/>
                  <a:pt x="671" y="20644"/>
                  <a:pt x="789" y="20554"/>
                </a:cubicBezTo>
                <a:lnTo>
                  <a:pt x="3255" y="18677"/>
                </a:lnTo>
                <a:cubicBezTo>
                  <a:pt x="3373" y="18587"/>
                  <a:pt x="3373" y="18439"/>
                  <a:pt x="3255" y="18349"/>
                </a:cubicBezTo>
                <a:lnTo>
                  <a:pt x="789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50"/>
                </a:lnTo>
                <a:lnTo>
                  <a:pt x="0" y="19781"/>
                </a:lnTo>
                <a:cubicBezTo>
                  <a:pt x="73" y="19836"/>
                  <a:pt x="195" y="19836"/>
                  <a:pt x="268" y="19781"/>
                </a:cubicBezTo>
                <a:lnTo>
                  <a:pt x="1795" y="18618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77BFA9-CEAC-CA7D-4170-0B7A18E52DE0}"/>
              </a:ext>
            </a:extLst>
          </p:cNvPr>
          <p:cNvSpPr/>
          <p:nvPr/>
        </p:nvSpPr>
        <p:spPr>
          <a:xfrm>
            <a:off x="6146613" y="1662560"/>
            <a:ext cx="2689031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3323"/>
                </a:moveTo>
                <a:lnTo>
                  <a:pt x="1333" y="6039"/>
                </a:lnTo>
                <a:cubicBezTo>
                  <a:pt x="1161" y="6170"/>
                  <a:pt x="880" y="6170"/>
                  <a:pt x="707" y="6039"/>
                </a:cubicBezTo>
                <a:lnTo>
                  <a:pt x="707" y="5967"/>
                </a:lnTo>
                <a:lnTo>
                  <a:pt x="4180" y="3323"/>
                </a:lnTo>
                <a:cubicBezTo>
                  <a:pt x="4353" y="3192"/>
                  <a:pt x="4353" y="2978"/>
                  <a:pt x="4180" y="2847"/>
                </a:cubicBezTo>
                <a:lnTo>
                  <a:pt x="707" y="204"/>
                </a:lnTo>
                <a:lnTo>
                  <a:pt x="707" y="131"/>
                </a:lnTo>
                <a:cubicBezTo>
                  <a:pt x="880" y="0"/>
                  <a:pt x="1161" y="0"/>
                  <a:pt x="1333" y="131"/>
                </a:cubicBezTo>
                <a:lnTo>
                  <a:pt x="4901" y="2847"/>
                </a:lnTo>
                <a:cubicBezTo>
                  <a:pt x="5074" y="2978"/>
                  <a:pt x="5074" y="3192"/>
                  <a:pt x="4901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7" y="3172"/>
                  <a:pt x="7767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9DEAD06-10B7-3ADE-0753-B21C4E1AC242}"/>
              </a:ext>
            </a:extLst>
          </p:cNvPr>
          <p:cNvSpPr/>
          <p:nvPr/>
        </p:nvSpPr>
        <p:spPr>
          <a:xfrm>
            <a:off x="8936867" y="1662560"/>
            <a:ext cx="2689030" cy="353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18753"/>
                </a:moveTo>
                <a:lnTo>
                  <a:pt x="1328" y="21469"/>
                </a:lnTo>
                <a:cubicBezTo>
                  <a:pt x="1156" y="21600"/>
                  <a:pt x="875" y="21600"/>
                  <a:pt x="703" y="21469"/>
                </a:cubicBezTo>
                <a:lnTo>
                  <a:pt x="703" y="21396"/>
                </a:lnTo>
                <a:lnTo>
                  <a:pt x="4176" y="18753"/>
                </a:lnTo>
                <a:cubicBezTo>
                  <a:pt x="4348" y="18622"/>
                  <a:pt x="4348" y="18408"/>
                  <a:pt x="4176" y="18277"/>
                </a:cubicBezTo>
                <a:lnTo>
                  <a:pt x="703" y="15633"/>
                </a:lnTo>
                <a:lnTo>
                  <a:pt x="703" y="15561"/>
                </a:lnTo>
                <a:cubicBezTo>
                  <a:pt x="875" y="15430"/>
                  <a:pt x="1156" y="15430"/>
                  <a:pt x="1328" y="15561"/>
                </a:cubicBezTo>
                <a:lnTo>
                  <a:pt x="4897" y="18277"/>
                </a:lnTo>
                <a:cubicBezTo>
                  <a:pt x="5069" y="18408"/>
                  <a:pt x="5069" y="18622"/>
                  <a:pt x="4897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26" y="18325"/>
                </a:moveTo>
                <a:lnTo>
                  <a:pt x="4761" y="16144"/>
                </a:lnTo>
                <a:cubicBezTo>
                  <a:pt x="4625" y="16040"/>
                  <a:pt x="4398" y="16040"/>
                  <a:pt x="4257" y="16144"/>
                </a:cubicBezTo>
                <a:lnTo>
                  <a:pt x="4257" y="16203"/>
                </a:lnTo>
                <a:lnTo>
                  <a:pt x="7050" y="18328"/>
                </a:lnTo>
                <a:cubicBezTo>
                  <a:pt x="7186" y="18432"/>
                  <a:pt x="7186" y="18604"/>
                  <a:pt x="7050" y="18711"/>
                </a:cubicBezTo>
                <a:lnTo>
                  <a:pt x="4257" y="20837"/>
                </a:lnTo>
                <a:lnTo>
                  <a:pt x="4257" y="20896"/>
                </a:lnTo>
                <a:cubicBezTo>
                  <a:pt x="4393" y="21000"/>
                  <a:pt x="4620" y="21000"/>
                  <a:pt x="4761" y="20896"/>
                </a:cubicBezTo>
                <a:lnTo>
                  <a:pt x="7626" y="18715"/>
                </a:lnTo>
                <a:cubicBezTo>
                  <a:pt x="7762" y="18601"/>
                  <a:pt x="7762" y="18428"/>
                  <a:pt x="7626" y="18325"/>
                </a:cubicBezTo>
                <a:close/>
                <a:moveTo>
                  <a:pt x="784" y="16472"/>
                </a:moveTo>
                <a:cubicBezTo>
                  <a:pt x="667" y="16382"/>
                  <a:pt x="472" y="16382"/>
                  <a:pt x="354" y="16472"/>
                </a:cubicBezTo>
                <a:lnTo>
                  <a:pt x="354" y="16520"/>
                </a:lnTo>
                <a:lnTo>
                  <a:pt x="2757" y="18349"/>
                </a:lnTo>
                <a:cubicBezTo>
                  <a:pt x="2875" y="18439"/>
                  <a:pt x="2875" y="18587"/>
                  <a:pt x="2757" y="18677"/>
                </a:cubicBezTo>
                <a:lnTo>
                  <a:pt x="354" y="20506"/>
                </a:lnTo>
                <a:lnTo>
                  <a:pt x="354" y="20554"/>
                </a:lnTo>
                <a:cubicBezTo>
                  <a:pt x="472" y="20644"/>
                  <a:pt x="667" y="20644"/>
                  <a:pt x="784" y="20554"/>
                </a:cubicBezTo>
                <a:lnTo>
                  <a:pt x="3251" y="18677"/>
                </a:lnTo>
                <a:cubicBezTo>
                  <a:pt x="3369" y="18587"/>
                  <a:pt x="3369" y="18439"/>
                  <a:pt x="3251" y="18349"/>
                </a:cubicBezTo>
                <a:lnTo>
                  <a:pt x="784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47"/>
                </a:lnTo>
                <a:lnTo>
                  <a:pt x="0" y="19778"/>
                </a:lnTo>
                <a:cubicBezTo>
                  <a:pt x="73" y="19833"/>
                  <a:pt x="195" y="19833"/>
                  <a:pt x="268" y="19778"/>
                </a:cubicBezTo>
                <a:lnTo>
                  <a:pt x="1795" y="18615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7F382B-8CEC-2647-21F3-FC0BCBD9BEF7}"/>
              </a:ext>
            </a:extLst>
          </p:cNvPr>
          <p:cNvGrpSpPr/>
          <p:nvPr/>
        </p:nvGrpSpPr>
        <p:grpSpPr>
          <a:xfrm>
            <a:off x="6927313" y="2922423"/>
            <a:ext cx="1541957" cy="1013154"/>
            <a:chOff x="332936" y="2720099"/>
            <a:chExt cx="2975111" cy="101315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0F8EDC-38E0-323C-47DE-72840876EAF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4B4E23-3BA8-A152-1941-3BF3B26A59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64A9BB-9CE5-4625-DCDE-D86576D28A3F}"/>
              </a:ext>
            </a:extLst>
          </p:cNvPr>
          <p:cNvGrpSpPr/>
          <p:nvPr/>
        </p:nvGrpSpPr>
        <p:grpSpPr>
          <a:xfrm>
            <a:off x="4162597" y="2922423"/>
            <a:ext cx="1541957" cy="1013154"/>
            <a:chOff x="332936" y="2720099"/>
            <a:chExt cx="2975111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DA144-B01E-12B2-8CFE-747FB203992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B1B8B5-C177-1EAD-C54B-D2DC2F8645A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5493D6-4D00-8C63-0634-F5F6260C1A03}"/>
              </a:ext>
            </a:extLst>
          </p:cNvPr>
          <p:cNvGrpSpPr/>
          <p:nvPr/>
        </p:nvGrpSpPr>
        <p:grpSpPr>
          <a:xfrm>
            <a:off x="1397882" y="2922423"/>
            <a:ext cx="1541957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F6FC79A-2AA8-7647-4C7F-642B1CA0408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D705F7-0E06-9000-166A-9861F81D95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EA2BCC-29ED-0D4A-2CE6-E1A96C74AC9E}"/>
              </a:ext>
            </a:extLst>
          </p:cNvPr>
          <p:cNvGrpSpPr/>
          <p:nvPr/>
        </p:nvGrpSpPr>
        <p:grpSpPr>
          <a:xfrm>
            <a:off x="9659755" y="2922423"/>
            <a:ext cx="1541957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AC7230-30DE-42CC-14BD-E4E5D99FDA7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1C6DC4-3362-AF40-7026-93F7DB02DF4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6BDA8EC-8A7A-46D7-D641-4740CFA7BF99}"/>
              </a:ext>
            </a:extLst>
          </p:cNvPr>
          <p:cNvSpPr txBox="1"/>
          <p:nvPr/>
        </p:nvSpPr>
        <p:spPr>
          <a:xfrm>
            <a:off x="1876078" y="1662560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E07BEB-8652-1DAA-BA23-C9627B1EC0BF}"/>
              </a:ext>
            </a:extLst>
          </p:cNvPr>
          <p:cNvSpPr txBox="1"/>
          <p:nvPr/>
        </p:nvSpPr>
        <p:spPr>
          <a:xfrm>
            <a:off x="4664452" y="3872001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DBE621-2D71-89CB-9969-18DA9FAB3596}"/>
              </a:ext>
            </a:extLst>
          </p:cNvPr>
          <p:cNvSpPr txBox="1"/>
          <p:nvPr/>
        </p:nvSpPr>
        <p:spPr>
          <a:xfrm>
            <a:off x="7452825" y="1662560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390B1-0662-619E-2E41-8804383AF23C}"/>
              </a:ext>
            </a:extLst>
          </p:cNvPr>
          <p:cNvSpPr txBox="1"/>
          <p:nvPr/>
        </p:nvSpPr>
        <p:spPr>
          <a:xfrm>
            <a:off x="10246842" y="3872001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3" name="Graphic 22" descr="Bar graph with upward trend with solid fill">
            <a:extLst>
              <a:ext uri="{FF2B5EF4-FFF2-40B4-BE49-F238E27FC236}">
                <a16:creationId xmlns:a16="http://schemas.microsoft.com/office/drawing/2014/main" id="{DFC6FBE5-DA33-5AA7-ED1E-B0154A2E6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8716" y="1792260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5833E80D-F41A-A5EF-8A78-9116D0AC0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6326" y="1792260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Gears with solid fill">
            <a:extLst>
              <a:ext uri="{FF2B5EF4-FFF2-40B4-BE49-F238E27FC236}">
                <a16:creationId xmlns:a16="http://schemas.microsoft.com/office/drawing/2014/main" id="{9CEF408F-FFFE-F71A-1B6F-67BDF343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4699" y="4045879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21BB7CE0-1F0E-5C24-11DE-994AA2830A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7952" y="4045879"/>
            <a:ext cx="1019861" cy="10198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655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201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Block Process – Slide Template</vt:lpstr>
      <vt:lpstr>Alternating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Block Process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2022-08-19T18:34:20Z</dcterms:modified>
  <cp:category>Charts &amp; Diagrams</cp:category>
</cp:coreProperties>
</file>