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98" d="100"/>
          <a:sy n="98" d="100"/>
        </p:scale>
        <p:origin x="94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324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">
            <a:extLst>
              <a:ext uri="{FF2B5EF4-FFF2-40B4-BE49-F238E27FC236}">
                <a16:creationId xmlns:a16="http://schemas.microsoft.com/office/drawing/2014/main" id="{AF895B44-086A-70B5-D70C-A6B9478231D4}"/>
              </a:ext>
            </a:extLst>
          </p:cNvPr>
          <p:cNvSpPr/>
          <p:nvPr/>
        </p:nvSpPr>
        <p:spPr>
          <a:xfrm>
            <a:off x="891221" y="3182519"/>
            <a:ext cx="1553467" cy="1553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6" h="21156" extrusionOk="0">
                <a:moveTo>
                  <a:pt x="12194" y="666"/>
                </a:moveTo>
                <a:cubicBezTo>
                  <a:pt x="11306" y="-222"/>
                  <a:pt x="9850" y="-222"/>
                  <a:pt x="8962" y="666"/>
                </a:cubicBezTo>
                <a:lnTo>
                  <a:pt x="666" y="8962"/>
                </a:lnTo>
                <a:cubicBezTo>
                  <a:pt x="-222" y="9850"/>
                  <a:pt x="-222" y="11306"/>
                  <a:pt x="666" y="12194"/>
                </a:cubicBezTo>
                <a:lnTo>
                  <a:pt x="8962" y="20490"/>
                </a:lnTo>
                <a:cubicBezTo>
                  <a:pt x="9850" y="21378"/>
                  <a:pt x="11306" y="21378"/>
                  <a:pt x="12194" y="20490"/>
                </a:cubicBezTo>
                <a:lnTo>
                  <a:pt x="20490" y="12194"/>
                </a:lnTo>
                <a:cubicBezTo>
                  <a:pt x="21378" y="11306"/>
                  <a:pt x="21378" y="9850"/>
                  <a:pt x="20490" y="8962"/>
                </a:cubicBezTo>
                <a:lnTo>
                  <a:pt x="12194" y="666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A9BF686-11C0-E624-A725-6581D837F580}"/>
              </a:ext>
            </a:extLst>
          </p:cNvPr>
          <p:cNvSpPr/>
          <p:nvPr/>
        </p:nvSpPr>
        <p:spPr>
          <a:xfrm>
            <a:off x="6698956" y="3182519"/>
            <a:ext cx="1554092" cy="1553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4" h="21156" extrusionOk="0">
                <a:moveTo>
                  <a:pt x="20479" y="8962"/>
                </a:moveTo>
                <a:lnTo>
                  <a:pt x="12187" y="666"/>
                </a:lnTo>
                <a:cubicBezTo>
                  <a:pt x="11300" y="-222"/>
                  <a:pt x="9844" y="-222"/>
                  <a:pt x="8957" y="666"/>
                </a:cubicBezTo>
                <a:lnTo>
                  <a:pt x="665" y="8962"/>
                </a:lnTo>
                <a:cubicBezTo>
                  <a:pt x="-222" y="9850"/>
                  <a:pt x="-222" y="11306"/>
                  <a:pt x="665" y="12194"/>
                </a:cubicBezTo>
                <a:lnTo>
                  <a:pt x="8957" y="20490"/>
                </a:lnTo>
                <a:cubicBezTo>
                  <a:pt x="9844" y="21378"/>
                  <a:pt x="11300" y="21378"/>
                  <a:pt x="12187" y="20490"/>
                </a:cubicBezTo>
                <a:lnTo>
                  <a:pt x="20479" y="12194"/>
                </a:lnTo>
                <a:cubicBezTo>
                  <a:pt x="21378" y="11306"/>
                  <a:pt x="21378" y="9861"/>
                  <a:pt x="20479" y="896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A0BBD66E-E68D-5BB2-264A-C6799AEE8B6F}"/>
              </a:ext>
            </a:extLst>
          </p:cNvPr>
          <p:cNvSpPr/>
          <p:nvPr/>
        </p:nvSpPr>
        <p:spPr>
          <a:xfrm>
            <a:off x="3794775" y="3182519"/>
            <a:ext cx="1553467" cy="1553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6" h="21156" extrusionOk="0">
                <a:moveTo>
                  <a:pt x="12194" y="666"/>
                </a:moveTo>
                <a:cubicBezTo>
                  <a:pt x="11306" y="-222"/>
                  <a:pt x="9850" y="-222"/>
                  <a:pt x="8962" y="666"/>
                </a:cubicBezTo>
                <a:lnTo>
                  <a:pt x="666" y="8962"/>
                </a:lnTo>
                <a:cubicBezTo>
                  <a:pt x="-222" y="9850"/>
                  <a:pt x="-222" y="11306"/>
                  <a:pt x="666" y="12194"/>
                </a:cubicBezTo>
                <a:lnTo>
                  <a:pt x="8962" y="20490"/>
                </a:lnTo>
                <a:cubicBezTo>
                  <a:pt x="9850" y="21378"/>
                  <a:pt x="11306" y="21378"/>
                  <a:pt x="12194" y="20490"/>
                </a:cubicBezTo>
                <a:lnTo>
                  <a:pt x="20490" y="12194"/>
                </a:lnTo>
                <a:cubicBezTo>
                  <a:pt x="21378" y="11306"/>
                  <a:pt x="21378" y="9850"/>
                  <a:pt x="20490" y="8962"/>
                </a:cubicBezTo>
                <a:lnTo>
                  <a:pt x="12194" y="666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EE3B11B5-3C3B-B908-6F23-F740DAC3B938}"/>
              </a:ext>
            </a:extLst>
          </p:cNvPr>
          <p:cNvSpPr/>
          <p:nvPr/>
        </p:nvSpPr>
        <p:spPr>
          <a:xfrm>
            <a:off x="5246553" y="2240747"/>
            <a:ext cx="1554092" cy="15534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4" h="21156" extrusionOk="0">
                <a:moveTo>
                  <a:pt x="20479" y="8962"/>
                </a:moveTo>
                <a:lnTo>
                  <a:pt x="12187" y="666"/>
                </a:lnTo>
                <a:cubicBezTo>
                  <a:pt x="11300" y="-222"/>
                  <a:pt x="9844" y="-222"/>
                  <a:pt x="8957" y="666"/>
                </a:cubicBezTo>
                <a:lnTo>
                  <a:pt x="665" y="8962"/>
                </a:lnTo>
                <a:cubicBezTo>
                  <a:pt x="-222" y="9850"/>
                  <a:pt x="-222" y="11306"/>
                  <a:pt x="665" y="12194"/>
                </a:cubicBezTo>
                <a:lnTo>
                  <a:pt x="8957" y="20490"/>
                </a:lnTo>
                <a:cubicBezTo>
                  <a:pt x="9844" y="21378"/>
                  <a:pt x="11300" y="21378"/>
                  <a:pt x="12187" y="20490"/>
                </a:cubicBezTo>
                <a:lnTo>
                  <a:pt x="20479" y="12194"/>
                </a:lnTo>
                <a:cubicBezTo>
                  <a:pt x="21378" y="11306"/>
                  <a:pt x="21378" y="9850"/>
                  <a:pt x="20479" y="896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5CDAE2D-21A3-61A7-1064-77DC4E80AC66}"/>
              </a:ext>
            </a:extLst>
          </p:cNvPr>
          <p:cNvSpPr/>
          <p:nvPr/>
        </p:nvSpPr>
        <p:spPr>
          <a:xfrm>
            <a:off x="2342998" y="2240747"/>
            <a:ext cx="1553466" cy="15534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6" h="21156" extrusionOk="0">
                <a:moveTo>
                  <a:pt x="20490" y="8962"/>
                </a:moveTo>
                <a:lnTo>
                  <a:pt x="12194" y="666"/>
                </a:lnTo>
                <a:cubicBezTo>
                  <a:pt x="11306" y="-222"/>
                  <a:pt x="9850" y="-222"/>
                  <a:pt x="8962" y="666"/>
                </a:cubicBezTo>
                <a:lnTo>
                  <a:pt x="666" y="8962"/>
                </a:lnTo>
                <a:cubicBezTo>
                  <a:pt x="-222" y="9850"/>
                  <a:pt x="-222" y="11306"/>
                  <a:pt x="666" y="12194"/>
                </a:cubicBezTo>
                <a:lnTo>
                  <a:pt x="8962" y="20490"/>
                </a:lnTo>
                <a:cubicBezTo>
                  <a:pt x="9850" y="21378"/>
                  <a:pt x="11306" y="21378"/>
                  <a:pt x="12194" y="20490"/>
                </a:cubicBezTo>
                <a:lnTo>
                  <a:pt x="20490" y="12194"/>
                </a:lnTo>
                <a:cubicBezTo>
                  <a:pt x="21378" y="11306"/>
                  <a:pt x="21378" y="9850"/>
                  <a:pt x="20490" y="896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Alternating Blocks Series – Slide Template</a:t>
            </a: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EA469881-B8D0-F5BB-EEBA-52A9BCB0E282}"/>
              </a:ext>
            </a:extLst>
          </p:cNvPr>
          <p:cNvSpPr/>
          <p:nvPr/>
        </p:nvSpPr>
        <p:spPr>
          <a:xfrm>
            <a:off x="749160" y="2781409"/>
            <a:ext cx="7645681" cy="14164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7" h="21600" extrusionOk="0">
                <a:moveTo>
                  <a:pt x="21570" y="13304"/>
                </a:moveTo>
                <a:lnTo>
                  <a:pt x="19850" y="4014"/>
                </a:lnTo>
                <a:cubicBezTo>
                  <a:pt x="19730" y="3364"/>
                  <a:pt x="19589" y="2880"/>
                  <a:pt x="19440" y="2561"/>
                </a:cubicBezTo>
                <a:cubicBezTo>
                  <a:pt x="19312" y="2281"/>
                  <a:pt x="19202" y="1810"/>
                  <a:pt x="19128" y="1172"/>
                </a:cubicBezTo>
                <a:lnTo>
                  <a:pt x="18992" y="13"/>
                </a:lnTo>
                <a:lnTo>
                  <a:pt x="18855" y="1172"/>
                </a:lnTo>
                <a:cubicBezTo>
                  <a:pt x="18782" y="1797"/>
                  <a:pt x="18671" y="2281"/>
                  <a:pt x="18543" y="2561"/>
                </a:cubicBezTo>
                <a:cubicBezTo>
                  <a:pt x="18395" y="2880"/>
                  <a:pt x="18253" y="3364"/>
                  <a:pt x="18133" y="4014"/>
                </a:cubicBezTo>
                <a:lnTo>
                  <a:pt x="15670" y="17114"/>
                </a:lnTo>
                <a:cubicBezTo>
                  <a:pt x="15462" y="18236"/>
                  <a:pt x="15186" y="18847"/>
                  <a:pt x="14893" y="18847"/>
                </a:cubicBezTo>
                <a:cubicBezTo>
                  <a:pt x="14598" y="18847"/>
                  <a:pt x="14322" y="18236"/>
                  <a:pt x="14115" y="17114"/>
                </a:cubicBezTo>
                <a:lnTo>
                  <a:pt x="11654" y="4014"/>
                </a:lnTo>
                <a:cubicBezTo>
                  <a:pt x="11534" y="3364"/>
                  <a:pt x="11394" y="2867"/>
                  <a:pt x="11241" y="2549"/>
                </a:cubicBezTo>
                <a:cubicBezTo>
                  <a:pt x="11114" y="2281"/>
                  <a:pt x="11005" y="1797"/>
                  <a:pt x="10932" y="1172"/>
                </a:cubicBezTo>
                <a:lnTo>
                  <a:pt x="10795" y="13"/>
                </a:lnTo>
                <a:lnTo>
                  <a:pt x="10658" y="1172"/>
                </a:lnTo>
                <a:cubicBezTo>
                  <a:pt x="10585" y="1797"/>
                  <a:pt x="10477" y="2281"/>
                  <a:pt x="10349" y="2549"/>
                </a:cubicBezTo>
                <a:cubicBezTo>
                  <a:pt x="10196" y="2880"/>
                  <a:pt x="10057" y="3364"/>
                  <a:pt x="9936" y="4014"/>
                </a:cubicBezTo>
                <a:lnTo>
                  <a:pt x="7471" y="17114"/>
                </a:lnTo>
                <a:cubicBezTo>
                  <a:pt x="7263" y="18236"/>
                  <a:pt x="6987" y="18847"/>
                  <a:pt x="6695" y="18847"/>
                </a:cubicBezTo>
                <a:cubicBezTo>
                  <a:pt x="6402" y="18847"/>
                  <a:pt x="6126" y="18236"/>
                  <a:pt x="5916" y="17102"/>
                </a:cubicBezTo>
                <a:lnTo>
                  <a:pt x="3455" y="4001"/>
                </a:lnTo>
                <a:cubicBezTo>
                  <a:pt x="3335" y="3352"/>
                  <a:pt x="3196" y="2855"/>
                  <a:pt x="3042" y="2536"/>
                </a:cubicBezTo>
                <a:cubicBezTo>
                  <a:pt x="2915" y="2268"/>
                  <a:pt x="2806" y="1784"/>
                  <a:pt x="2733" y="1160"/>
                </a:cubicBezTo>
                <a:lnTo>
                  <a:pt x="2596" y="0"/>
                </a:lnTo>
                <a:lnTo>
                  <a:pt x="2460" y="1160"/>
                </a:lnTo>
                <a:cubicBezTo>
                  <a:pt x="2386" y="1784"/>
                  <a:pt x="2278" y="2268"/>
                  <a:pt x="2150" y="2536"/>
                </a:cubicBezTo>
                <a:cubicBezTo>
                  <a:pt x="1997" y="2867"/>
                  <a:pt x="1858" y="3352"/>
                  <a:pt x="1738" y="4001"/>
                </a:cubicBezTo>
                <a:lnTo>
                  <a:pt x="18" y="13291"/>
                </a:lnTo>
                <a:cubicBezTo>
                  <a:pt x="-6" y="13419"/>
                  <a:pt x="-6" y="13648"/>
                  <a:pt x="22" y="13763"/>
                </a:cubicBezTo>
                <a:cubicBezTo>
                  <a:pt x="46" y="13865"/>
                  <a:pt x="81" y="13852"/>
                  <a:pt x="103" y="13725"/>
                </a:cubicBezTo>
                <a:lnTo>
                  <a:pt x="1806" y="4524"/>
                </a:lnTo>
                <a:cubicBezTo>
                  <a:pt x="2016" y="3390"/>
                  <a:pt x="2299" y="2714"/>
                  <a:pt x="2594" y="2714"/>
                </a:cubicBezTo>
                <a:cubicBezTo>
                  <a:pt x="2889" y="2714"/>
                  <a:pt x="3165" y="3326"/>
                  <a:pt x="3373" y="4460"/>
                </a:cubicBezTo>
                <a:lnTo>
                  <a:pt x="5833" y="17560"/>
                </a:lnTo>
                <a:cubicBezTo>
                  <a:pt x="5954" y="18210"/>
                  <a:pt x="6093" y="18695"/>
                  <a:pt x="6244" y="19026"/>
                </a:cubicBezTo>
                <a:cubicBezTo>
                  <a:pt x="6371" y="19293"/>
                  <a:pt x="6480" y="19778"/>
                  <a:pt x="6553" y="20402"/>
                </a:cubicBezTo>
                <a:lnTo>
                  <a:pt x="6692" y="21587"/>
                </a:lnTo>
                <a:lnTo>
                  <a:pt x="6831" y="20402"/>
                </a:lnTo>
                <a:cubicBezTo>
                  <a:pt x="6905" y="19778"/>
                  <a:pt x="7013" y="19293"/>
                  <a:pt x="7141" y="19026"/>
                </a:cubicBezTo>
                <a:cubicBezTo>
                  <a:pt x="7294" y="18695"/>
                  <a:pt x="7433" y="18210"/>
                  <a:pt x="7551" y="17560"/>
                </a:cubicBezTo>
                <a:lnTo>
                  <a:pt x="10012" y="4460"/>
                </a:lnTo>
                <a:cubicBezTo>
                  <a:pt x="10219" y="3339"/>
                  <a:pt x="10496" y="2727"/>
                  <a:pt x="10788" y="2727"/>
                </a:cubicBezTo>
                <a:cubicBezTo>
                  <a:pt x="11081" y="2727"/>
                  <a:pt x="11357" y="3339"/>
                  <a:pt x="11567" y="4473"/>
                </a:cubicBezTo>
                <a:lnTo>
                  <a:pt x="14028" y="17573"/>
                </a:lnTo>
                <a:cubicBezTo>
                  <a:pt x="14145" y="18210"/>
                  <a:pt x="14287" y="18707"/>
                  <a:pt x="14438" y="19039"/>
                </a:cubicBezTo>
                <a:cubicBezTo>
                  <a:pt x="14565" y="19306"/>
                  <a:pt x="14674" y="19790"/>
                  <a:pt x="14747" y="20415"/>
                </a:cubicBezTo>
                <a:lnTo>
                  <a:pt x="14889" y="21600"/>
                </a:lnTo>
                <a:lnTo>
                  <a:pt x="15030" y="20415"/>
                </a:lnTo>
                <a:cubicBezTo>
                  <a:pt x="15103" y="19790"/>
                  <a:pt x="15212" y="19306"/>
                  <a:pt x="15339" y="19039"/>
                </a:cubicBezTo>
                <a:cubicBezTo>
                  <a:pt x="15490" y="18707"/>
                  <a:pt x="15632" y="18223"/>
                  <a:pt x="15750" y="17586"/>
                </a:cubicBezTo>
                <a:lnTo>
                  <a:pt x="18211" y="4486"/>
                </a:lnTo>
                <a:cubicBezTo>
                  <a:pt x="18640" y="2166"/>
                  <a:pt x="19336" y="2166"/>
                  <a:pt x="19765" y="4486"/>
                </a:cubicBezTo>
                <a:lnTo>
                  <a:pt x="21483" y="13763"/>
                </a:lnTo>
                <a:cubicBezTo>
                  <a:pt x="21504" y="13878"/>
                  <a:pt x="21540" y="13903"/>
                  <a:pt x="21563" y="13801"/>
                </a:cubicBezTo>
                <a:cubicBezTo>
                  <a:pt x="21594" y="13648"/>
                  <a:pt x="21594" y="13432"/>
                  <a:pt x="21570" y="1330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100"/>
          </a:p>
        </p:txBody>
      </p:sp>
      <p:pic>
        <p:nvPicPr>
          <p:cNvPr id="15" name="Graphic 14" descr="Head with gears">
            <a:extLst>
              <a:ext uri="{FF2B5EF4-FFF2-40B4-BE49-F238E27FC236}">
                <a16:creationId xmlns:a16="http://schemas.microsoft.com/office/drawing/2014/main" id="{29B5D5F2-3854-EA51-A306-A42B03C258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82091" y="3573388"/>
            <a:ext cx="771725" cy="771725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</p:pic>
      <p:pic>
        <p:nvPicPr>
          <p:cNvPr id="16" name="Graphic 15" descr="Eye">
            <a:extLst>
              <a:ext uri="{FF2B5EF4-FFF2-40B4-BE49-F238E27FC236}">
                <a16:creationId xmlns:a16="http://schemas.microsoft.com/office/drawing/2014/main" id="{C2F172A0-83A5-0BBE-1CDB-76B14C6DAD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90139" y="3573388"/>
            <a:ext cx="771725" cy="771725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</p:pic>
      <p:pic>
        <p:nvPicPr>
          <p:cNvPr id="17" name="Graphic 16" descr="Stopwatch 33%">
            <a:extLst>
              <a:ext uri="{FF2B5EF4-FFF2-40B4-BE49-F238E27FC236}">
                <a16:creationId xmlns:a16="http://schemas.microsoft.com/office/drawing/2014/main" id="{7D5FFE05-D923-9C52-A486-D834E7983B2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85645" y="3573388"/>
            <a:ext cx="771725" cy="771725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</p:pic>
      <p:pic>
        <p:nvPicPr>
          <p:cNvPr id="18" name="Graphic 17" descr="Lights On">
            <a:extLst>
              <a:ext uri="{FF2B5EF4-FFF2-40B4-BE49-F238E27FC236}">
                <a16:creationId xmlns:a16="http://schemas.microsoft.com/office/drawing/2014/main" id="{6FD36999-9588-67B3-9F81-FD8EB58738F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37736" y="2631617"/>
            <a:ext cx="771725" cy="771725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3490130B-2315-E729-BD76-3D8BA7F7F818}"/>
              </a:ext>
            </a:extLst>
          </p:cNvPr>
          <p:cNvGrpSpPr/>
          <p:nvPr/>
        </p:nvGrpSpPr>
        <p:grpSpPr>
          <a:xfrm>
            <a:off x="996915" y="1669356"/>
            <a:ext cx="1342077" cy="1049440"/>
            <a:chOff x="319755" y="4350748"/>
            <a:chExt cx="2088994" cy="1399253"/>
          </a:xfrm>
        </p:grpSpPr>
        <p:sp>
          <p:nvSpPr>
            <p:cNvPr id="33" name="TextBox 20">
              <a:extLst>
                <a:ext uri="{FF2B5EF4-FFF2-40B4-BE49-F238E27FC236}">
                  <a16:creationId xmlns:a16="http://schemas.microsoft.com/office/drawing/2014/main" id="{B6DD1E41-161C-8A5C-B340-4EAC54A5450A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A97A0E43-73E6-0E58-401E-3E331288577F}"/>
                </a:ext>
              </a:extLst>
            </p:cNvPr>
            <p:cNvSpPr/>
            <p:nvPr/>
          </p:nvSpPr>
          <p:spPr>
            <a:xfrm>
              <a:off x="319757" y="4765116"/>
              <a:ext cx="2088992" cy="984885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/>
                <a:t>Lorem ipsum dolor sit amet, consectetur adipiscing elit. Integer nec odio.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AA7376B-5A89-4805-32DF-7BEA6CABF95F}"/>
              </a:ext>
            </a:extLst>
          </p:cNvPr>
          <p:cNvGrpSpPr/>
          <p:nvPr/>
        </p:nvGrpSpPr>
        <p:grpSpPr>
          <a:xfrm>
            <a:off x="3900939" y="1669356"/>
            <a:ext cx="1342077" cy="1049440"/>
            <a:chOff x="319755" y="4350748"/>
            <a:chExt cx="2088994" cy="1399253"/>
          </a:xfrm>
        </p:grpSpPr>
        <p:sp>
          <p:nvSpPr>
            <p:cNvPr id="31" name="TextBox 23">
              <a:extLst>
                <a:ext uri="{FF2B5EF4-FFF2-40B4-BE49-F238E27FC236}">
                  <a16:creationId xmlns:a16="http://schemas.microsoft.com/office/drawing/2014/main" id="{C5EBBC86-D5E5-56B3-D88D-5C9F1AA884D7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7409686-6E50-1CE8-F083-1B9B9D7743D1}"/>
                </a:ext>
              </a:extLst>
            </p:cNvPr>
            <p:cNvSpPr/>
            <p:nvPr/>
          </p:nvSpPr>
          <p:spPr>
            <a:xfrm>
              <a:off x="319757" y="4765116"/>
              <a:ext cx="2088992" cy="984885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/>
                <a:t>Lorem ipsum dolor sit amet, consectetur adipiscing elit. Integer nec odio.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2AC7741-97E4-BC3B-E38F-8DAA86F0C8B4}"/>
              </a:ext>
            </a:extLst>
          </p:cNvPr>
          <p:cNvGrpSpPr/>
          <p:nvPr/>
        </p:nvGrpSpPr>
        <p:grpSpPr>
          <a:xfrm>
            <a:off x="6804963" y="1669356"/>
            <a:ext cx="1342077" cy="1049440"/>
            <a:chOff x="319755" y="4350748"/>
            <a:chExt cx="2088994" cy="1399253"/>
          </a:xfrm>
        </p:grpSpPr>
        <p:sp>
          <p:nvSpPr>
            <p:cNvPr id="29" name="TextBox 26">
              <a:extLst>
                <a:ext uri="{FF2B5EF4-FFF2-40B4-BE49-F238E27FC236}">
                  <a16:creationId xmlns:a16="http://schemas.microsoft.com/office/drawing/2014/main" id="{39CA8F4B-2CB1-1E6D-AF42-58B2D7FB9D44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A6F14BD-7E3B-6FD8-F5D1-C0026BE8DB9F}"/>
                </a:ext>
              </a:extLst>
            </p:cNvPr>
            <p:cNvSpPr/>
            <p:nvPr/>
          </p:nvSpPr>
          <p:spPr>
            <a:xfrm>
              <a:off x="319757" y="4765116"/>
              <a:ext cx="2088992" cy="984885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/>
                <a:t>Lorem ipsum dolor sit amet, consectetur adipiscing elit. Integer nec odio.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B0C76FC-C43F-6A47-C1DE-F0ECB6C65C1F}"/>
              </a:ext>
            </a:extLst>
          </p:cNvPr>
          <p:cNvGrpSpPr/>
          <p:nvPr/>
        </p:nvGrpSpPr>
        <p:grpSpPr>
          <a:xfrm>
            <a:off x="2448927" y="4275396"/>
            <a:ext cx="1342077" cy="1049440"/>
            <a:chOff x="319755" y="4350748"/>
            <a:chExt cx="2088994" cy="1399253"/>
          </a:xfrm>
        </p:grpSpPr>
        <p:sp>
          <p:nvSpPr>
            <p:cNvPr id="27" name="TextBox 29">
              <a:extLst>
                <a:ext uri="{FF2B5EF4-FFF2-40B4-BE49-F238E27FC236}">
                  <a16:creationId xmlns:a16="http://schemas.microsoft.com/office/drawing/2014/main" id="{5002ACAE-9D62-86CF-EF01-B736C1E08691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CB95AE4-7C42-6E38-99C4-0A716E08AB58}"/>
                </a:ext>
              </a:extLst>
            </p:cNvPr>
            <p:cNvSpPr/>
            <p:nvPr/>
          </p:nvSpPr>
          <p:spPr>
            <a:xfrm>
              <a:off x="319757" y="4765116"/>
              <a:ext cx="2088992" cy="984885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/>
                <a:t>Lorem ipsum dolor sit amet, consectetur adipiscing elit. Integer nec odio.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4DE47D6-9E60-0C29-97B2-8F38C9E65EA0}"/>
              </a:ext>
            </a:extLst>
          </p:cNvPr>
          <p:cNvGrpSpPr/>
          <p:nvPr/>
        </p:nvGrpSpPr>
        <p:grpSpPr>
          <a:xfrm>
            <a:off x="5352951" y="4275396"/>
            <a:ext cx="1342077" cy="1049440"/>
            <a:chOff x="319755" y="4350748"/>
            <a:chExt cx="2088994" cy="1399253"/>
          </a:xfrm>
        </p:grpSpPr>
        <p:sp>
          <p:nvSpPr>
            <p:cNvPr id="25" name="TextBox 32">
              <a:extLst>
                <a:ext uri="{FF2B5EF4-FFF2-40B4-BE49-F238E27FC236}">
                  <a16:creationId xmlns:a16="http://schemas.microsoft.com/office/drawing/2014/main" id="{9C5B45AC-C13B-2FEB-405A-AFE97453964E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94906A8-77AE-49C3-5759-A7B02B174471}"/>
                </a:ext>
              </a:extLst>
            </p:cNvPr>
            <p:cNvSpPr/>
            <p:nvPr/>
          </p:nvSpPr>
          <p:spPr>
            <a:xfrm>
              <a:off x="319757" y="4765116"/>
              <a:ext cx="2088992" cy="984885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/>
                <a:t>Lorem ipsum dolor sit amet, consectetur adipiscing elit. Integer nec odio.</a:t>
              </a:r>
            </a:p>
          </p:txBody>
        </p:sp>
      </p:grpSp>
      <p:pic>
        <p:nvPicPr>
          <p:cNvPr id="51" name="Graphic 50" descr="Bullseye">
            <a:extLst>
              <a:ext uri="{FF2B5EF4-FFF2-40B4-BE49-F238E27FC236}">
                <a16:creationId xmlns:a16="http://schemas.microsoft.com/office/drawing/2014/main" id="{8D1B1F20-D866-C1B7-2F03-AD10F8223D7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733868" y="2631617"/>
            <a:ext cx="771725" cy="771725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68895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">
            <a:extLst>
              <a:ext uri="{FF2B5EF4-FFF2-40B4-BE49-F238E27FC236}">
                <a16:creationId xmlns:a16="http://schemas.microsoft.com/office/drawing/2014/main" id="{AF895B44-086A-70B5-D70C-A6B9478231D4}"/>
              </a:ext>
            </a:extLst>
          </p:cNvPr>
          <p:cNvSpPr/>
          <p:nvPr/>
        </p:nvSpPr>
        <p:spPr>
          <a:xfrm>
            <a:off x="891221" y="3182519"/>
            <a:ext cx="1553467" cy="1553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6" h="21156" extrusionOk="0">
                <a:moveTo>
                  <a:pt x="12194" y="666"/>
                </a:moveTo>
                <a:cubicBezTo>
                  <a:pt x="11306" y="-222"/>
                  <a:pt x="9850" y="-222"/>
                  <a:pt x="8962" y="666"/>
                </a:cubicBezTo>
                <a:lnTo>
                  <a:pt x="666" y="8962"/>
                </a:lnTo>
                <a:cubicBezTo>
                  <a:pt x="-222" y="9850"/>
                  <a:pt x="-222" y="11306"/>
                  <a:pt x="666" y="12194"/>
                </a:cubicBezTo>
                <a:lnTo>
                  <a:pt x="8962" y="20490"/>
                </a:lnTo>
                <a:cubicBezTo>
                  <a:pt x="9850" y="21378"/>
                  <a:pt x="11306" y="21378"/>
                  <a:pt x="12194" y="20490"/>
                </a:cubicBezTo>
                <a:lnTo>
                  <a:pt x="20490" y="12194"/>
                </a:lnTo>
                <a:cubicBezTo>
                  <a:pt x="21378" y="11306"/>
                  <a:pt x="21378" y="9850"/>
                  <a:pt x="20490" y="8962"/>
                </a:cubicBezTo>
                <a:lnTo>
                  <a:pt x="12194" y="666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A9BF686-11C0-E624-A725-6581D837F580}"/>
              </a:ext>
            </a:extLst>
          </p:cNvPr>
          <p:cNvSpPr/>
          <p:nvPr/>
        </p:nvSpPr>
        <p:spPr>
          <a:xfrm>
            <a:off x="6698956" y="3182519"/>
            <a:ext cx="1554092" cy="1553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4" h="21156" extrusionOk="0">
                <a:moveTo>
                  <a:pt x="20479" y="8962"/>
                </a:moveTo>
                <a:lnTo>
                  <a:pt x="12187" y="666"/>
                </a:lnTo>
                <a:cubicBezTo>
                  <a:pt x="11300" y="-222"/>
                  <a:pt x="9844" y="-222"/>
                  <a:pt x="8957" y="666"/>
                </a:cubicBezTo>
                <a:lnTo>
                  <a:pt x="665" y="8962"/>
                </a:lnTo>
                <a:cubicBezTo>
                  <a:pt x="-222" y="9850"/>
                  <a:pt x="-222" y="11306"/>
                  <a:pt x="665" y="12194"/>
                </a:cubicBezTo>
                <a:lnTo>
                  <a:pt x="8957" y="20490"/>
                </a:lnTo>
                <a:cubicBezTo>
                  <a:pt x="9844" y="21378"/>
                  <a:pt x="11300" y="21378"/>
                  <a:pt x="12187" y="20490"/>
                </a:cubicBezTo>
                <a:lnTo>
                  <a:pt x="20479" y="12194"/>
                </a:lnTo>
                <a:cubicBezTo>
                  <a:pt x="21378" y="11306"/>
                  <a:pt x="21378" y="9861"/>
                  <a:pt x="20479" y="896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A0BBD66E-E68D-5BB2-264A-C6799AEE8B6F}"/>
              </a:ext>
            </a:extLst>
          </p:cNvPr>
          <p:cNvSpPr/>
          <p:nvPr/>
        </p:nvSpPr>
        <p:spPr>
          <a:xfrm>
            <a:off x="3794775" y="3182519"/>
            <a:ext cx="1553467" cy="1553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6" h="21156" extrusionOk="0">
                <a:moveTo>
                  <a:pt x="12194" y="666"/>
                </a:moveTo>
                <a:cubicBezTo>
                  <a:pt x="11306" y="-222"/>
                  <a:pt x="9850" y="-222"/>
                  <a:pt x="8962" y="666"/>
                </a:cubicBezTo>
                <a:lnTo>
                  <a:pt x="666" y="8962"/>
                </a:lnTo>
                <a:cubicBezTo>
                  <a:pt x="-222" y="9850"/>
                  <a:pt x="-222" y="11306"/>
                  <a:pt x="666" y="12194"/>
                </a:cubicBezTo>
                <a:lnTo>
                  <a:pt x="8962" y="20490"/>
                </a:lnTo>
                <a:cubicBezTo>
                  <a:pt x="9850" y="21378"/>
                  <a:pt x="11306" y="21378"/>
                  <a:pt x="12194" y="20490"/>
                </a:cubicBezTo>
                <a:lnTo>
                  <a:pt x="20490" y="12194"/>
                </a:lnTo>
                <a:cubicBezTo>
                  <a:pt x="21378" y="11306"/>
                  <a:pt x="21378" y="9850"/>
                  <a:pt x="20490" y="8962"/>
                </a:cubicBezTo>
                <a:lnTo>
                  <a:pt x="12194" y="666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EE3B11B5-3C3B-B908-6F23-F740DAC3B938}"/>
              </a:ext>
            </a:extLst>
          </p:cNvPr>
          <p:cNvSpPr/>
          <p:nvPr/>
        </p:nvSpPr>
        <p:spPr>
          <a:xfrm>
            <a:off x="5246553" y="2240747"/>
            <a:ext cx="1554092" cy="15534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4" h="21156" extrusionOk="0">
                <a:moveTo>
                  <a:pt x="20479" y="8962"/>
                </a:moveTo>
                <a:lnTo>
                  <a:pt x="12187" y="666"/>
                </a:lnTo>
                <a:cubicBezTo>
                  <a:pt x="11300" y="-222"/>
                  <a:pt x="9844" y="-222"/>
                  <a:pt x="8957" y="666"/>
                </a:cubicBezTo>
                <a:lnTo>
                  <a:pt x="665" y="8962"/>
                </a:lnTo>
                <a:cubicBezTo>
                  <a:pt x="-222" y="9850"/>
                  <a:pt x="-222" y="11306"/>
                  <a:pt x="665" y="12194"/>
                </a:cubicBezTo>
                <a:lnTo>
                  <a:pt x="8957" y="20490"/>
                </a:lnTo>
                <a:cubicBezTo>
                  <a:pt x="9844" y="21378"/>
                  <a:pt x="11300" y="21378"/>
                  <a:pt x="12187" y="20490"/>
                </a:cubicBezTo>
                <a:lnTo>
                  <a:pt x="20479" y="12194"/>
                </a:lnTo>
                <a:cubicBezTo>
                  <a:pt x="21378" y="11306"/>
                  <a:pt x="21378" y="9850"/>
                  <a:pt x="20479" y="896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5CDAE2D-21A3-61A7-1064-77DC4E80AC66}"/>
              </a:ext>
            </a:extLst>
          </p:cNvPr>
          <p:cNvSpPr/>
          <p:nvPr/>
        </p:nvSpPr>
        <p:spPr>
          <a:xfrm>
            <a:off x="2342998" y="2240747"/>
            <a:ext cx="1553466" cy="15534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6" h="21156" extrusionOk="0">
                <a:moveTo>
                  <a:pt x="20490" y="8962"/>
                </a:moveTo>
                <a:lnTo>
                  <a:pt x="12194" y="666"/>
                </a:lnTo>
                <a:cubicBezTo>
                  <a:pt x="11306" y="-222"/>
                  <a:pt x="9850" y="-222"/>
                  <a:pt x="8962" y="666"/>
                </a:cubicBezTo>
                <a:lnTo>
                  <a:pt x="666" y="8962"/>
                </a:lnTo>
                <a:cubicBezTo>
                  <a:pt x="-222" y="9850"/>
                  <a:pt x="-222" y="11306"/>
                  <a:pt x="666" y="12194"/>
                </a:cubicBezTo>
                <a:lnTo>
                  <a:pt x="8962" y="20490"/>
                </a:lnTo>
                <a:cubicBezTo>
                  <a:pt x="9850" y="21378"/>
                  <a:pt x="11306" y="21378"/>
                  <a:pt x="12194" y="20490"/>
                </a:cubicBezTo>
                <a:lnTo>
                  <a:pt x="20490" y="12194"/>
                </a:lnTo>
                <a:cubicBezTo>
                  <a:pt x="21378" y="11306"/>
                  <a:pt x="21378" y="9850"/>
                  <a:pt x="20490" y="896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Alternating Blocks Series – Slide Template</a:t>
            </a: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EA469881-B8D0-F5BB-EEBA-52A9BCB0E282}"/>
              </a:ext>
            </a:extLst>
          </p:cNvPr>
          <p:cNvSpPr/>
          <p:nvPr/>
        </p:nvSpPr>
        <p:spPr>
          <a:xfrm>
            <a:off x="749160" y="2781409"/>
            <a:ext cx="7645681" cy="14164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7" h="21600" extrusionOk="0">
                <a:moveTo>
                  <a:pt x="21570" y="13304"/>
                </a:moveTo>
                <a:lnTo>
                  <a:pt x="19850" y="4014"/>
                </a:lnTo>
                <a:cubicBezTo>
                  <a:pt x="19730" y="3364"/>
                  <a:pt x="19589" y="2880"/>
                  <a:pt x="19440" y="2561"/>
                </a:cubicBezTo>
                <a:cubicBezTo>
                  <a:pt x="19312" y="2281"/>
                  <a:pt x="19202" y="1810"/>
                  <a:pt x="19128" y="1172"/>
                </a:cubicBezTo>
                <a:lnTo>
                  <a:pt x="18992" y="13"/>
                </a:lnTo>
                <a:lnTo>
                  <a:pt x="18855" y="1172"/>
                </a:lnTo>
                <a:cubicBezTo>
                  <a:pt x="18782" y="1797"/>
                  <a:pt x="18671" y="2281"/>
                  <a:pt x="18543" y="2561"/>
                </a:cubicBezTo>
                <a:cubicBezTo>
                  <a:pt x="18395" y="2880"/>
                  <a:pt x="18253" y="3364"/>
                  <a:pt x="18133" y="4014"/>
                </a:cubicBezTo>
                <a:lnTo>
                  <a:pt x="15670" y="17114"/>
                </a:lnTo>
                <a:cubicBezTo>
                  <a:pt x="15462" y="18236"/>
                  <a:pt x="15186" y="18847"/>
                  <a:pt x="14893" y="18847"/>
                </a:cubicBezTo>
                <a:cubicBezTo>
                  <a:pt x="14598" y="18847"/>
                  <a:pt x="14322" y="18236"/>
                  <a:pt x="14115" y="17114"/>
                </a:cubicBezTo>
                <a:lnTo>
                  <a:pt x="11654" y="4014"/>
                </a:lnTo>
                <a:cubicBezTo>
                  <a:pt x="11534" y="3364"/>
                  <a:pt x="11394" y="2867"/>
                  <a:pt x="11241" y="2549"/>
                </a:cubicBezTo>
                <a:cubicBezTo>
                  <a:pt x="11114" y="2281"/>
                  <a:pt x="11005" y="1797"/>
                  <a:pt x="10932" y="1172"/>
                </a:cubicBezTo>
                <a:lnTo>
                  <a:pt x="10795" y="13"/>
                </a:lnTo>
                <a:lnTo>
                  <a:pt x="10658" y="1172"/>
                </a:lnTo>
                <a:cubicBezTo>
                  <a:pt x="10585" y="1797"/>
                  <a:pt x="10477" y="2281"/>
                  <a:pt x="10349" y="2549"/>
                </a:cubicBezTo>
                <a:cubicBezTo>
                  <a:pt x="10196" y="2880"/>
                  <a:pt x="10057" y="3364"/>
                  <a:pt x="9936" y="4014"/>
                </a:cubicBezTo>
                <a:lnTo>
                  <a:pt x="7471" y="17114"/>
                </a:lnTo>
                <a:cubicBezTo>
                  <a:pt x="7263" y="18236"/>
                  <a:pt x="6987" y="18847"/>
                  <a:pt x="6695" y="18847"/>
                </a:cubicBezTo>
                <a:cubicBezTo>
                  <a:pt x="6402" y="18847"/>
                  <a:pt x="6126" y="18236"/>
                  <a:pt x="5916" y="17102"/>
                </a:cubicBezTo>
                <a:lnTo>
                  <a:pt x="3455" y="4001"/>
                </a:lnTo>
                <a:cubicBezTo>
                  <a:pt x="3335" y="3352"/>
                  <a:pt x="3196" y="2855"/>
                  <a:pt x="3042" y="2536"/>
                </a:cubicBezTo>
                <a:cubicBezTo>
                  <a:pt x="2915" y="2268"/>
                  <a:pt x="2806" y="1784"/>
                  <a:pt x="2733" y="1160"/>
                </a:cubicBezTo>
                <a:lnTo>
                  <a:pt x="2596" y="0"/>
                </a:lnTo>
                <a:lnTo>
                  <a:pt x="2460" y="1160"/>
                </a:lnTo>
                <a:cubicBezTo>
                  <a:pt x="2386" y="1784"/>
                  <a:pt x="2278" y="2268"/>
                  <a:pt x="2150" y="2536"/>
                </a:cubicBezTo>
                <a:cubicBezTo>
                  <a:pt x="1997" y="2867"/>
                  <a:pt x="1858" y="3352"/>
                  <a:pt x="1738" y="4001"/>
                </a:cubicBezTo>
                <a:lnTo>
                  <a:pt x="18" y="13291"/>
                </a:lnTo>
                <a:cubicBezTo>
                  <a:pt x="-6" y="13419"/>
                  <a:pt x="-6" y="13648"/>
                  <a:pt x="22" y="13763"/>
                </a:cubicBezTo>
                <a:cubicBezTo>
                  <a:pt x="46" y="13865"/>
                  <a:pt x="81" y="13852"/>
                  <a:pt x="103" y="13725"/>
                </a:cubicBezTo>
                <a:lnTo>
                  <a:pt x="1806" y="4524"/>
                </a:lnTo>
                <a:cubicBezTo>
                  <a:pt x="2016" y="3390"/>
                  <a:pt x="2299" y="2714"/>
                  <a:pt x="2594" y="2714"/>
                </a:cubicBezTo>
                <a:cubicBezTo>
                  <a:pt x="2889" y="2714"/>
                  <a:pt x="3165" y="3326"/>
                  <a:pt x="3373" y="4460"/>
                </a:cubicBezTo>
                <a:lnTo>
                  <a:pt x="5833" y="17560"/>
                </a:lnTo>
                <a:cubicBezTo>
                  <a:pt x="5954" y="18210"/>
                  <a:pt x="6093" y="18695"/>
                  <a:pt x="6244" y="19026"/>
                </a:cubicBezTo>
                <a:cubicBezTo>
                  <a:pt x="6371" y="19293"/>
                  <a:pt x="6480" y="19778"/>
                  <a:pt x="6553" y="20402"/>
                </a:cubicBezTo>
                <a:lnTo>
                  <a:pt x="6692" y="21587"/>
                </a:lnTo>
                <a:lnTo>
                  <a:pt x="6831" y="20402"/>
                </a:lnTo>
                <a:cubicBezTo>
                  <a:pt x="6905" y="19778"/>
                  <a:pt x="7013" y="19293"/>
                  <a:pt x="7141" y="19026"/>
                </a:cubicBezTo>
                <a:cubicBezTo>
                  <a:pt x="7294" y="18695"/>
                  <a:pt x="7433" y="18210"/>
                  <a:pt x="7551" y="17560"/>
                </a:cubicBezTo>
                <a:lnTo>
                  <a:pt x="10012" y="4460"/>
                </a:lnTo>
                <a:cubicBezTo>
                  <a:pt x="10219" y="3339"/>
                  <a:pt x="10496" y="2727"/>
                  <a:pt x="10788" y="2727"/>
                </a:cubicBezTo>
                <a:cubicBezTo>
                  <a:pt x="11081" y="2727"/>
                  <a:pt x="11357" y="3339"/>
                  <a:pt x="11567" y="4473"/>
                </a:cubicBezTo>
                <a:lnTo>
                  <a:pt x="14028" y="17573"/>
                </a:lnTo>
                <a:cubicBezTo>
                  <a:pt x="14145" y="18210"/>
                  <a:pt x="14287" y="18707"/>
                  <a:pt x="14438" y="19039"/>
                </a:cubicBezTo>
                <a:cubicBezTo>
                  <a:pt x="14565" y="19306"/>
                  <a:pt x="14674" y="19790"/>
                  <a:pt x="14747" y="20415"/>
                </a:cubicBezTo>
                <a:lnTo>
                  <a:pt x="14889" y="21600"/>
                </a:lnTo>
                <a:lnTo>
                  <a:pt x="15030" y="20415"/>
                </a:lnTo>
                <a:cubicBezTo>
                  <a:pt x="15103" y="19790"/>
                  <a:pt x="15212" y="19306"/>
                  <a:pt x="15339" y="19039"/>
                </a:cubicBezTo>
                <a:cubicBezTo>
                  <a:pt x="15490" y="18707"/>
                  <a:pt x="15632" y="18223"/>
                  <a:pt x="15750" y="17586"/>
                </a:cubicBezTo>
                <a:lnTo>
                  <a:pt x="18211" y="4486"/>
                </a:lnTo>
                <a:cubicBezTo>
                  <a:pt x="18640" y="2166"/>
                  <a:pt x="19336" y="2166"/>
                  <a:pt x="19765" y="4486"/>
                </a:cubicBezTo>
                <a:lnTo>
                  <a:pt x="21483" y="13763"/>
                </a:lnTo>
                <a:cubicBezTo>
                  <a:pt x="21504" y="13878"/>
                  <a:pt x="21540" y="13903"/>
                  <a:pt x="21563" y="13801"/>
                </a:cubicBezTo>
                <a:cubicBezTo>
                  <a:pt x="21594" y="13648"/>
                  <a:pt x="21594" y="13432"/>
                  <a:pt x="21570" y="13304"/>
                </a:cubicBezTo>
                <a:close/>
              </a:path>
            </a:pathLst>
          </a:custGeom>
          <a:solidFill>
            <a:schemeClr val="bg1">
              <a:lumMod val="75000"/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100"/>
          </a:p>
        </p:txBody>
      </p:sp>
      <p:pic>
        <p:nvPicPr>
          <p:cNvPr id="15" name="Graphic 14" descr="Head with gears">
            <a:extLst>
              <a:ext uri="{FF2B5EF4-FFF2-40B4-BE49-F238E27FC236}">
                <a16:creationId xmlns:a16="http://schemas.microsoft.com/office/drawing/2014/main" id="{29B5D5F2-3854-EA51-A306-A42B03C258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82091" y="3573388"/>
            <a:ext cx="771725" cy="771725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</p:pic>
      <p:pic>
        <p:nvPicPr>
          <p:cNvPr id="16" name="Graphic 15" descr="Eye">
            <a:extLst>
              <a:ext uri="{FF2B5EF4-FFF2-40B4-BE49-F238E27FC236}">
                <a16:creationId xmlns:a16="http://schemas.microsoft.com/office/drawing/2014/main" id="{C2F172A0-83A5-0BBE-1CDB-76B14C6DAD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90139" y="3573388"/>
            <a:ext cx="771725" cy="771725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</p:pic>
      <p:pic>
        <p:nvPicPr>
          <p:cNvPr id="17" name="Graphic 16" descr="Stopwatch 33%">
            <a:extLst>
              <a:ext uri="{FF2B5EF4-FFF2-40B4-BE49-F238E27FC236}">
                <a16:creationId xmlns:a16="http://schemas.microsoft.com/office/drawing/2014/main" id="{7D5FFE05-D923-9C52-A486-D834E7983B2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85645" y="3573388"/>
            <a:ext cx="771725" cy="771725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</p:pic>
      <p:pic>
        <p:nvPicPr>
          <p:cNvPr id="18" name="Graphic 17" descr="Lights On">
            <a:extLst>
              <a:ext uri="{FF2B5EF4-FFF2-40B4-BE49-F238E27FC236}">
                <a16:creationId xmlns:a16="http://schemas.microsoft.com/office/drawing/2014/main" id="{6FD36999-9588-67B3-9F81-FD8EB58738F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37736" y="2631617"/>
            <a:ext cx="771725" cy="771725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3490130B-2315-E729-BD76-3D8BA7F7F818}"/>
              </a:ext>
            </a:extLst>
          </p:cNvPr>
          <p:cNvGrpSpPr/>
          <p:nvPr/>
        </p:nvGrpSpPr>
        <p:grpSpPr>
          <a:xfrm>
            <a:off x="996915" y="1669356"/>
            <a:ext cx="1342077" cy="1049440"/>
            <a:chOff x="319755" y="4350748"/>
            <a:chExt cx="2088994" cy="1399253"/>
          </a:xfrm>
        </p:grpSpPr>
        <p:sp>
          <p:nvSpPr>
            <p:cNvPr id="33" name="TextBox 20">
              <a:extLst>
                <a:ext uri="{FF2B5EF4-FFF2-40B4-BE49-F238E27FC236}">
                  <a16:creationId xmlns:a16="http://schemas.microsoft.com/office/drawing/2014/main" id="{B6DD1E41-161C-8A5C-B340-4EAC54A5450A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A97A0E43-73E6-0E58-401E-3E331288577F}"/>
                </a:ext>
              </a:extLst>
            </p:cNvPr>
            <p:cNvSpPr/>
            <p:nvPr/>
          </p:nvSpPr>
          <p:spPr>
            <a:xfrm>
              <a:off x="319757" y="4765116"/>
              <a:ext cx="2088992" cy="984885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AA7376B-5A89-4805-32DF-7BEA6CABF95F}"/>
              </a:ext>
            </a:extLst>
          </p:cNvPr>
          <p:cNvGrpSpPr/>
          <p:nvPr/>
        </p:nvGrpSpPr>
        <p:grpSpPr>
          <a:xfrm>
            <a:off x="3900939" y="1669356"/>
            <a:ext cx="1342077" cy="1049440"/>
            <a:chOff x="319755" y="4350748"/>
            <a:chExt cx="2088994" cy="1399253"/>
          </a:xfrm>
        </p:grpSpPr>
        <p:sp>
          <p:nvSpPr>
            <p:cNvPr id="31" name="TextBox 23">
              <a:extLst>
                <a:ext uri="{FF2B5EF4-FFF2-40B4-BE49-F238E27FC236}">
                  <a16:creationId xmlns:a16="http://schemas.microsoft.com/office/drawing/2014/main" id="{C5EBBC86-D5E5-56B3-D88D-5C9F1AA884D7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7409686-6E50-1CE8-F083-1B9B9D7743D1}"/>
                </a:ext>
              </a:extLst>
            </p:cNvPr>
            <p:cNvSpPr/>
            <p:nvPr/>
          </p:nvSpPr>
          <p:spPr>
            <a:xfrm>
              <a:off x="319757" y="4765116"/>
              <a:ext cx="2088992" cy="984885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2AC7741-97E4-BC3B-E38F-8DAA86F0C8B4}"/>
              </a:ext>
            </a:extLst>
          </p:cNvPr>
          <p:cNvGrpSpPr/>
          <p:nvPr/>
        </p:nvGrpSpPr>
        <p:grpSpPr>
          <a:xfrm>
            <a:off x="6804963" y="1669356"/>
            <a:ext cx="1342077" cy="1049440"/>
            <a:chOff x="319755" y="4350748"/>
            <a:chExt cx="2088994" cy="1399253"/>
          </a:xfrm>
        </p:grpSpPr>
        <p:sp>
          <p:nvSpPr>
            <p:cNvPr id="29" name="TextBox 26">
              <a:extLst>
                <a:ext uri="{FF2B5EF4-FFF2-40B4-BE49-F238E27FC236}">
                  <a16:creationId xmlns:a16="http://schemas.microsoft.com/office/drawing/2014/main" id="{39CA8F4B-2CB1-1E6D-AF42-58B2D7FB9D44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A6F14BD-7E3B-6FD8-F5D1-C0026BE8DB9F}"/>
                </a:ext>
              </a:extLst>
            </p:cNvPr>
            <p:cNvSpPr/>
            <p:nvPr/>
          </p:nvSpPr>
          <p:spPr>
            <a:xfrm>
              <a:off x="319757" y="4765116"/>
              <a:ext cx="2088992" cy="984885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B0C76FC-C43F-6A47-C1DE-F0ECB6C65C1F}"/>
              </a:ext>
            </a:extLst>
          </p:cNvPr>
          <p:cNvGrpSpPr/>
          <p:nvPr/>
        </p:nvGrpSpPr>
        <p:grpSpPr>
          <a:xfrm>
            <a:off x="2448927" y="4275396"/>
            <a:ext cx="1342077" cy="1049440"/>
            <a:chOff x="319755" y="4350748"/>
            <a:chExt cx="2088994" cy="1399253"/>
          </a:xfrm>
        </p:grpSpPr>
        <p:sp>
          <p:nvSpPr>
            <p:cNvPr id="27" name="TextBox 29">
              <a:extLst>
                <a:ext uri="{FF2B5EF4-FFF2-40B4-BE49-F238E27FC236}">
                  <a16:creationId xmlns:a16="http://schemas.microsoft.com/office/drawing/2014/main" id="{5002ACAE-9D62-86CF-EF01-B736C1E08691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CB95AE4-7C42-6E38-99C4-0A716E08AB58}"/>
                </a:ext>
              </a:extLst>
            </p:cNvPr>
            <p:cNvSpPr/>
            <p:nvPr/>
          </p:nvSpPr>
          <p:spPr>
            <a:xfrm>
              <a:off x="319757" y="4765116"/>
              <a:ext cx="2088992" cy="984885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4DE47D6-9E60-0C29-97B2-8F38C9E65EA0}"/>
              </a:ext>
            </a:extLst>
          </p:cNvPr>
          <p:cNvGrpSpPr/>
          <p:nvPr/>
        </p:nvGrpSpPr>
        <p:grpSpPr>
          <a:xfrm>
            <a:off x="5352951" y="4275396"/>
            <a:ext cx="1342077" cy="1049440"/>
            <a:chOff x="319755" y="4350748"/>
            <a:chExt cx="2088994" cy="1399253"/>
          </a:xfrm>
        </p:grpSpPr>
        <p:sp>
          <p:nvSpPr>
            <p:cNvPr id="25" name="TextBox 32">
              <a:extLst>
                <a:ext uri="{FF2B5EF4-FFF2-40B4-BE49-F238E27FC236}">
                  <a16:creationId xmlns:a16="http://schemas.microsoft.com/office/drawing/2014/main" id="{9C5B45AC-C13B-2FEB-405A-AFE97453964E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94906A8-77AE-49C3-5759-A7B02B174471}"/>
                </a:ext>
              </a:extLst>
            </p:cNvPr>
            <p:cNvSpPr/>
            <p:nvPr/>
          </p:nvSpPr>
          <p:spPr>
            <a:xfrm>
              <a:off x="319757" y="4765116"/>
              <a:ext cx="2088992" cy="984885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</a:t>
              </a:r>
            </a:p>
          </p:txBody>
        </p:sp>
      </p:grpSp>
      <p:pic>
        <p:nvPicPr>
          <p:cNvPr id="51" name="Graphic 50" descr="Bullseye">
            <a:extLst>
              <a:ext uri="{FF2B5EF4-FFF2-40B4-BE49-F238E27FC236}">
                <a16:creationId xmlns:a16="http://schemas.microsoft.com/office/drawing/2014/main" id="{8D1B1F20-D866-C1B7-2F03-AD10F8223D7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733868" y="2631617"/>
            <a:ext cx="771725" cy="771725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64708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217</Words>
  <Application>Microsoft Office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Alternating Blocks Series – Slide Template</vt:lpstr>
      <vt:lpstr>Alternating Blocks Series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Blocks Series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2024-01-16T00:24:36Z</dcterms:modified>
  <cp:category>Charts &amp; Diagrams</cp:category>
</cp:coreProperties>
</file>