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31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Capsule List – Slide Template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33B8843-A521-BEB9-2E67-50CE9950BE6A}"/>
              </a:ext>
            </a:extLst>
          </p:cNvPr>
          <p:cNvSpPr/>
          <p:nvPr/>
        </p:nvSpPr>
        <p:spPr>
          <a:xfrm>
            <a:off x="6632259" y="2921288"/>
            <a:ext cx="1651634" cy="2233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5" y="0"/>
                </a:moveTo>
                <a:cubicBezTo>
                  <a:pt x="199" y="0"/>
                  <a:pt x="249" y="37"/>
                  <a:pt x="249" y="92"/>
                </a:cubicBezTo>
                <a:lnTo>
                  <a:pt x="249" y="13614"/>
                </a:lnTo>
                <a:cubicBezTo>
                  <a:pt x="249" y="17916"/>
                  <a:pt x="4983" y="21416"/>
                  <a:pt x="10800" y="21416"/>
                </a:cubicBezTo>
                <a:cubicBezTo>
                  <a:pt x="16617" y="21416"/>
                  <a:pt x="21351" y="17916"/>
                  <a:pt x="21351" y="13614"/>
                </a:cubicBezTo>
                <a:lnTo>
                  <a:pt x="21351" y="92"/>
                </a:lnTo>
                <a:cubicBezTo>
                  <a:pt x="21351" y="37"/>
                  <a:pt x="21401" y="0"/>
                  <a:pt x="21475" y="0"/>
                </a:cubicBezTo>
                <a:cubicBezTo>
                  <a:pt x="21550" y="0"/>
                  <a:pt x="21600" y="37"/>
                  <a:pt x="21600" y="92"/>
                </a:cubicBezTo>
                <a:lnTo>
                  <a:pt x="21600" y="13614"/>
                </a:lnTo>
                <a:cubicBezTo>
                  <a:pt x="21600" y="18017"/>
                  <a:pt x="16754" y="21600"/>
                  <a:pt x="10800" y="21600"/>
                </a:cubicBezTo>
                <a:cubicBezTo>
                  <a:pt x="4846" y="21600"/>
                  <a:pt x="0" y="18017"/>
                  <a:pt x="0" y="13614"/>
                </a:cubicBezTo>
                <a:lnTo>
                  <a:pt x="0" y="92"/>
                </a:lnTo>
                <a:cubicBezTo>
                  <a:pt x="0" y="37"/>
                  <a:pt x="50" y="0"/>
                  <a:pt x="125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76A32D64-FBB5-263E-174D-0AA6AAD66B0D}"/>
              </a:ext>
            </a:extLst>
          </p:cNvPr>
          <p:cNvSpPr/>
          <p:nvPr/>
        </p:nvSpPr>
        <p:spPr>
          <a:xfrm>
            <a:off x="6829425" y="1835438"/>
            <a:ext cx="1257300" cy="1279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683"/>
                </a:moveTo>
                <a:lnTo>
                  <a:pt x="21600" y="10615"/>
                </a:lnTo>
                <a:cubicBezTo>
                  <a:pt x="21600" y="4761"/>
                  <a:pt x="16773" y="0"/>
                  <a:pt x="10800" y="0"/>
                </a:cubicBezTo>
                <a:lnTo>
                  <a:pt x="10800" y="0"/>
                </a:lnTo>
                <a:cubicBezTo>
                  <a:pt x="4844" y="0"/>
                  <a:pt x="0" y="4745"/>
                  <a:pt x="0" y="10615"/>
                </a:cubicBezTo>
                <a:lnTo>
                  <a:pt x="0" y="20683"/>
                </a:lnTo>
                <a:cubicBezTo>
                  <a:pt x="0" y="21198"/>
                  <a:pt x="425" y="21600"/>
                  <a:pt x="933" y="21600"/>
                </a:cubicBezTo>
                <a:lnTo>
                  <a:pt x="20667" y="21600"/>
                </a:lnTo>
                <a:cubicBezTo>
                  <a:pt x="21175" y="21600"/>
                  <a:pt x="21600" y="21182"/>
                  <a:pt x="21600" y="2068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805A46A-C86C-C351-D920-9B9B68C57816}"/>
              </a:ext>
            </a:extLst>
          </p:cNvPr>
          <p:cNvGrpSpPr/>
          <p:nvPr/>
        </p:nvGrpSpPr>
        <p:grpSpPr>
          <a:xfrm>
            <a:off x="6879842" y="3194487"/>
            <a:ext cx="1156468" cy="806031"/>
            <a:chOff x="332936" y="2689322"/>
            <a:chExt cx="2975111" cy="1074708"/>
          </a:xfrm>
        </p:grpSpPr>
        <p:sp>
          <p:nvSpPr>
            <p:cNvPr id="23" name="TextBox 21">
              <a:extLst>
                <a:ext uri="{FF2B5EF4-FFF2-40B4-BE49-F238E27FC236}">
                  <a16:creationId xmlns:a16="http://schemas.microsoft.com/office/drawing/2014/main" id="{63DBB4E9-83E3-68DE-AA17-10387242628F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24" name="TextBox 22">
              <a:extLst>
                <a:ext uri="{FF2B5EF4-FFF2-40B4-BE49-F238E27FC236}">
                  <a16:creationId xmlns:a16="http://schemas.microsoft.com/office/drawing/2014/main" id="{45E581CF-9BFD-3CDF-E0E0-3460187E584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8" name="TextBox 26">
            <a:extLst>
              <a:ext uri="{FF2B5EF4-FFF2-40B4-BE49-F238E27FC236}">
                <a16:creationId xmlns:a16="http://schemas.microsoft.com/office/drawing/2014/main" id="{F1A3FA88-8995-3632-13CD-84B1028A776D}"/>
              </a:ext>
            </a:extLst>
          </p:cNvPr>
          <p:cNvSpPr txBox="1"/>
          <p:nvPr/>
        </p:nvSpPr>
        <p:spPr>
          <a:xfrm>
            <a:off x="6976213" y="2003674"/>
            <a:ext cx="963726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pic>
        <p:nvPicPr>
          <p:cNvPr id="19" name="Graphic 27" descr="Bar graph with upward trend with solid fill">
            <a:extLst>
              <a:ext uri="{FF2B5EF4-FFF2-40B4-BE49-F238E27FC236}">
                <a16:creationId xmlns:a16="http://schemas.microsoft.com/office/drawing/2014/main" id="{70FB0E23-A5E9-8817-595F-10C690BDC8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98399" y="4093645"/>
            <a:ext cx="719352" cy="719352"/>
          </a:xfrm>
          <a:prstGeom prst="rect">
            <a:avLst/>
          </a:prstGeom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FF29030C-B9E1-3F4E-372C-95D3C7F7EE31}"/>
              </a:ext>
            </a:extLst>
          </p:cNvPr>
          <p:cNvSpPr/>
          <p:nvPr/>
        </p:nvSpPr>
        <p:spPr>
          <a:xfrm>
            <a:off x="2784159" y="2921288"/>
            <a:ext cx="1651636" cy="2233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5" y="0"/>
                </a:moveTo>
                <a:cubicBezTo>
                  <a:pt x="199" y="0"/>
                  <a:pt x="249" y="37"/>
                  <a:pt x="249" y="92"/>
                </a:cubicBezTo>
                <a:lnTo>
                  <a:pt x="249" y="13614"/>
                </a:lnTo>
                <a:cubicBezTo>
                  <a:pt x="249" y="17916"/>
                  <a:pt x="4983" y="21416"/>
                  <a:pt x="10800" y="21416"/>
                </a:cubicBezTo>
                <a:cubicBezTo>
                  <a:pt x="16617" y="21416"/>
                  <a:pt x="21351" y="17916"/>
                  <a:pt x="21351" y="13614"/>
                </a:cubicBezTo>
                <a:lnTo>
                  <a:pt x="21351" y="92"/>
                </a:lnTo>
                <a:cubicBezTo>
                  <a:pt x="21351" y="37"/>
                  <a:pt x="21401" y="0"/>
                  <a:pt x="21475" y="0"/>
                </a:cubicBezTo>
                <a:cubicBezTo>
                  <a:pt x="21550" y="0"/>
                  <a:pt x="21600" y="37"/>
                  <a:pt x="21600" y="92"/>
                </a:cubicBezTo>
                <a:lnTo>
                  <a:pt x="21600" y="13614"/>
                </a:lnTo>
                <a:cubicBezTo>
                  <a:pt x="21600" y="18017"/>
                  <a:pt x="16754" y="21600"/>
                  <a:pt x="10800" y="21600"/>
                </a:cubicBezTo>
                <a:cubicBezTo>
                  <a:pt x="4846" y="21600"/>
                  <a:pt x="0" y="18017"/>
                  <a:pt x="0" y="13614"/>
                </a:cubicBezTo>
                <a:lnTo>
                  <a:pt x="0" y="92"/>
                </a:lnTo>
                <a:cubicBezTo>
                  <a:pt x="0" y="37"/>
                  <a:pt x="50" y="0"/>
                  <a:pt x="12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B25B6B3-A592-C2F2-5381-EC2E9F4FEB02}"/>
              </a:ext>
            </a:extLst>
          </p:cNvPr>
          <p:cNvSpPr/>
          <p:nvPr/>
        </p:nvSpPr>
        <p:spPr>
          <a:xfrm>
            <a:off x="2981326" y="1835438"/>
            <a:ext cx="1257300" cy="1279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683"/>
                </a:moveTo>
                <a:lnTo>
                  <a:pt x="21600" y="10615"/>
                </a:lnTo>
                <a:cubicBezTo>
                  <a:pt x="21600" y="4761"/>
                  <a:pt x="16773" y="0"/>
                  <a:pt x="10800" y="0"/>
                </a:cubicBezTo>
                <a:lnTo>
                  <a:pt x="10800" y="0"/>
                </a:lnTo>
                <a:cubicBezTo>
                  <a:pt x="4844" y="0"/>
                  <a:pt x="0" y="4745"/>
                  <a:pt x="0" y="10615"/>
                </a:cubicBezTo>
                <a:lnTo>
                  <a:pt x="0" y="20683"/>
                </a:lnTo>
                <a:cubicBezTo>
                  <a:pt x="0" y="21198"/>
                  <a:pt x="425" y="21600"/>
                  <a:pt x="933" y="21600"/>
                </a:cubicBezTo>
                <a:lnTo>
                  <a:pt x="20667" y="21600"/>
                </a:lnTo>
                <a:cubicBezTo>
                  <a:pt x="21191" y="21600"/>
                  <a:pt x="21600" y="21182"/>
                  <a:pt x="21600" y="2068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09C9DD4-B9CC-1AC1-65E3-4541C8628CBF}"/>
              </a:ext>
            </a:extLst>
          </p:cNvPr>
          <p:cNvGrpSpPr/>
          <p:nvPr/>
        </p:nvGrpSpPr>
        <p:grpSpPr>
          <a:xfrm>
            <a:off x="3031743" y="3194487"/>
            <a:ext cx="1156468" cy="806031"/>
            <a:chOff x="332936" y="2689322"/>
            <a:chExt cx="2975111" cy="1074708"/>
          </a:xfrm>
        </p:grpSpPr>
        <p:sp>
          <p:nvSpPr>
            <p:cNvPr id="25" name="TextBox 18">
              <a:extLst>
                <a:ext uri="{FF2B5EF4-FFF2-40B4-BE49-F238E27FC236}">
                  <a16:creationId xmlns:a16="http://schemas.microsoft.com/office/drawing/2014/main" id="{C5515591-B838-C3A4-0D46-FEA702D49FD1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26" name="TextBox 19">
              <a:extLst>
                <a:ext uri="{FF2B5EF4-FFF2-40B4-BE49-F238E27FC236}">
                  <a16:creationId xmlns:a16="http://schemas.microsoft.com/office/drawing/2014/main" id="{48625776-2482-CD3C-D459-AAF3F49193C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6" name="TextBox 24">
            <a:extLst>
              <a:ext uri="{FF2B5EF4-FFF2-40B4-BE49-F238E27FC236}">
                <a16:creationId xmlns:a16="http://schemas.microsoft.com/office/drawing/2014/main" id="{35B32F37-CEFD-CF6F-8FA6-1A629F074ECA}"/>
              </a:ext>
            </a:extLst>
          </p:cNvPr>
          <p:cNvSpPr txBox="1"/>
          <p:nvPr/>
        </p:nvSpPr>
        <p:spPr>
          <a:xfrm>
            <a:off x="3128114" y="2003674"/>
            <a:ext cx="963726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pic>
        <p:nvPicPr>
          <p:cNvPr id="20" name="Graphic 28" descr="Bullseye with solid fill">
            <a:extLst>
              <a:ext uri="{FF2B5EF4-FFF2-40B4-BE49-F238E27FC236}">
                <a16:creationId xmlns:a16="http://schemas.microsoft.com/office/drawing/2014/main" id="{41819663-74D0-0E8C-0701-2201B30DA3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50300" y="4097474"/>
            <a:ext cx="719352" cy="719352"/>
          </a:xfrm>
          <a:prstGeom prst="rect">
            <a:avLst/>
          </a:prstGeom>
        </p:spPr>
      </p:pic>
      <p:sp>
        <p:nvSpPr>
          <p:cNvPr id="3" name="Shape">
            <a:extLst>
              <a:ext uri="{FF2B5EF4-FFF2-40B4-BE49-F238E27FC236}">
                <a16:creationId xmlns:a16="http://schemas.microsoft.com/office/drawing/2014/main" id="{D3DD9439-FC36-7A76-F48E-D62A54C4C07E}"/>
              </a:ext>
            </a:extLst>
          </p:cNvPr>
          <p:cNvSpPr/>
          <p:nvPr/>
        </p:nvSpPr>
        <p:spPr>
          <a:xfrm>
            <a:off x="860108" y="1835438"/>
            <a:ext cx="1651636" cy="2233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75" y="21600"/>
                </a:moveTo>
                <a:cubicBezTo>
                  <a:pt x="21401" y="21600"/>
                  <a:pt x="21351" y="21563"/>
                  <a:pt x="21351" y="21508"/>
                </a:cubicBezTo>
                <a:lnTo>
                  <a:pt x="21351" y="7986"/>
                </a:lnTo>
                <a:cubicBezTo>
                  <a:pt x="21351" y="3684"/>
                  <a:pt x="16617" y="184"/>
                  <a:pt x="10800" y="184"/>
                </a:cubicBezTo>
                <a:cubicBezTo>
                  <a:pt x="4983" y="184"/>
                  <a:pt x="249" y="3684"/>
                  <a:pt x="249" y="7986"/>
                </a:cubicBezTo>
                <a:lnTo>
                  <a:pt x="249" y="21508"/>
                </a:lnTo>
                <a:cubicBezTo>
                  <a:pt x="249" y="21563"/>
                  <a:pt x="199" y="21600"/>
                  <a:pt x="125" y="21600"/>
                </a:cubicBezTo>
                <a:cubicBezTo>
                  <a:pt x="50" y="21600"/>
                  <a:pt x="0" y="21563"/>
                  <a:pt x="0" y="21508"/>
                </a:cubicBezTo>
                <a:lnTo>
                  <a:pt x="0" y="7986"/>
                </a:lnTo>
                <a:cubicBezTo>
                  <a:pt x="0" y="3583"/>
                  <a:pt x="4846" y="0"/>
                  <a:pt x="10800" y="0"/>
                </a:cubicBezTo>
                <a:cubicBezTo>
                  <a:pt x="16754" y="0"/>
                  <a:pt x="21600" y="3583"/>
                  <a:pt x="21600" y="7986"/>
                </a:cubicBezTo>
                <a:lnTo>
                  <a:pt x="21600" y="21508"/>
                </a:lnTo>
                <a:cubicBezTo>
                  <a:pt x="21600" y="21554"/>
                  <a:pt x="21550" y="21600"/>
                  <a:pt x="21475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8AB6F52-97CC-BE83-FBBF-5F8A0F600C11}"/>
              </a:ext>
            </a:extLst>
          </p:cNvPr>
          <p:cNvSpPr/>
          <p:nvPr/>
        </p:nvSpPr>
        <p:spPr>
          <a:xfrm>
            <a:off x="1057275" y="3883313"/>
            <a:ext cx="1257300" cy="1279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17"/>
                </a:moveTo>
                <a:lnTo>
                  <a:pt x="0" y="10985"/>
                </a:lnTo>
                <a:cubicBezTo>
                  <a:pt x="0" y="16839"/>
                  <a:pt x="4827" y="21600"/>
                  <a:pt x="10800" y="21600"/>
                </a:cubicBezTo>
                <a:lnTo>
                  <a:pt x="10800" y="21600"/>
                </a:lnTo>
                <a:cubicBezTo>
                  <a:pt x="16756" y="21600"/>
                  <a:pt x="21600" y="16855"/>
                  <a:pt x="21600" y="10985"/>
                </a:cubicBezTo>
                <a:lnTo>
                  <a:pt x="21600" y="917"/>
                </a:lnTo>
                <a:cubicBezTo>
                  <a:pt x="21600" y="402"/>
                  <a:pt x="21175" y="0"/>
                  <a:pt x="20667" y="0"/>
                </a:cubicBezTo>
                <a:lnTo>
                  <a:pt x="933" y="0"/>
                </a:lnTo>
                <a:cubicBezTo>
                  <a:pt x="409" y="0"/>
                  <a:pt x="0" y="402"/>
                  <a:pt x="0" y="917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620E85A-2C27-7B60-AB57-DDEBB76943C8}"/>
              </a:ext>
            </a:extLst>
          </p:cNvPr>
          <p:cNvGrpSpPr/>
          <p:nvPr/>
        </p:nvGrpSpPr>
        <p:grpSpPr>
          <a:xfrm>
            <a:off x="1107692" y="2984712"/>
            <a:ext cx="1156468" cy="806031"/>
            <a:chOff x="332936" y="2689322"/>
            <a:chExt cx="2975111" cy="1074708"/>
          </a:xfrm>
        </p:grpSpPr>
        <p:sp>
          <p:nvSpPr>
            <p:cNvPr id="29" name="TextBox 12">
              <a:extLst>
                <a:ext uri="{FF2B5EF4-FFF2-40B4-BE49-F238E27FC236}">
                  <a16:creationId xmlns:a16="http://schemas.microsoft.com/office/drawing/2014/main" id="{727CD91F-3102-C7D2-41C6-78087AD24659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30" name="TextBox 13">
              <a:extLst>
                <a:ext uri="{FF2B5EF4-FFF2-40B4-BE49-F238E27FC236}">
                  <a16:creationId xmlns:a16="http://schemas.microsoft.com/office/drawing/2014/main" id="{534B21DC-057B-BC01-5060-F871FEFBA9B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5" name="TextBox 23">
            <a:extLst>
              <a:ext uri="{FF2B5EF4-FFF2-40B4-BE49-F238E27FC236}">
                <a16:creationId xmlns:a16="http://schemas.microsoft.com/office/drawing/2014/main" id="{D9116CCE-022B-CD14-658C-4F694F1A1331}"/>
              </a:ext>
            </a:extLst>
          </p:cNvPr>
          <p:cNvSpPr txBox="1"/>
          <p:nvPr/>
        </p:nvSpPr>
        <p:spPr>
          <a:xfrm>
            <a:off x="1204063" y="3949319"/>
            <a:ext cx="963726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pic>
        <p:nvPicPr>
          <p:cNvPr id="21" name="Graphic 30" descr="Gears with solid fill">
            <a:extLst>
              <a:ext uri="{FF2B5EF4-FFF2-40B4-BE49-F238E27FC236}">
                <a16:creationId xmlns:a16="http://schemas.microsoft.com/office/drawing/2014/main" id="{7E50A5ED-52C9-85CD-AA97-7302FAEC91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26249" y="2152318"/>
            <a:ext cx="719352" cy="719352"/>
          </a:xfrm>
          <a:prstGeom prst="rect">
            <a:avLst/>
          </a:prstGeom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8FF8A210-9C23-25EE-5B0C-E0E56DD1D825}"/>
              </a:ext>
            </a:extLst>
          </p:cNvPr>
          <p:cNvSpPr/>
          <p:nvPr/>
        </p:nvSpPr>
        <p:spPr>
          <a:xfrm>
            <a:off x="4708210" y="1835438"/>
            <a:ext cx="1651634" cy="2233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75" y="21600"/>
                </a:moveTo>
                <a:cubicBezTo>
                  <a:pt x="21401" y="21600"/>
                  <a:pt x="21351" y="21563"/>
                  <a:pt x="21351" y="21508"/>
                </a:cubicBezTo>
                <a:lnTo>
                  <a:pt x="21351" y="7986"/>
                </a:lnTo>
                <a:cubicBezTo>
                  <a:pt x="21351" y="3684"/>
                  <a:pt x="16617" y="184"/>
                  <a:pt x="10800" y="184"/>
                </a:cubicBezTo>
                <a:cubicBezTo>
                  <a:pt x="4983" y="184"/>
                  <a:pt x="249" y="3684"/>
                  <a:pt x="249" y="7986"/>
                </a:cubicBezTo>
                <a:lnTo>
                  <a:pt x="249" y="21508"/>
                </a:lnTo>
                <a:cubicBezTo>
                  <a:pt x="249" y="21563"/>
                  <a:pt x="199" y="21600"/>
                  <a:pt x="125" y="21600"/>
                </a:cubicBezTo>
                <a:cubicBezTo>
                  <a:pt x="50" y="21600"/>
                  <a:pt x="0" y="21563"/>
                  <a:pt x="0" y="21508"/>
                </a:cubicBezTo>
                <a:lnTo>
                  <a:pt x="0" y="7986"/>
                </a:lnTo>
                <a:cubicBezTo>
                  <a:pt x="0" y="3583"/>
                  <a:pt x="4846" y="0"/>
                  <a:pt x="10800" y="0"/>
                </a:cubicBezTo>
                <a:cubicBezTo>
                  <a:pt x="16754" y="0"/>
                  <a:pt x="21600" y="3583"/>
                  <a:pt x="21600" y="7986"/>
                </a:cubicBezTo>
                <a:lnTo>
                  <a:pt x="21600" y="21508"/>
                </a:lnTo>
                <a:cubicBezTo>
                  <a:pt x="21600" y="21554"/>
                  <a:pt x="21538" y="21600"/>
                  <a:pt x="21475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3DCAC52-86A2-D4AE-BC69-78BD3DE765F7}"/>
              </a:ext>
            </a:extLst>
          </p:cNvPr>
          <p:cNvSpPr/>
          <p:nvPr/>
        </p:nvSpPr>
        <p:spPr>
          <a:xfrm>
            <a:off x="4905376" y="3883313"/>
            <a:ext cx="1257300" cy="1279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17"/>
                </a:moveTo>
                <a:lnTo>
                  <a:pt x="0" y="10985"/>
                </a:lnTo>
                <a:cubicBezTo>
                  <a:pt x="0" y="16839"/>
                  <a:pt x="4827" y="21600"/>
                  <a:pt x="10800" y="21600"/>
                </a:cubicBezTo>
                <a:lnTo>
                  <a:pt x="10800" y="21600"/>
                </a:lnTo>
                <a:cubicBezTo>
                  <a:pt x="16756" y="21600"/>
                  <a:pt x="21600" y="16855"/>
                  <a:pt x="21600" y="10985"/>
                </a:cubicBezTo>
                <a:lnTo>
                  <a:pt x="21600" y="917"/>
                </a:lnTo>
                <a:cubicBezTo>
                  <a:pt x="21600" y="402"/>
                  <a:pt x="21175" y="0"/>
                  <a:pt x="20667" y="0"/>
                </a:cubicBezTo>
                <a:lnTo>
                  <a:pt x="933" y="0"/>
                </a:lnTo>
                <a:cubicBezTo>
                  <a:pt x="425" y="0"/>
                  <a:pt x="0" y="402"/>
                  <a:pt x="0" y="91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9DED7B2-8B74-3363-B509-F7D0ADFFC891}"/>
              </a:ext>
            </a:extLst>
          </p:cNvPr>
          <p:cNvGrpSpPr/>
          <p:nvPr/>
        </p:nvGrpSpPr>
        <p:grpSpPr>
          <a:xfrm>
            <a:off x="4955793" y="2984712"/>
            <a:ext cx="1156468" cy="806031"/>
            <a:chOff x="332936" y="2689322"/>
            <a:chExt cx="2975111" cy="1074708"/>
          </a:xfrm>
        </p:grpSpPr>
        <p:sp>
          <p:nvSpPr>
            <p:cNvPr id="27" name="TextBox 15">
              <a:extLst>
                <a:ext uri="{FF2B5EF4-FFF2-40B4-BE49-F238E27FC236}">
                  <a16:creationId xmlns:a16="http://schemas.microsoft.com/office/drawing/2014/main" id="{5F97EAD2-49CA-0E43-F659-0F450DF84053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28" name="TextBox 16">
              <a:extLst>
                <a:ext uri="{FF2B5EF4-FFF2-40B4-BE49-F238E27FC236}">
                  <a16:creationId xmlns:a16="http://schemas.microsoft.com/office/drawing/2014/main" id="{BD80B824-93D7-AFC7-35B5-6001181FFEB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7" name="TextBox 25">
            <a:extLst>
              <a:ext uri="{FF2B5EF4-FFF2-40B4-BE49-F238E27FC236}">
                <a16:creationId xmlns:a16="http://schemas.microsoft.com/office/drawing/2014/main" id="{F3A724F9-0299-6285-2BAE-B851B2D26A1B}"/>
              </a:ext>
            </a:extLst>
          </p:cNvPr>
          <p:cNvSpPr txBox="1"/>
          <p:nvPr/>
        </p:nvSpPr>
        <p:spPr>
          <a:xfrm>
            <a:off x="5052164" y="3949319"/>
            <a:ext cx="963726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pic>
        <p:nvPicPr>
          <p:cNvPr id="22" name="Graphic 32" descr="Lightbulb with solid fill">
            <a:extLst>
              <a:ext uri="{FF2B5EF4-FFF2-40B4-BE49-F238E27FC236}">
                <a16:creationId xmlns:a16="http://schemas.microsoft.com/office/drawing/2014/main" id="{53085DEB-9AD9-BD58-82B0-C48711C4225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74350" y="2115366"/>
            <a:ext cx="719352" cy="71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Capsule List – Slide Template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33B8843-A521-BEB9-2E67-50CE9950BE6A}"/>
              </a:ext>
            </a:extLst>
          </p:cNvPr>
          <p:cNvSpPr/>
          <p:nvPr/>
        </p:nvSpPr>
        <p:spPr>
          <a:xfrm>
            <a:off x="6632259" y="2921288"/>
            <a:ext cx="1651634" cy="2233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5" y="0"/>
                </a:moveTo>
                <a:cubicBezTo>
                  <a:pt x="199" y="0"/>
                  <a:pt x="249" y="37"/>
                  <a:pt x="249" y="92"/>
                </a:cubicBezTo>
                <a:lnTo>
                  <a:pt x="249" y="13614"/>
                </a:lnTo>
                <a:cubicBezTo>
                  <a:pt x="249" y="17916"/>
                  <a:pt x="4983" y="21416"/>
                  <a:pt x="10800" y="21416"/>
                </a:cubicBezTo>
                <a:cubicBezTo>
                  <a:pt x="16617" y="21416"/>
                  <a:pt x="21351" y="17916"/>
                  <a:pt x="21351" y="13614"/>
                </a:cubicBezTo>
                <a:lnTo>
                  <a:pt x="21351" y="92"/>
                </a:lnTo>
                <a:cubicBezTo>
                  <a:pt x="21351" y="37"/>
                  <a:pt x="21401" y="0"/>
                  <a:pt x="21475" y="0"/>
                </a:cubicBezTo>
                <a:cubicBezTo>
                  <a:pt x="21550" y="0"/>
                  <a:pt x="21600" y="37"/>
                  <a:pt x="21600" y="92"/>
                </a:cubicBezTo>
                <a:lnTo>
                  <a:pt x="21600" y="13614"/>
                </a:lnTo>
                <a:cubicBezTo>
                  <a:pt x="21600" y="18017"/>
                  <a:pt x="16754" y="21600"/>
                  <a:pt x="10800" y="21600"/>
                </a:cubicBezTo>
                <a:cubicBezTo>
                  <a:pt x="4846" y="21600"/>
                  <a:pt x="0" y="18017"/>
                  <a:pt x="0" y="13614"/>
                </a:cubicBezTo>
                <a:lnTo>
                  <a:pt x="0" y="92"/>
                </a:lnTo>
                <a:cubicBezTo>
                  <a:pt x="0" y="37"/>
                  <a:pt x="50" y="0"/>
                  <a:pt x="125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76A32D64-FBB5-263E-174D-0AA6AAD66B0D}"/>
              </a:ext>
            </a:extLst>
          </p:cNvPr>
          <p:cNvSpPr/>
          <p:nvPr/>
        </p:nvSpPr>
        <p:spPr>
          <a:xfrm>
            <a:off x="6829425" y="1835438"/>
            <a:ext cx="1257300" cy="1279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683"/>
                </a:moveTo>
                <a:lnTo>
                  <a:pt x="21600" y="10615"/>
                </a:lnTo>
                <a:cubicBezTo>
                  <a:pt x="21600" y="4761"/>
                  <a:pt x="16773" y="0"/>
                  <a:pt x="10800" y="0"/>
                </a:cubicBezTo>
                <a:lnTo>
                  <a:pt x="10800" y="0"/>
                </a:lnTo>
                <a:cubicBezTo>
                  <a:pt x="4844" y="0"/>
                  <a:pt x="0" y="4745"/>
                  <a:pt x="0" y="10615"/>
                </a:cubicBezTo>
                <a:lnTo>
                  <a:pt x="0" y="20683"/>
                </a:lnTo>
                <a:cubicBezTo>
                  <a:pt x="0" y="21198"/>
                  <a:pt x="425" y="21600"/>
                  <a:pt x="933" y="21600"/>
                </a:cubicBezTo>
                <a:lnTo>
                  <a:pt x="20667" y="21600"/>
                </a:lnTo>
                <a:cubicBezTo>
                  <a:pt x="21175" y="21600"/>
                  <a:pt x="21600" y="21182"/>
                  <a:pt x="21600" y="2068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805A46A-C86C-C351-D920-9B9B68C57816}"/>
              </a:ext>
            </a:extLst>
          </p:cNvPr>
          <p:cNvGrpSpPr/>
          <p:nvPr/>
        </p:nvGrpSpPr>
        <p:grpSpPr>
          <a:xfrm>
            <a:off x="6879842" y="3194487"/>
            <a:ext cx="1156468" cy="806031"/>
            <a:chOff x="332936" y="2689322"/>
            <a:chExt cx="2975111" cy="1074708"/>
          </a:xfrm>
        </p:grpSpPr>
        <p:sp>
          <p:nvSpPr>
            <p:cNvPr id="23" name="TextBox 21">
              <a:extLst>
                <a:ext uri="{FF2B5EF4-FFF2-40B4-BE49-F238E27FC236}">
                  <a16:creationId xmlns:a16="http://schemas.microsoft.com/office/drawing/2014/main" id="{63DBB4E9-83E3-68DE-AA17-10387242628F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2">
              <a:extLst>
                <a:ext uri="{FF2B5EF4-FFF2-40B4-BE49-F238E27FC236}">
                  <a16:creationId xmlns:a16="http://schemas.microsoft.com/office/drawing/2014/main" id="{45E581CF-9BFD-3CDF-E0E0-3460187E584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8" name="TextBox 26">
            <a:extLst>
              <a:ext uri="{FF2B5EF4-FFF2-40B4-BE49-F238E27FC236}">
                <a16:creationId xmlns:a16="http://schemas.microsoft.com/office/drawing/2014/main" id="{F1A3FA88-8995-3632-13CD-84B1028A776D}"/>
              </a:ext>
            </a:extLst>
          </p:cNvPr>
          <p:cNvSpPr txBox="1"/>
          <p:nvPr/>
        </p:nvSpPr>
        <p:spPr>
          <a:xfrm>
            <a:off x="6976213" y="2003674"/>
            <a:ext cx="963726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pic>
        <p:nvPicPr>
          <p:cNvPr id="19" name="Graphic 27" descr="Bar graph with upward trend with solid fill">
            <a:extLst>
              <a:ext uri="{FF2B5EF4-FFF2-40B4-BE49-F238E27FC236}">
                <a16:creationId xmlns:a16="http://schemas.microsoft.com/office/drawing/2014/main" id="{70FB0E23-A5E9-8817-595F-10C690BDC8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98399" y="4093645"/>
            <a:ext cx="719352" cy="719352"/>
          </a:xfrm>
          <a:prstGeom prst="rect">
            <a:avLst/>
          </a:prstGeom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FF29030C-B9E1-3F4E-372C-95D3C7F7EE31}"/>
              </a:ext>
            </a:extLst>
          </p:cNvPr>
          <p:cNvSpPr/>
          <p:nvPr/>
        </p:nvSpPr>
        <p:spPr>
          <a:xfrm>
            <a:off x="2784159" y="2921288"/>
            <a:ext cx="1651636" cy="2233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5" y="0"/>
                </a:moveTo>
                <a:cubicBezTo>
                  <a:pt x="199" y="0"/>
                  <a:pt x="249" y="37"/>
                  <a:pt x="249" y="92"/>
                </a:cubicBezTo>
                <a:lnTo>
                  <a:pt x="249" y="13614"/>
                </a:lnTo>
                <a:cubicBezTo>
                  <a:pt x="249" y="17916"/>
                  <a:pt x="4983" y="21416"/>
                  <a:pt x="10800" y="21416"/>
                </a:cubicBezTo>
                <a:cubicBezTo>
                  <a:pt x="16617" y="21416"/>
                  <a:pt x="21351" y="17916"/>
                  <a:pt x="21351" y="13614"/>
                </a:cubicBezTo>
                <a:lnTo>
                  <a:pt x="21351" y="92"/>
                </a:lnTo>
                <a:cubicBezTo>
                  <a:pt x="21351" y="37"/>
                  <a:pt x="21401" y="0"/>
                  <a:pt x="21475" y="0"/>
                </a:cubicBezTo>
                <a:cubicBezTo>
                  <a:pt x="21550" y="0"/>
                  <a:pt x="21600" y="37"/>
                  <a:pt x="21600" y="92"/>
                </a:cubicBezTo>
                <a:lnTo>
                  <a:pt x="21600" y="13614"/>
                </a:lnTo>
                <a:cubicBezTo>
                  <a:pt x="21600" y="18017"/>
                  <a:pt x="16754" y="21600"/>
                  <a:pt x="10800" y="21600"/>
                </a:cubicBezTo>
                <a:cubicBezTo>
                  <a:pt x="4846" y="21600"/>
                  <a:pt x="0" y="18017"/>
                  <a:pt x="0" y="13614"/>
                </a:cubicBezTo>
                <a:lnTo>
                  <a:pt x="0" y="92"/>
                </a:lnTo>
                <a:cubicBezTo>
                  <a:pt x="0" y="37"/>
                  <a:pt x="50" y="0"/>
                  <a:pt x="12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B25B6B3-A592-C2F2-5381-EC2E9F4FEB02}"/>
              </a:ext>
            </a:extLst>
          </p:cNvPr>
          <p:cNvSpPr/>
          <p:nvPr/>
        </p:nvSpPr>
        <p:spPr>
          <a:xfrm>
            <a:off x="2981326" y="1835438"/>
            <a:ext cx="1257300" cy="1279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683"/>
                </a:moveTo>
                <a:lnTo>
                  <a:pt x="21600" y="10615"/>
                </a:lnTo>
                <a:cubicBezTo>
                  <a:pt x="21600" y="4761"/>
                  <a:pt x="16773" y="0"/>
                  <a:pt x="10800" y="0"/>
                </a:cubicBezTo>
                <a:lnTo>
                  <a:pt x="10800" y="0"/>
                </a:lnTo>
                <a:cubicBezTo>
                  <a:pt x="4844" y="0"/>
                  <a:pt x="0" y="4745"/>
                  <a:pt x="0" y="10615"/>
                </a:cubicBezTo>
                <a:lnTo>
                  <a:pt x="0" y="20683"/>
                </a:lnTo>
                <a:cubicBezTo>
                  <a:pt x="0" y="21198"/>
                  <a:pt x="425" y="21600"/>
                  <a:pt x="933" y="21600"/>
                </a:cubicBezTo>
                <a:lnTo>
                  <a:pt x="20667" y="21600"/>
                </a:lnTo>
                <a:cubicBezTo>
                  <a:pt x="21191" y="21600"/>
                  <a:pt x="21600" y="21182"/>
                  <a:pt x="21600" y="2068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09C9DD4-B9CC-1AC1-65E3-4541C8628CBF}"/>
              </a:ext>
            </a:extLst>
          </p:cNvPr>
          <p:cNvGrpSpPr/>
          <p:nvPr/>
        </p:nvGrpSpPr>
        <p:grpSpPr>
          <a:xfrm>
            <a:off x="3031743" y="3194487"/>
            <a:ext cx="1156468" cy="806031"/>
            <a:chOff x="332936" y="2689322"/>
            <a:chExt cx="2975111" cy="1074708"/>
          </a:xfrm>
        </p:grpSpPr>
        <p:sp>
          <p:nvSpPr>
            <p:cNvPr id="25" name="TextBox 18">
              <a:extLst>
                <a:ext uri="{FF2B5EF4-FFF2-40B4-BE49-F238E27FC236}">
                  <a16:creationId xmlns:a16="http://schemas.microsoft.com/office/drawing/2014/main" id="{C5515591-B838-C3A4-0D46-FEA702D49FD1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19">
              <a:extLst>
                <a:ext uri="{FF2B5EF4-FFF2-40B4-BE49-F238E27FC236}">
                  <a16:creationId xmlns:a16="http://schemas.microsoft.com/office/drawing/2014/main" id="{48625776-2482-CD3C-D459-AAF3F49193C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6" name="TextBox 24">
            <a:extLst>
              <a:ext uri="{FF2B5EF4-FFF2-40B4-BE49-F238E27FC236}">
                <a16:creationId xmlns:a16="http://schemas.microsoft.com/office/drawing/2014/main" id="{35B32F37-CEFD-CF6F-8FA6-1A629F074ECA}"/>
              </a:ext>
            </a:extLst>
          </p:cNvPr>
          <p:cNvSpPr txBox="1"/>
          <p:nvPr/>
        </p:nvSpPr>
        <p:spPr>
          <a:xfrm>
            <a:off x="3128114" y="2003674"/>
            <a:ext cx="963726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pic>
        <p:nvPicPr>
          <p:cNvPr id="20" name="Graphic 28" descr="Bullseye with solid fill">
            <a:extLst>
              <a:ext uri="{FF2B5EF4-FFF2-40B4-BE49-F238E27FC236}">
                <a16:creationId xmlns:a16="http://schemas.microsoft.com/office/drawing/2014/main" id="{41819663-74D0-0E8C-0701-2201B30DA3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50300" y="4097474"/>
            <a:ext cx="719352" cy="719352"/>
          </a:xfrm>
          <a:prstGeom prst="rect">
            <a:avLst/>
          </a:prstGeom>
        </p:spPr>
      </p:pic>
      <p:sp>
        <p:nvSpPr>
          <p:cNvPr id="3" name="Shape">
            <a:extLst>
              <a:ext uri="{FF2B5EF4-FFF2-40B4-BE49-F238E27FC236}">
                <a16:creationId xmlns:a16="http://schemas.microsoft.com/office/drawing/2014/main" id="{D3DD9439-FC36-7A76-F48E-D62A54C4C07E}"/>
              </a:ext>
            </a:extLst>
          </p:cNvPr>
          <p:cNvSpPr/>
          <p:nvPr/>
        </p:nvSpPr>
        <p:spPr>
          <a:xfrm>
            <a:off x="860108" y="1835438"/>
            <a:ext cx="1651636" cy="2233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75" y="21600"/>
                </a:moveTo>
                <a:cubicBezTo>
                  <a:pt x="21401" y="21600"/>
                  <a:pt x="21351" y="21563"/>
                  <a:pt x="21351" y="21508"/>
                </a:cubicBezTo>
                <a:lnTo>
                  <a:pt x="21351" y="7986"/>
                </a:lnTo>
                <a:cubicBezTo>
                  <a:pt x="21351" y="3684"/>
                  <a:pt x="16617" y="184"/>
                  <a:pt x="10800" y="184"/>
                </a:cubicBezTo>
                <a:cubicBezTo>
                  <a:pt x="4983" y="184"/>
                  <a:pt x="249" y="3684"/>
                  <a:pt x="249" y="7986"/>
                </a:cubicBezTo>
                <a:lnTo>
                  <a:pt x="249" y="21508"/>
                </a:lnTo>
                <a:cubicBezTo>
                  <a:pt x="249" y="21563"/>
                  <a:pt x="199" y="21600"/>
                  <a:pt x="125" y="21600"/>
                </a:cubicBezTo>
                <a:cubicBezTo>
                  <a:pt x="50" y="21600"/>
                  <a:pt x="0" y="21563"/>
                  <a:pt x="0" y="21508"/>
                </a:cubicBezTo>
                <a:lnTo>
                  <a:pt x="0" y="7986"/>
                </a:lnTo>
                <a:cubicBezTo>
                  <a:pt x="0" y="3583"/>
                  <a:pt x="4846" y="0"/>
                  <a:pt x="10800" y="0"/>
                </a:cubicBezTo>
                <a:cubicBezTo>
                  <a:pt x="16754" y="0"/>
                  <a:pt x="21600" y="3583"/>
                  <a:pt x="21600" y="7986"/>
                </a:cubicBezTo>
                <a:lnTo>
                  <a:pt x="21600" y="21508"/>
                </a:lnTo>
                <a:cubicBezTo>
                  <a:pt x="21600" y="21554"/>
                  <a:pt x="21550" y="21600"/>
                  <a:pt x="21475" y="2160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8AB6F52-97CC-BE83-FBBF-5F8A0F600C11}"/>
              </a:ext>
            </a:extLst>
          </p:cNvPr>
          <p:cNvSpPr/>
          <p:nvPr/>
        </p:nvSpPr>
        <p:spPr>
          <a:xfrm>
            <a:off x="1057275" y="3883313"/>
            <a:ext cx="1257300" cy="1279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17"/>
                </a:moveTo>
                <a:lnTo>
                  <a:pt x="0" y="10985"/>
                </a:lnTo>
                <a:cubicBezTo>
                  <a:pt x="0" y="16839"/>
                  <a:pt x="4827" y="21600"/>
                  <a:pt x="10800" y="21600"/>
                </a:cubicBezTo>
                <a:lnTo>
                  <a:pt x="10800" y="21600"/>
                </a:lnTo>
                <a:cubicBezTo>
                  <a:pt x="16756" y="21600"/>
                  <a:pt x="21600" y="16855"/>
                  <a:pt x="21600" y="10985"/>
                </a:cubicBezTo>
                <a:lnTo>
                  <a:pt x="21600" y="917"/>
                </a:lnTo>
                <a:cubicBezTo>
                  <a:pt x="21600" y="402"/>
                  <a:pt x="21175" y="0"/>
                  <a:pt x="20667" y="0"/>
                </a:cubicBezTo>
                <a:lnTo>
                  <a:pt x="933" y="0"/>
                </a:lnTo>
                <a:cubicBezTo>
                  <a:pt x="409" y="0"/>
                  <a:pt x="0" y="402"/>
                  <a:pt x="0" y="917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620E85A-2C27-7B60-AB57-DDEBB76943C8}"/>
              </a:ext>
            </a:extLst>
          </p:cNvPr>
          <p:cNvGrpSpPr/>
          <p:nvPr/>
        </p:nvGrpSpPr>
        <p:grpSpPr>
          <a:xfrm>
            <a:off x="1107692" y="2984712"/>
            <a:ext cx="1156468" cy="806031"/>
            <a:chOff x="332936" y="2689322"/>
            <a:chExt cx="2975111" cy="1074708"/>
          </a:xfrm>
        </p:grpSpPr>
        <p:sp>
          <p:nvSpPr>
            <p:cNvPr id="29" name="TextBox 12">
              <a:extLst>
                <a:ext uri="{FF2B5EF4-FFF2-40B4-BE49-F238E27FC236}">
                  <a16:creationId xmlns:a16="http://schemas.microsoft.com/office/drawing/2014/main" id="{727CD91F-3102-C7D2-41C6-78087AD24659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13">
              <a:extLst>
                <a:ext uri="{FF2B5EF4-FFF2-40B4-BE49-F238E27FC236}">
                  <a16:creationId xmlns:a16="http://schemas.microsoft.com/office/drawing/2014/main" id="{534B21DC-057B-BC01-5060-F871FEFBA9B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5" name="TextBox 23">
            <a:extLst>
              <a:ext uri="{FF2B5EF4-FFF2-40B4-BE49-F238E27FC236}">
                <a16:creationId xmlns:a16="http://schemas.microsoft.com/office/drawing/2014/main" id="{D9116CCE-022B-CD14-658C-4F694F1A1331}"/>
              </a:ext>
            </a:extLst>
          </p:cNvPr>
          <p:cNvSpPr txBox="1"/>
          <p:nvPr/>
        </p:nvSpPr>
        <p:spPr>
          <a:xfrm>
            <a:off x="1204063" y="3949319"/>
            <a:ext cx="963726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pic>
        <p:nvPicPr>
          <p:cNvPr id="21" name="Graphic 30" descr="Gears with solid fill">
            <a:extLst>
              <a:ext uri="{FF2B5EF4-FFF2-40B4-BE49-F238E27FC236}">
                <a16:creationId xmlns:a16="http://schemas.microsoft.com/office/drawing/2014/main" id="{7E50A5ED-52C9-85CD-AA97-7302FAEC91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26249" y="2152318"/>
            <a:ext cx="719352" cy="719352"/>
          </a:xfrm>
          <a:prstGeom prst="rect">
            <a:avLst/>
          </a:prstGeom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8FF8A210-9C23-25EE-5B0C-E0E56DD1D825}"/>
              </a:ext>
            </a:extLst>
          </p:cNvPr>
          <p:cNvSpPr/>
          <p:nvPr/>
        </p:nvSpPr>
        <p:spPr>
          <a:xfrm>
            <a:off x="4708210" y="1835438"/>
            <a:ext cx="1651634" cy="2233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75" y="21600"/>
                </a:moveTo>
                <a:cubicBezTo>
                  <a:pt x="21401" y="21600"/>
                  <a:pt x="21351" y="21563"/>
                  <a:pt x="21351" y="21508"/>
                </a:cubicBezTo>
                <a:lnTo>
                  <a:pt x="21351" y="7986"/>
                </a:lnTo>
                <a:cubicBezTo>
                  <a:pt x="21351" y="3684"/>
                  <a:pt x="16617" y="184"/>
                  <a:pt x="10800" y="184"/>
                </a:cubicBezTo>
                <a:cubicBezTo>
                  <a:pt x="4983" y="184"/>
                  <a:pt x="249" y="3684"/>
                  <a:pt x="249" y="7986"/>
                </a:cubicBezTo>
                <a:lnTo>
                  <a:pt x="249" y="21508"/>
                </a:lnTo>
                <a:cubicBezTo>
                  <a:pt x="249" y="21563"/>
                  <a:pt x="199" y="21600"/>
                  <a:pt x="125" y="21600"/>
                </a:cubicBezTo>
                <a:cubicBezTo>
                  <a:pt x="50" y="21600"/>
                  <a:pt x="0" y="21563"/>
                  <a:pt x="0" y="21508"/>
                </a:cubicBezTo>
                <a:lnTo>
                  <a:pt x="0" y="7986"/>
                </a:lnTo>
                <a:cubicBezTo>
                  <a:pt x="0" y="3583"/>
                  <a:pt x="4846" y="0"/>
                  <a:pt x="10800" y="0"/>
                </a:cubicBezTo>
                <a:cubicBezTo>
                  <a:pt x="16754" y="0"/>
                  <a:pt x="21600" y="3583"/>
                  <a:pt x="21600" y="7986"/>
                </a:cubicBezTo>
                <a:lnTo>
                  <a:pt x="21600" y="21508"/>
                </a:lnTo>
                <a:cubicBezTo>
                  <a:pt x="21600" y="21554"/>
                  <a:pt x="21538" y="21600"/>
                  <a:pt x="21475" y="2160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3DCAC52-86A2-D4AE-BC69-78BD3DE765F7}"/>
              </a:ext>
            </a:extLst>
          </p:cNvPr>
          <p:cNvSpPr/>
          <p:nvPr/>
        </p:nvSpPr>
        <p:spPr>
          <a:xfrm>
            <a:off x="4905376" y="3883313"/>
            <a:ext cx="1257300" cy="1279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17"/>
                </a:moveTo>
                <a:lnTo>
                  <a:pt x="0" y="10985"/>
                </a:lnTo>
                <a:cubicBezTo>
                  <a:pt x="0" y="16839"/>
                  <a:pt x="4827" y="21600"/>
                  <a:pt x="10800" y="21600"/>
                </a:cubicBezTo>
                <a:lnTo>
                  <a:pt x="10800" y="21600"/>
                </a:lnTo>
                <a:cubicBezTo>
                  <a:pt x="16756" y="21600"/>
                  <a:pt x="21600" y="16855"/>
                  <a:pt x="21600" y="10985"/>
                </a:cubicBezTo>
                <a:lnTo>
                  <a:pt x="21600" y="917"/>
                </a:lnTo>
                <a:cubicBezTo>
                  <a:pt x="21600" y="402"/>
                  <a:pt x="21175" y="0"/>
                  <a:pt x="20667" y="0"/>
                </a:cubicBezTo>
                <a:lnTo>
                  <a:pt x="933" y="0"/>
                </a:lnTo>
                <a:cubicBezTo>
                  <a:pt x="425" y="0"/>
                  <a:pt x="0" y="402"/>
                  <a:pt x="0" y="91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9DED7B2-8B74-3363-B509-F7D0ADFFC891}"/>
              </a:ext>
            </a:extLst>
          </p:cNvPr>
          <p:cNvGrpSpPr/>
          <p:nvPr/>
        </p:nvGrpSpPr>
        <p:grpSpPr>
          <a:xfrm>
            <a:off x="4955793" y="2984712"/>
            <a:ext cx="1156468" cy="806031"/>
            <a:chOff x="332936" y="2689322"/>
            <a:chExt cx="2975111" cy="1074708"/>
          </a:xfrm>
        </p:grpSpPr>
        <p:sp>
          <p:nvSpPr>
            <p:cNvPr id="27" name="TextBox 15">
              <a:extLst>
                <a:ext uri="{FF2B5EF4-FFF2-40B4-BE49-F238E27FC236}">
                  <a16:creationId xmlns:a16="http://schemas.microsoft.com/office/drawing/2014/main" id="{5F97EAD2-49CA-0E43-F659-0F450DF84053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16">
              <a:extLst>
                <a:ext uri="{FF2B5EF4-FFF2-40B4-BE49-F238E27FC236}">
                  <a16:creationId xmlns:a16="http://schemas.microsoft.com/office/drawing/2014/main" id="{BD80B824-93D7-AFC7-35B5-6001181FFEB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7" name="TextBox 25">
            <a:extLst>
              <a:ext uri="{FF2B5EF4-FFF2-40B4-BE49-F238E27FC236}">
                <a16:creationId xmlns:a16="http://schemas.microsoft.com/office/drawing/2014/main" id="{F3A724F9-0299-6285-2BAE-B851B2D26A1B}"/>
              </a:ext>
            </a:extLst>
          </p:cNvPr>
          <p:cNvSpPr txBox="1"/>
          <p:nvPr/>
        </p:nvSpPr>
        <p:spPr>
          <a:xfrm>
            <a:off x="5052164" y="3949319"/>
            <a:ext cx="963726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pic>
        <p:nvPicPr>
          <p:cNvPr id="22" name="Graphic 32" descr="Lightbulb with solid fill">
            <a:extLst>
              <a:ext uri="{FF2B5EF4-FFF2-40B4-BE49-F238E27FC236}">
                <a16:creationId xmlns:a16="http://schemas.microsoft.com/office/drawing/2014/main" id="{53085DEB-9AD9-BD58-82B0-C48711C4225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74350" y="2115366"/>
            <a:ext cx="719352" cy="71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54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201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Capsule List – Slide Template</vt:lpstr>
      <vt:lpstr>Alternating Capsule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Capsule List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2022-11-02T16:42:22Z</dcterms:modified>
  <cp:category>Charts &amp; Diagrams</cp:category>
</cp:coreProperties>
</file>