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44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Capsule List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33B8843-A521-BEB9-2E67-50CE9950BE6A}"/>
              </a:ext>
            </a:extLst>
          </p:cNvPr>
          <p:cNvSpPr/>
          <p:nvPr/>
        </p:nvSpPr>
        <p:spPr>
          <a:xfrm>
            <a:off x="8843011" y="2752051"/>
            <a:ext cx="2202179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6A32D64-FBB5-263E-174D-0AA6AAD66B0D}"/>
              </a:ext>
            </a:extLst>
          </p:cNvPr>
          <p:cNvSpPr/>
          <p:nvPr/>
        </p:nvSpPr>
        <p:spPr>
          <a:xfrm>
            <a:off x="9105900" y="13042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75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05A46A-C86C-C351-D920-9B9B68C57816}"/>
              </a:ext>
            </a:extLst>
          </p:cNvPr>
          <p:cNvGrpSpPr/>
          <p:nvPr/>
        </p:nvGrpSpPr>
        <p:grpSpPr>
          <a:xfrm>
            <a:off x="9173122" y="3147092"/>
            <a:ext cx="1541957" cy="1013154"/>
            <a:chOff x="332936" y="2720099"/>
            <a:chExt cx="2975111" cy="1013154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63DBB4E9-83E3-68DE-AA17-10387242628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45E581CF-9BFD-3CDF-E0E0-3460187E584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F1A3FA88-8995-3632-13CD-84B1028A776D}"/>
              </a:ext>
            </a:extLst>
          </p:cNvPr>
          <p:cNvSpPr txBox="1"/>
          <p:nvPr/>
        </p:nvSpPr>
        <p:spPr>
          <a:xfrm>
            <a:off x="9332394" y="1543954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70FB0E23-A5E9-8817-595F-10C690BDC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64532" y="4315193"/>
            <a:ext cx="959136" cy="959136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F29030C-B9E1-3F4E-372C-95D3C7F7EE31}"/>
              </a:ext>
            </a:extLst>
          </p:cNvPr>
          <p:cNvSpPr/>
          <p:nvPr/>
        </p:nvSpPr>
        <p:spPr>
          <a:xfrm>
            <a:off x="3712211" y="2752051"/>
            <a:ext cx="2202181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25B6B3-A592-C2F2-5381-EC2E9F4FEB02}"/>
              </a:ext>
            </a:extLst>
          </p:cNvPr>
          <p:cNvSpPr/>
          <p:nvPr/>
        </p:nvSpPr>
        <p:spPr>
          <a:xfrm>
            <a:off x="3975101" y="13042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91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9C9DD4-B9CC-1AC1-65E3-4541C8628CBF}"/>
              </a:ext>
            </a:extLst>
          </p:cNvPr>
          <p:cNvGrpSpPr/>
          <p:nvPr/>
        </p:nvGrpSpPr>
        <p:grpSpPr>
          <a:xfrm>
            <a:off x="4042323" y="3147092"/>
            <a:ext cx="1541957" cy="1013154"/>
            <a:chOff x="332936" y="2720099"/>
            <a:chExt cx="2975111" cy="1013154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C5515591-B838-C3A4-0D46-FEA702D49FD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48625776-2482-CD3C-D459-AAF3F49193C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35B32F37-CEFD-CF6F-8FA6-1A629F074ECA}"/>
              </a:ext>
            </a:extLst>
          </p:cNvPr>
          <p:cNvSpPr txBox="1"/>
          <p:nvPr/>
        </p:nvSpPr>
        <p:spPr>
          <a:xfrm>
            <a:off x="4201595" y="1543954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pic>
        <p:nvPicPr>
          <p:cNvPr id="20" name="Graphic 28" descr="Bullseye with solid fill">
            <a:extLst>
              <a:ext uri="{FF2B5EF4-FFF2-40B4-BE49-F238E27FC236}">
                <a16:creationId xmlns:a16="http://schemas.microsoft.com/office/drawing/2014/main" id="{41819663-74D0-0E8C-0701-2201B30DA3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3733" y="4320298"/>
            <a:ext cx="959136" cy="959136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3DD9439-FC36-7A76-F48E-D62A54C4C07E}"/>
              </a:ext>
            </a:extLst>
          </p:cNvPr>
          <p:cNvSpPr/>
          <p:nvPr/>
        </p:nvSpPr>
        <p:spPr>
          <a:xfrm>
            <a:off x="1146810" y="1304251"/>
            <a:ext cx="2202181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50" y="21600"/>
                  <a:pt x="214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8AB6F52-97CC-BE83-FBBF-5F8A0F600C11}"/>
              </a:ext>
            </a:extLst>
          </p:cNvPr>
          <p:cNvSpPr/>
          <p:nvPr/>
        </p:nvSpPr>
        <p:spPr>
          <a:xfrm>
            <a:off x="1409700" y="40347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09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0E85A-2C27-7B60-AB57-DDEBB76943C8}"/>
              </a:ext>
            </a:extLst>
          </p:cNvPr>
          <p:cNvGrpSpPr/>
          <p:nvPr/>
        </p:nvGrpSpPr>
        <p:grpSpPr>
          <a:xfrm>
            <a:off x="1476922" y="2867393"/>
            <a:ext cx="1541957" cy="1013154"/>
            <a:chOff x="332936" y="2720099"/>
            <a:chExt cx="2975111" cy="1013154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727CD91F-3102-C7D2-41C6-78087AD2465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534B21DC-057B-BC01-5060-F871FEFBA9B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9116CCE-022B-CD14-658C-4F694F1A1331}"/>
              </a:ext>
            </a:extLst>
          </p:cNvPr>
          <p:cNvSpPr txBox="1"/>
          <p:nvPr/>
        </p:nvSpPr>
        <p:spPr>
          <a:xfrm>
            <a:off x="1636194" y="4138147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pic>
        <p:nvPicPr>
          <p:cNvPr id="21" name="Graphic 30" descr="Gears with solid fill">
            <a:extLst>
              <a:ext uri="{FF2B5EF4-FFF2-40B4-BE49-F238E27FC236}">
                <a16:creationId xmlns:a16="http://schemas.microsoft.com/office/drawing/2014/main" id="{7E50A5ED-52C9-85CD-AA97-7302FAEC91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68332" y="1726757"/>
            <a:ext cx="959136" cy="959136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8FF8A210-9C23-25EE-5B0C-E0E56DD1D825}"/>
              </a:ext>
            </a:extLst>
          </p:cNvPr>
          <p:cNvSpPr/>
          <p:nvPr/>
        </p:nvSpPr>
        <p:spPr>
          <a:xfrm>
            <a:off x="6277612" y="1304251"/>
            <a:ext cx="2202179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38" y="21600"/>
                  <a:pt x="214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3DCAC52-86A2-D4AE-BC69-78BD3DE765F7}"/>
              </a:ext>
            </a:extLst>
          </p:cNvPr>
          <p:cNvSpPr/>
          <p:nvPr/>
        </p:nvSpPr>
        <p:spPr>
          <a:xfrm>
            <a:off x="6540501" y="40347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25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DED7B2-8B74-3363-B509-F7D0ADFFC891}"/>
              </a:ext>
            </a:extLst>
          </p:cNvPr>
          <p:cNvGrpSpPr/>
          <p:nvPr/>
        </p:nvGrpSpPr>
        <p:grpSpPr>
          <a:xfrm>
            <a:off x="6607723" y="2867393"/>
            <a:ext cx="1541957" cy="1013154"/>
            <a:chOff x="332936" y="2720099"/>
            <a:chExt cx="2975111" cy="1013154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5F97EAD2-49CA-0E43-F659-0F450DF8405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BD80B824-93D7-AFC7-35B5-6001181FFE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F3A724F9-0299-6285-2BAE-B851B2D26A1B}"/>
              </a:ext>
            </a:extLst>
          </p:cNvPr>
          <p:cNvSpPr txBox="1"/>
          <p:nvPr/>
        </p:nvSpPr>
        <p:spPr>
          <a:xfrm>
            <a:off x="6766995" y="4138147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53085DEB-9AD9-BD58-82B0-C48711C422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99133" y="1677488"/>
            <a:ext cx="959136" cy="95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Capsule List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33B8843-A521-BEB9-2E67-50CE9950BE6A}"/>
              </a:ext>
            </a:extLst>
          </p:cNvPr>
          <p:cNvSpPr/>
          <p:nvPr/>
        </p:nvSpPr>
        <p:spPr>
          <a:xfrm>
            <a:off x="8843011" y="2752051"/>
            <a:ext cx="2202179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6A32D64-FBB5-263E-174D-0AA6AAD66B0D}"/>
              </a:ext>
            </a:extLst>
          </p:cNvPr>
          <p:cNvSpPr/>
          <p:nvPr/>
        </p:nvSpPr>
        <p:spPr>
          <a:xfrm>
            <a:off x="9105900" y="13042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75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05A46A-C86C-C351-D920-9B9B68C57816}"/>
              </a:ext>
            </a:extLst>
          </p:cNvPr>
          <p:cNvGrpSpPr/>
          <p:nvPr/>
        </p:nvGrpSpPr>
        <p:grpSpPr>
          <a:xfrm>
            <a:off x="9173122" y="3147092"/>
            <a:ext cx="1541957" cy="1013154"/>
            <a:chOff x="332936" y="2720099"/>
            <a:chExt cx="2975111" cy="1013154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63DBB4E9-83E3-68DE-AA17-10387242628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45E581CF-9BFD-3CDF-E0E0-3460187E584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F1A3FA88-8995-3632-13CD-84B1028A776D}"/>
              </a:ext>
            </a:extLst>
          </p:cNvPr>
          <p:cNvSpPr txBox="1"/>
          <p:nvPr/>
        </p:nvSpPr>
        <p:spPr>
          <a:xfrm>
            <a:off x="9332394" y="1543954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70FB0E23-A5E9-8817-595F-10C690BDC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64532" y="4315193"/>
            <a:ext cx="959136" cy="959136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F29030C-B9E1-3F4E-372C-95D3C7F7EE31}"/>
              </a:ext>
            </a:extLst>
          </p:cNvPr>
          <p:cNvSpPr/>
          <p:nvPr/>
        </p:nvSpPr>
        <p:spPr>
          <a:xfrm>
            <a:off x="3712211" y="2752051"/>
            <a:ext cx="2202181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25B6B3-A592-C2F2-5381-EC2E9F4FEB02}"/>
              </a:ext>
            </a:extLst>
          </p:cNvPr>
          <p:cNvSpPr/>
          <p:nvPr/>
        </p:nvSpPr>
        <p:spPr>
          <a:xfrm>
            <a:off x="3975101" y="13042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91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9C9DD4-B9CC-1AC1-65E3-4541C8628CBF}"/>
              </a:ext>
            </a:extLst>
          </p:cNvPr>
          <p:cNvGrpSpPr/>
          <p:nvPr/>
        </p:nvGrpSpPr>
        <p:grpSpPr>
          <a:xfrm>
            <a:off x="4042323" y="3147092"/>
            <a:ext cx="1541957" cy="1013154"/>
            <a:chOff x="332936" y="2720099"/>
            <a:chExt cx="2975111" cy="1013154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C5515591-B838-C3A4-0D46-FEA702D49FD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48625776-2482-CD3C-D459-AAF3F49193C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35B32F37-CEFD-CF6F-8FA6-1A629F074ECA}"/>
              </a:ext>
            </a:extLst>
          </p:cNvPr>
          <p:cNvSpPr txBox="1"/>
          <p:nvPr/>
        </p:nvSpPr>
        <p:spPr>
          <a:xfrm>
            <a:off x="4201595" y="1543954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pic>
        <p:nvPicPr>
          <p:cNvPr id="20" name="Graphic 28" descr="Bullseye with solid fill">
            <a:extLst>
              <a:ext uri="{FF2B5EF4-FFF2-40B4-BE49-F238E27FC236}">
                <a16:creationId xmlns:a16="http://schemas.microsoft.com/office/drawing/2014/main" id="{41819663-74D0-0E8C-0701-2201B30DA3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3733" y="4320298"/>
            <a:ext cx="959136" cy="959136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3DD9439-FC36-7A76-F48E-D62A54C4C07E}"/>
              </a:ext>
            </a:extLst>
          </p:cNvPr>
          <p:cNvSpPr/>
          <p:nvPr/>
        </p:nvSpPr>
        <p:spPr>
          <a:xfrm>
            <a:off x="1146810" y="1304251"/>
            <a:ext cx="2202181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50" y="21600"/>
                  <a:pt x="21475" y="2160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8AB6F52-97CC-BE83-FBBF-5F8A0F600C11}"/>
              </a:ext>
            </a:extLst>
          </p:cNvPr>
          <p:cNvSpPr/>
          <p:nvPr/>
        </p:nvSpPr>
        <p:spPr>
          <a:xfrm>
            <a:off x="1409700" y="40347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09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0E85A-2C27-7B60-AB57-DDEBB76943C8}"/>
              </a:ext>
            </a:extLst>
          </p:cNvPr>
          <p:cNvGrpSpPr/>
          <p:nvPr/>
        </p:nvGrpSpPr>
        <p:grpSpPr>
          <a:xfrm>
            <a:off x="1476922" y="2867393"/>
            <a:ext cx="1541957" cy="1013154"/>
            <a:chOff x="332936" y="2720099"/>
            <a:chExt cx="2975111" cy="1013154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727CD91F-3102-C7D2-41C6-78087AD2465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534B21DC-057B-BC01-5060-F871FEFBA9B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9116CCE-022B-CD14-658C-4F694F1A1331}"/>
              </a:ext>
            </a:extLst>
          </p:cNvPr>
          <p:cNvSpPr txBox="1"/>
          <p:nvPr/>
        </p:nvSpPr>
        <p:spPr>
          <a:xfrm>
            <a:off x="1636194" y="4138147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pic>
        <p:nvPicPr>
          <p:cNvPr id="21" name="Graphic 30" descr="Gears with solid fill">
            <a:extLst>
              <a:ext uri="{FF2B5EF4-FFF2-40B4-BE49-F238E27FC236}">
                <a16:creationId xmlns:a16="http://schemas.microsoft.com/office/drawing/2014/main" id="{7E50A5ED-52C9-85CD-AA97-7302FAEC91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68332" y="1726757"/>
            <a:ext cx="959136" cy="959136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8FF8A210-9C23-25EE-5B0C-E0E56DD1D825}"/>
              </a:ext>
            </a:extLst>
          </p:cNvPr>
          <p:cNvSpPr/>
          <p:nvPr/>
        </p:nvSpPr>
        <p:spPr>
          <a:xfrm>
            <a:off x="6277612" y="1304251"/>
            <a:ext cx="2202179" cy="2978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38" y="21600"/>
                  <a:pt x="21475" y="216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3DCAC52-86A2-D4AE-BC69-78BD3DE765F7}"/>
              </a:ext>
            </a:extLst>
          </p:cNvPr>
          <p:cNvSpPr/>
          <p:nvPr/>
        </p:nvSpPr>
        <p:spPr>
          <a:xfrm>
            <a:off x="6540501" y="4034751"/>
            <a:ext cx="1676400" cy="1705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25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DED7B2-8B74-3363-B509-F7D0ADFFC891}"/>
              </a:ext>
            </a:extLst>
          </p:cNvPr>
          <p:cNvGrpSpPr/>
          <p:nvPr/>
        </p:nvGrpSpPr>
        <p:grpSpPr>
          <a:xfrm>
            <a:off x="6607723" y="2867393"/>
            <a:ext cx="1541957" cy="1013154"/>
            <a:chOff x="332936" y="2720099"/>
            <a:chExt cx="2975111" cy="1013154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5F97EAD2-49CA-0E43-F659-0F450DF8405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BD80B824-93D7-AFC7-35B5-6001181FFE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F3A724F9-0299-6285-2BAE-B851B2D26A1B}"/>
              </a:ext>
            </a:extLst>
          </p:cNvPr>
          <p:cNvSpPr txBox="1"/>
          <p:nvPr/>
        </p:nvSpPr>
        <p:spPr>
          <a:xfrm>
            <a:off x="6766995" y="4138147"/>
            <a:ext cx="1223413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53085DEB-9AD9-BD58-82B0-C48711C422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99133" y="1677488"/>
            <a:ext cx="959136" cy="95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8863</TotalTime>
  <Words>201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Capsule List – Slide Template</vt:lpstr>
      <vt:lpstr>Alternating Capsule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Capsule List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2022-11-02T16:42:00Z</dcterms:modified>
  <cp:category>Charts &amp; Diagrams</cp:category>
</cp:coreProperties>
</file>