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75" d="100"/>
          <a:sy n="75" d="100"/>
        </p:scale>
        <p:origin x="834" y="119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2/22/2022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80231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26D102F-F220-4E57-BDD6-CCEBB93D58AF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13" name="Rectangle: Folded Corner 12">
              <a:extLst>
                <a:ext uri="{FF2B5EF4-FFF2-40B4-BE49-F238E27FC236}">
                  <a16:creationId xmlns:a16="http://schemas.microsoft.com/office/drawing/2014/main" id="{8C7E1A5C-1B15-4E0A-8682-D203C7DE6B6B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C830CBBC-4DBF-48F3-A80A-5B9A52315886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E91CD03-3F67-4027-8593-90178174566B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9967EC7A-09F8-4E1B-AB8A-1A11DE75D851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1BB72257-1851-43E6-BD0E-7525A0ADEFDA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2/22/2022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sv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12" Type="http://schemas.openxmlformats.org/officeDocument/2006/relationships/image" Target="../media/image22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svg"/><Relationship Id="rId11" Type="http://schemas.openxmlformats.org/officeDocument/2006/relationships/image" Target="../media/image21.png"/><Relationship Id="rId5" Type="http://schemas.openxmlformats.org/officeDocument/2006/relationships/image" Target="../media/image15.png"/><Relationship Id="rId10" Type="http://schemas.openxmlformats.org/officeDocument/2006/relationships/image" Target="../media/image20.svg"/><Relationship Id="rId4" Type="http://schemas.openxmlformats.org/officeDocument/2006/relationships/image" Target="../media/image14.svg"/><Relationship Id="rId9" Type="http://schemas.openxmlformats.org/officeDocument/2006/relationships/image" Target="../media/image19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Alternating Chain Process – Slide Template</a:t>
            </a: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B888A8D3-9E9F-4B45-966A-7FF0EFA00E4D}"/>
              </a:ext>
            </a:extLst>
          </p:cNvPr>
          <p:cNvSpPr/>
          <p:nvPr/>
        </p:nvSpPr>
        <p:spPr>
          <a:xfrm>
            <a:off x="2112539" y="1849984"/>
            <a:ext cx="8304054" cy="342398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825" h="19880" extrusionOk="0">
                <a:moveTo>
                  <a:pt x="18515" y="5"/>
                </a:moveTo>
                <a:cubicBezTo>
                  <a:pt x="17361" y="90"/>
                  <a:pt x="16431" y="2158"/>
                  <a:pt x="16350" y="4822"/>
                </a:cubicBezTo>
                <a:cubicBezTo>
                  <a:pt x="16346" y="4975"/>
                  <a:pt x="16342" y="5129"/>
                  <a:pt x="16346" y="5282"/>
                </a:cubicBezTo>
                <a:cubicBezTo>
                  <a:pt x="16346" y="5477"/>
                  <a:pt x="16339" y="5673"/>
                  <a:pt x="16328" y="5869"/>
                </a:cubicBezTo>
                <a:cubicBezTo>
                  <a:pt x="16225" y="7988"/>
                  <a:pt x="15445" y="9639"/>
                  <a:pt x="14504" y="9639"/>
                </a:cubicBezTo>
                <a:cubicBezTo>
                  <a:pt x="13582" y="9639"/>
                  <a:pt x="12821" y="8073"/>
                  <a:pt x="12688" y="6022"/>
                </a:cubicBezTo>
                <a:cubicBezTo>
                  <a:pt x="12666" y="5792"/>
                  <a:pt x="12659" y="5554"/>
                  <a:pt x="12659" y="5316"/>
                </a:cubicBezTo>
                <a:cubicBezTo>
                  <a:pt x="12663" y="5103"/>
                  <a:pt x="12659" y="4890"/>
                  <a:pt x="12648" y="4677"/>
                </a:cubicBezTo>
                <a:cubicBezTo>
                  <a:pt x="12541" y="2175"/>
                  <a:pt x="11663" y="192"/>
                  <a:pt x="10578" y="14"/>
                </a:cubicBezTo>
                <a:cubicBezTo>
                  <a:pt x="9266" y="-199"/>
                  <a:pt x="8171" y="2201"/>
                  <a:pt x="8171" y="5197"/>
                </a:cubicBezTo>
                <a:cubicBezTo>
                  <a:pt x="8171" y="5222"/>
                  <a:pt x="8171" y="5256"/>
                  <a:pt x="8171" y="5282"/>
                </a:cubicBezTo>
                <a:cubicBezTo>
                  <a:pt x="8171" y="5307"/>
                  <a:pt x="8171" y="5333"/>
                  <a:pt x="8171" y="5358"/>
                </a:cubicBezTo>
                <a:cubicBezTo>
                  <a:pt x="8171" y="5367"/>
                  <a:pt x="8171" y="5375"/>
                  <a:pt x="8171" y="5392"/>
                </a:cubicBezTo>
                <a:cubicBezTo>
                  <a:pt x="8171" y="7741"/>
                  <a:pt x="7347" y="9639"/>
                  <a:pt x="6336" y="9639"/>
                </a:cubicBezTo>
                <a:cubicBezTo>
                  <a:pt x="5439" y="9639"/>
                  <a:pt x="4693" y="8150"/>
                  <a:pt x="4531" y="6184"/>
                </a:cubicBezTo>
                <a:cubicBezTo>
                  <a:pt x="4498" y="5903"/>
                  <a:pt x="4484" y="5614"/>
                  <a:pt x="4484" y="5316"/>
                </a:cubicBezTo>
                <a:cubicBezTo>
                  <a:pt x="4487" y="4797"/>
                  <a:pt x="4454" y="4269"/>
                  <a:pt x="4388" y="3724"/>
                </a:cubicBezTo>
                <a:cubicBezTo>
                  <a:pt x="4182" y="2065"/>
                  <a:pt x="3616" y="754"/>
                  <a:pt x="2899" y="286"/>
                </a:cubicBezTo>
                <a:cubicBezTo>
                  <a:pt x="1157" y="-863"/>
                  <a:pt x="-398" y="2737"/>
                  <a:pt x="91" y="6771"/>
                </a:cubicBezTo>
                <a:cubicBezTo>
                  <a:pt x="286" y="8380"/>
                  <a:pt x="811" y="9656"/>
                  <a:pt x="1499" y="10175"/>
                </a:cubicBezTo>
                <a:cubicBezTo>
                  <a:pt x="1528" y="10201"/>
                  <a:pt x="1558" y="10218"/>
                  <a:pt x="1587" y="10235"/>
                </a:cubicBezTo>
                <a:cubicBezTo>
                  <a:pt x="1760" y="10346"/>
                  <a:pt x="1936" y="10380"/>
                  <a:pt x="2113" y="10346"/>
                </a:cubicBezTo>
                <a:cubicBezTo>
                  <a:pt x="2153" y="10337"/>
                  <a:pt x="2197" y="10337"/>
                  <a:pt x="2241" y="10337"/>
                </a:cubicBezTo>
                <a:cubicBezTo>
                  <a:pt x="3256" y="10337"/>
                  <a:pt x="4076" y="12243"/>
                  <a:pt x="4076" y="14584"/>
                </a:cubicBezTo>
                <a:cubicBezTo>
                  <a:pt x="4076" y="14618"/>
                  <a:pt x="4076" y="14652"/>
                  <a:pt x="4076" y="14686"/>
                </a:cubicBezTo>
                <a:cubicBezTo>
                  <a:pt x="4072" y="14856"/>
                  <a:pt x="4072" y="15026"/>
                  <a:pt x="4079" y="15197"/>
                </a:cubicBezTo>
                <a:cubicBezTo>
                  <a:pt x="4098" y="15631"/>
                  <a:pt x="4138" y="16073"/>
                  <a:pt x="4204" y="16524"/>
                </a:cubicBezTo>
                <a:cubicBezTo>
                  <a:pt x="4399" y="17818"/>
                  <a:pt x="5028" y="19214"/>
                  <a:pt x="5590" y="19622"/>
                </a:cubicBezTo>
                <a:cubicBezTo>
                  <a:pt x="7134" y="20737"/>
                  <a:pt x="8549" y="18090"/>
                  <a:pt x="8549" y="14686"/>
                </a:cubicBezTo>
                <a:lnTo>
                  <a:pt x="8549" y="14669"/>
                </a:lnTo>
                <a:cubicBezTo>
                  <a:pt x="8549" y="14328"/>
                  <a:pt x="8571" y="13997"/>
                  <a:pt x="8612" y="13673"/>
                </a:cubicBezTo>
                <a:cubicBezTo>
                  <a:pt x="8792" y="11758"/>
                  <a:pt x="9527" y="10328"/>
                  <a:pt x="10406" y="10328"/>
                </a:cubicBezTo>
                <a:cubicBezTo>
                  <a:pt x="11420" y="10328"/>
                  <a:pt x="12240" y="12235"/>
                  <a:pt x="12240" y="14575"/>
                </a:cubicBezTo>
                <a:cubicBezTo>
                  <a:pt x="12240" y="14677"/>
                  <a:pt x="12236" y="14771"/>
                  <a:pt x="12236" y="14865"/>
                </a:cubicBezTo>
                <a:cubicBezTo>
                  <a:pt x="12244" y="15401"/>
                  <a:pt x="12288" y="15954"/>
                  <a:pt x="12372" y="16507"/>
                </a:cubicBezTo>
                <a:cubicBezTo>
                  <a:pt x="12597" y="17988"/>
                  <a:pt x="13115" y="19137"/>
                  <a:pt x="13762" y="19605"/>
                </a:cubicBezTo>
                <a:cubicBezTo>
                  <a:pt x="15306" y="20711"/>
                  <a:pt x="16721" y="18073"/>
                  <a:pt x="16721" y="14669"/>
                </a:cubicBezTo>
                <a:cubicBezTo>
                  <a:pt x="16721" y="14652"/>
                  <a:pt x="16721" y="14635"/>
                  <a:pt x="16721" y="14618"/>
                </a:cubicBezTo>
                <a:cubicBezTo>
                  <a:pt x="16721" y="14235"/>
                  <a:pt x="16747" y="13860"/>
                  <a:pt x="16798" y="13511"/>
                </a:cubicBezTo>
                <a:cubicBezTo>
                  <a:pt x="17000" y="11673"/>
                  <a:pt x="17721" y="10320"/>
                  <a:pt x="18577" y="10320"/>
                </a:cubicBezTo>
                <a:cubicBezTo>
                  <a:pt x="18599" y="10320"/>
                  <a:pt x="18621" y="10320"/>
                  <a:pt x="18647" y="10320"/>
                </a:cubicBezTo>
                <a:cubicBezTo>
                  <a:pt x="18765" y="10328"/>
                  <a:pt x="18879" y="10328"/>
                  <a:pt x="18996" y="10277"/>
                </a:cubicBezTo>
                <a:cubicBezTo>
                  <a:pt x="19140" y="10218"/>
                  <a:pt x="19290" y="10124"/>
                  <a:pt x="19438" y="9988"/>
                </a:cubicBezTo>
                <a:cubicBezTo>
                  <a:pt x="20051" y="9443"/>
                  <a:pt x="20522" y="8269"/>
                  <a:pt x="20713" y="6814"/>
                </a:cubicBezTo>
                <a:cubicBezTo>
                  <a:pt x="21202" y="3222"/>
                  <a:pt x="20018" y="-97"/>
                  <a:pt x="18515" y="5"/>
                </a:cubicBezTo>
                <a:close/>
                <a:moveTo>
                  <a:pt x="2241" y="9239"/>
                </a:moveTo>
                <a:cubicBezTo>
                  <a:pt x="1293" y="9239"/>
                  <a:pt x="525" y="7460"/>
                  <a:pt x="525" y="5265"/>
                </a:cubicBezTo>
                <a:cubicBezTo>
                  <a:pt x="525" y="3069"/>
                  <a:pt x="1293" y="1290"/>
                  <a:pt x="2241" y="1290"/>
                </a:cubicBezTo>
                <a:cubicBezTo>
                  <a:pt x="3190" y="1290"/>
                  <a:pt x="3958" y="3069"/>
                  <a:pt x="3958" y="5265"/>
                </a:cubicBezTo>
                <a:cubicBezTo>
                  <a:pt x="3958" y="7460"/>
                  <a:pt x="3190" y="9239"/>
                  <a:pt x="2241" y="9239"/>
                </a:cubicBezTo>
                <a:close/>
                <a:moveTo>
                  <a:pt x="6270" y="18567"/>
                </a:moveTo>
                <a:cubicBezTo>
                  <a:pt x="5322" y="18567"/>
                  <a:pt x="4554" y="16788"/>
                  <a:pt x="4554" y="14592"/>
                </a:cubicBezTo>
                <a:cubicBezTo>
                  <a:pt x="4554" y="12397"/>
                  <a:pt x="5322" y="10618"/>
                  <a:pt x="6270" y="10618"/>
                </a:cubicBezTo>
                <a:cubicBezTo>
                  <a:pt x="7219" y="10618"/>
                  <a:pt x="7987" y="12397"/>
                  <a:pt x="7987" y="14592"/>
                </a:cubicBezTo>
                <a:cubicBezTo>
                  <a:pt x="7987" y="16788"/>
                  <a:pt x="7219" y="18567"/>
                  <a:pt x="6270" y="18567"/>
                </a:cubicBezTo>
                <a:close/>
                <a:moveTo>
                  <a:pt x="10413" y="9112"/>
                </a:moveTo>
                <a:cubicBezTo>
                  <a:pt x="9479" y="9112"/>
                  <a:pt x="8726" y="7358"/>
                  <a:pt x="8726" y="5205"/>
                </a:cubicBezTo>
                <a:cubicBezTo>
                  <a:pt x="8726" y="3043"/>
                  <a:pt x="9483" y="1299"/>
                  <a:pt x="10413" y="1299"/>
                </a:cubicBezTo>
                <a:cubicBezTo>
                  <a:pt x="11343" y="1299"/>
                  <a:pt x="12100" y="3052"/>
                  <a:pt x="12100" y="5205"/>
                </a:cubicBezTo>
                <a:cubicBezTo>
                  <a:pt x="12100" y="7358"/>
                  <a:pt x="11347" y="9112"/>
                  <a:pt x="10413" y="9112"/>
                </a:cubicBezTo>
                <a:close/>
                <a:moveTo>
                  <a:pt x="14442" y="18439"/>
                </a:moveTo>
                <a:cubicBezTo>
                  <a:pt x="13508" y="18439"/>
                  <a:pt x="12755" y="16686"/>
                  <a:pt x="12755" y="14533"/>
                </a:cubicBezTo>
                <a:cubicBezTo>
                  <a:pt x="12755" y="12371"/>
                  <a:pt x="13512" y="10626"/>
                  <a:pt x="14442" y="10626"/>
                </a:cubicBezTo>
                <a:cubicBezTo>
                  <a:pt x="15376" y="10626"/>
                  <a:pt x="16129" y="12380"/>
                  <a:pt x="16129" y="14533"/>
                </a:cubicBezTo>
                <a:cubicBezTo>
                  <a:pt x="16133" y="16686"/>
                  <a:pt x="15376" y="18439"/>
                  <a:pt x="14442" y="18439"/>
                </a:cubicBezTo>
                <a:close/>
                <a:moveTo>
                  <a:pt x="18585" y="9112"/>
                </a:moveTo>
                <a:cubicBezTo>
                  <a:pt x="17651" y="9112"/>
                  <a:pt x="16897" y="7358"/>
                  <a:pt x="16897" y="5205"/>
                </a:cubicBezTo>
                <a:cubicBezTo>
                  <a:pt x="16897" y="3043"/>
                  <a:pt x="17655" y="1299"/>
                  <a:pt x="18585" y="1299"/>
                </a:cubicBezTo>
                <a:cubicBezTo>
                  <a:pt x="19518" y="1299"/>
                  <a:pt x="20272" y="3052"/>
                  <a:pt x="20272" y="5205"/>
                </a:cubicBezTo>
                <a:cubicBezTo>
                  <a:pt x="20272" y="7358"/>
                  <a:pt x="19518" y="9112"/>
                  <a:pt x="18585" y="9112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4" name="Circle">
            <a:extLst>
              <a:ext uri="{FF2B5EF4-FFF2-40B4-BE49-F238E27FC236}">
                <a16:creationId xmlns:a16="http://schemas.microsoft.com/office/drawing/2014/main" id="{8C4BF858-02C7-1D4F-85BC-73B2AB679EDC}"/>
              </a:ext>
            </a:extLst>
          </p:cNvPr>
          <p:cNvSpPr/>
          <p:nvPr/>
        </p:nvSpPr>
        <p:spPr>
          <a:xfrm>
            <a:off x="1775408" y="1628156"/>
            <a:ext cx="879476" cy="879476"/>
          </a:xfrm>
          <a:prstGeom prst="ellipse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b="1" dirty="0">
                <a:solidFill>
                  <a:schemeClr val="bg1">
                    <a:lumMod val="95000"/>
                  </a:schemeClr>
                </a:solidFill>
              </a:rPr>
              <a:t>01</a:t>
            </a:r>
            <a:endParaRPr sz="2800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5" name="Circle">
            <a:extLst>
              <a:ext uri="{FF2B5EF4-FFF2-40B4-BE49-F238E27FC236}">
                <a16:creationId xmlns:a16="http://schemas.microsoft.com/office/drawing/2014/main" id="{62674519-C256-2645-919C-ACB1609050E1}"/>
              </a:ext>
            </a:extLst>
          </p:cNvPr>
          <p:cNvSpPr/>
          <p:nvPr/>
        </p:nvSpPr>
        <p:spPr>
          <a:xfrm>
            <a:off x="5029469" y="1628156"/>
            <a:ext cx="879476" cy="879476"/>
          </a:xfrm>
          <a:prstGeom prst="ellipse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03</a:t>
            </a:r>
            <a:endParaRPr sz="30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6" name="Circle">
            <a:extLst>
              <a:ext uri="{FF2B5EF4-FFF2-40B4-BE49-F238E27FC236}">
                <a16:creationId xmlns:a16="http://schemas.microsoft.com/office/drawing/2014/main" id="{46AB5263-C0D9-274F-BDB2-A6155CE5800E}"/>
              </a:ext>
            </a:extLst>
          </p:cNvPr>
          <p:cNvSpPr/>
          <p:nvPr/>
        </p:nvSpPr>
        <p:spPr>
          <a:xfrm>
            <a:off x="8298187" y="1628156"/>
            <a:ext cx="879476" cy="879476"/>
          </a:xfrm>
          <a:prstGeom prst="ellipse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05</a:t>
            </a:r>
            <a:endParaRPr sz="30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7" name="Circle">
            <a:extLst>
              <a:ext uri="{FF2B5EF4-FFF2-40B4-BE49-F238E27FC236}">
                <a16:creationId xmlns:a16="http://schemas.microsoft.com/office/drawing/2014/main" id="{30F9F4BC-65EF-654F-A02D-24B4A4D8D6FB}"/>
              </a:ext>
            </a:extLst>
          </p:cNvPr>
          <p:cNvSpPr/>
          <p:nvPr/>
        </p:nvSpPr>
        <p:spPr>
          <a:xfrm>
            <a:off x="4868231" y="4616317"/>
            <a:ext cx="879476" cy="879476"/>
          </a:xfrm>
          <a:prstGeom prst="ellipse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02</a:t>
            </a:r>
            <a:endParaRPr sz="30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8" name="Circle">
            <a:extLst>
              <a:ext uri="{FF2B5EF4-FFF2-40B4-BE49-F238E27FC236}">
                <a16:creationId xmlns:a16="http://schemas.microsoft.com/office/drawing/2014/main" id="{CB7CB203-A3B7-B844-A7FB-6D2DCB92F64E}"/>
              </a:ext>
            </a:extLst>
          </p:cNvPr>
          <p:cNvSpPr/>
          <p:nvPr/>
        </p:nvSpPr>
        <p:spPr>
          <a:xfrm>
            <a:off x="8136950" y="4616317"/>
            <a:ext cx="879476" cy="879476"/>
          </a:xfrm>
          <a:prstGeom prst="ellipse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04</a:t>
            </a:r>
            <a:endParaRPr sz="30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9" name="TextBox 9">
            <a:extLst>
              <a:ext uri="{FF2B5EF4-FFF2-40B4-BE49-F238E27FC236}">
                <a16:creationId xmlns:a16="http://schemas.microsoft.com/office/drawing/2014/main" id="{788EC787-DC08-F640-B691-9248660025C6}"/>
              </a:ext>
            </a:extLst>
          </p:cNvPr>
          <p:cNvSpPr txBox="1"/>
          <p:nvPr/>
        </p:nvSpPr>
        <p:spPr>
          <a:xfrm>
            <a:off x="4126977" y="2462249"/>
            <a:ext cx="917149" cy="646331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noProof="1"/>
              <a:t>Lorem</a:t>
            </a:r>
          </a:p>
          <a:p>
            <a:pPr algn="ctr"/>
            <a:r>
              <a:rPr lang="en-US" b="1" noProof="1"/>
              <a:t>Ipsum</a:t>
            </a:r>
          </a:p>
        </p:txBody>
      </p:sp>
      <p:sp>
        <p:nvSpPr>
          <p:cNvPr id="10" name="TextBox 10">
            <a:extLst>
              <a:ext uri="{FF2B5EF4-FFF2-40B4-BE49-F238E27FC236}">
                <a16:creationId xmlns:a16="http://schemas.microsoft.com/office/drawing/2014/main" id="{8899463D-6573-AC4E-A91D-949EA1165ABA}"/>
              </a:ext>
            </a:extLst>
          </p:cNvPr>
          <p:cNvSpPr txBox="1"/>
          <p:nvPr/>
        </p:nvSpPr>
        <p:spPr>
          <a:xfrm>
            <a:off x="7397301" y="2462249"/>
            <a:ext cx="917149" cy="646331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noProof="1"/>
              <a:t>Lorem</a:t>
            </a:r>
          </a:p>
          <a:p>
            <a:pPr algn="ctr"/>
            <a:r>
              <a:rPr lang="en-US" b="1" noProof="1"/>
              <a:t>Ipsum</a:t>
            </a:r>
          </a:p>
        </p:txBody>
      </p:sp>
      <p:sp>
        <p:nvSpPr>
          <p:cNvPr id="11" name="TextBox 11">
            <a:extLst>
              <a:ext uri="{FF2B5EF4-FFF2-40B4-BE49-F238E27FC236}">
                <a16:creationId xmlns:a16="http://schemas.microsoft.com/office/drawing/2014/main" id="{EB39BD0C-B14F-B847-BD17-872EB755B298}"/>
              </a:ext>
            </a:extLst>
          </p:cNvPr>
          <p:cNvSpPr txBox="1"/>
          <p:nvPr/>
        </p:nvSpPr>
        <p:spPr>
          <a:xfrm>
            <a:off x="5794412" y="4000592"/>
            <a:ext cx="917149" cy="646331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noProof="1"/>
              <a:t>Lorem</a:t>
            </a:r>
          </a:p>
          <a:p>
            <a:pPr algn="ctr"/>
            <a:r>
              <a:rPr lang="en-US" b="1" noProof="1"/>
              <a:t>Ipsum</a:t>
            </a:r>
          </a:p>
        </p:txBody>
      </p:sp>
      <p:sp>
        <p:nvSpPr>
          <p:cNvPr id="12" name="TextBox 12">
            <a:extLst>
              <a:ext uri="{FF2B5EF4-FFF2-40B4-BE49-F238E27FC236}">
                <a16:creationId xmlns:a16="http://schemas.microsoft.com/office/drawing/2014/main" id="{B3DA5204-F4AD-4C49-8F82-43D5BCA36B21}"/>
              </a:ext>
            </a:extLst>
          </p:cNvPr>
          <p:cNvSpPr txBox="1"/>
          <p:nvPr/>
        </p:nvSpPr>
        <p:spPr>
          <a:xfrm>
            <a:off x="2588633" y="4000592"/>
            <a:ext cx="917149" cy="646331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noProof="1"/>
              <a:t>Lorem</a:t>
            </a:r>
          </a:p>
          <a:p>
            <a:pPr algn="ctr"/>
            <a:r>
              <a:rPr lang="en-US" b="1" noProof="1"/>
              <a:t>Ipsum</a:t>
            </a:r>
          </a:p>
        </p:txBody>
      </p:sp>
      <p:sp>
        <p:nvSpPr>
          <p:cNvPr id="13" name="TextBox 13">
            <a:extLst>
              <a:ext uri="{FF2B5EF4-FFF2-40B4-BE49-F238E27FC236}">
                <a16:creationId xmlns:a16="http://schemas.microsoft.com/office/drawing/2014/main" id="{49C784D8-F0D5-1348-BB7D-A0D9DB3AE392}"/>
              </a:ext>
            </a:extLst>
          </p:cNvPr>
          <p:cNvSpPr txBox="1"/>
          <p:nvPr/>
        </p:nvSpPr>
        <p:spPr>
          <a:xfrm>
            <a:off x="9064736" y="4000592"/>
            <a:ext cx="917149" cy="646331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noProof="1"/>
              <a:t>Lorem</a:t>
            </a:r>
          </a:p>
          <a:p>
            <a:pPr algn="ctr"/>
            <a:r>
              <a:rPr lang="en-US" b="1" noProof="1"/>
              <a:t>Ipsum</a:t>
            </a:r>
          </a:p>
        </p:txBody>
      </p:sp>
      <p:pic>
        <p:nvPicPr>
          <p:cNvPr id="14" name="Graphic 14" descr="Brainstorm">
            <a:extLst>
              <a:ext uri="{FF2B5EF4-FFF2-40B4-BE49-F238E27FC236}">
                <a16:creationId xmlns:a16="http://schemas.microsoft.com/office/drawing/2014/main" id="{334A135B-CEAE-0B4C-BFAF-C8927A67F45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171554" y="3923313"/>
            <a:ext cx="907133" cy="907133"/>
          </a:xfrm>
          <a:prstGeom prst="rect">
            <a:avLst/>
          </a:prstGeom>
        </p:spPr>
      </p:pic>
      <p:pic>
        <p:nvPicPr>
          <p:cNvPr id="15" name="Graphic 15" descr="Bullseye">
            <a:extLst>
              <a:ext uri="{FF2B5EF4-FFF2-40B4-BE49-F238E27FC236}">
                <a16:creationId xmlns:a16="http://schemas.microsoft.com/office/drawing/2014/main" id="{99D3989A-38CD-654F-90D5-A4900CB78D6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553757" y="2294463"/>
            <a:ext cx="907133" cy="907133"/>
          </a:xfrm>
          <a:prstGeom prst="rect">
            <a:avLst/>
          </a:prstGeom>
        </p:spPr>
      </p:pic>
      <p:pic>
        <p:nvPicPr>
          <p:cNvPr id="16" name="Graphic 16" descr="Database">
            <a:extLst>
              <a:ext uri="{FF2B5EF4-FFF2-40B4-BE49-F238E27FC236}">
                <a16:creationId xmlns:a16="http://schemas.microsoft.com/office/drawing/2014/main" id="{3B7AA9CE-9BE8-2241-B18D-6FD75CFB63D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7391872" y="3923313"/>
            <a:ext cx="907133" cy="907133"/>
          </a:xfrm>
          <a:prstGeom prst="rect">
            <a:avLst/>
          </a:prstGeom>
        </p:spPr>
      </p:pic>
      <p:pic>
        <p:nvPicPr>
          <p:cNvPr id="17" name="Graphic 17" descr="Research">
            <a:extLst>
              <a:ext uri="{FF2B5EF4-FFF2-40B4-BE49-F238E27FC236}">
                <a16:creationId xmlns:a16="http://schemas.microsoft.com/office/drawing/2014/main" id="{C9A958E6-3598-E64C-801E-54E2F99E40D2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810999" y="2294463"/>
            <a:ext cx="907133" cy="907133"/>
          </a:xfrm>
          <a:prstGeom prst="rect">
            <a:avLst/>
          </a:prstGeom>
        </p:spPr>
      </p:pic>
      <p:pic>
        <p:nvPicPr>
          <p:cNvPr id="18" name="Graphic 18" descr="Trophy">
            <a:extLst>
              <a:ext uri="{FF2B5EF4-FFF2-40B4-BE49-F238E27FC236}">
                <a16:creationId xmlns:a16="http://schemas.microsoft.com/office/drawing/2014/main" id="{B3931288-F110-DB4E-A0E6-FA6B109BA378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9087710" y="2309546"/>
            <a:ext cx="876967" cy="8769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Alternating Chain Process – Slide Template</a:t>
            </a: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B888A8D3-9E9F-4B45-966A-7FF0EFA00E4D}"/>
              </a:ext>
            </a:extLst>
          </p:cNvPr>
          <p:cNvSpPr/>
          <p:nvPr/>
        </p:nvSpPr>
        <p:spPr>
          <a:xfrm>
            <a:off x="2112539" y="1849984"/>
            <a:ext cx="8304054" cy="342398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825" h="19880" extrusionOk="0">
                <a:moveTo>
                  <a:pt x="18515" y="5"/>
                </a:moveTo>
                <a:cubicBezTo>
                  <a:pt x="17361" y="90"/>
                  <a:pt x="16431" y="2158"/>
                  <a:pt x="16350" y="4822"/>
                </a:cubicBezTo>
                <a:cubicBezTo>
                  <a:pt x="16346" y="4975"/>
                  <a:pt x="16342" y="5129"/>
                  <a:pt x="16346" y="5282"/>
                </a:cubicBezTo>
                <a:cubicBezTo>
                  <a:pt x="16346" y="5477"/>
                  <a:pt x="16339" y="5673"/>
                  <a:pt x="16328" y="5869"/>
                </a:cubicBezTo>
                <a:cubicBezTo>
                  <a:pt x="16225" y="7988"/>
                  <a:pt x="15445" y="9639"/>
                  <a:pt x="14504" y="9639"/>
                </a:cubicBezTo>
                <a:cubicBezTo>
                  <a:pt x="13582" y="9639"/>
                  <a:pt x="12821" y="8073"/>
                  <a:pt x="12688" y="6022"/>
                </a:cubicBezTo>
                <a:cubicBezTo>
                  <a:pt x="12666" y="5792"/>
                  <a:pt x="12659" y="5554"/>
                  <a:pt x="12659" y="5316"/>
                </a:cubicBezTo>
                <a:cubicBezTo>
                  <a:pt x="12663" y="5103"/>
                  <a:pt x="12659" y="4890"/>
                  <a:pt x="12648" y="4677"/>
                </a:cubicBezTo>
                <a:cubicBezTo>
                  <a:pt x="12541" y="2175"/>
                  <a:pt x="11663" y="192"/>
                  <a:pt x="10578" y="14"/>
                </a:cubicBezTo>
                <a:cubicBezTo>
                  <a:pt x="9266" y="-199"/>
                  <a:pt x="8171" y="2201"/>
                  <a:pt x="8171" y="5197"/>
                </a:cubicBezTo>
                <a:cubicBezTo>
                  <a:pt x="8171" y="5222"/>
                  <a:pt x="8171" y="5256"/>
                  <a:pt x="8171" y="5282"/>
                </a:cubicBezTo>
                <a:cubicBezTo>
                  <a:pt x="8171" y="5307"/>
                  <a:pt x="8171" y="5333"/>
                  <a:pt x="8171" y="5358"/>
                </a:cubicBezTo>
                <a:cubicBezTo>
                  <a:pt x="8171" y="5367"/>
                  <a:pt x="8171" y="5375"/>
                  <a:pt x="8171" y="5392"/>
                </a:cubicBezTo>
                <a:cubicBezTo>
                  <a:pt x="8171" y="7741"/>
                  <a:pt x="7347" y="9639"/>
                  <a:pt x="6336" y="9639"/>
                </a:cubicBezTo>
                <a:cubicBezTo>
                  <a:pt x="5439" y="9639"/>
                  <a:pt x="4693" y="8150"/>
                  <a:pt x="4531" y="6184"/>
                </a:cubicBezTo>
                <a:cubicBezTo>
                  <a:pt x="4498" y="5903"/>
                  <a:pt x="4484" y="5614"/>
                  <a:pt x="4484" y="5316"/>
                </a:cubicBezTo>
                <a:cubicBezTo>
                  <a:pt x="4487" y="4797"/>
                  <a:pt x="4454" y="4269"/>
                  <a:pt x="4388" y="3724"/>
                </a:cubicBezTo>
                <a:cubicBezTo>
                  <a:pt x="4182" y="2065"/>
                  <a:pt x="3616" y="754"/>
                  <a:pt x="2899" y="286"/>
                </a:cubicBezTo>
                <a:cubicBezTo>
                  <a:pt x="1157" y="-863"/>
                  <a:pt x="-398" y="2737"/>
                  <a:pt x="91" y="6771"/>
                </a:cubicBezTo>
                <a:cubicBezTo>
                  <a:pt x="286" y="8380"/>
                  <a:pt x="811" y="9656"/>
                  <a:pt x="1499" y="10175"/>
                </a:cubicBezTo>
                <a:cubicBezTo>
                  <a:pt x="1528" y="10201"/>
                  <a:pt x="1558" y="10218"/>
                  <a:pt x="1587" y="10235"/>
                </a:cubicBezTo>
                <a:cubicBezTo>
                  <a:pt x="1760" y="10346"/>
                  <a:pt x="1936" y="10380"/>
                  <a:pt x="2113" y="10346"/>
                </a:cubicBezTo>
                <a:cubicBezTo>
                  <a:pt x="2153" y="10337"/>
                  <a:pt x="2197" y="10337"/>
                  <a:pt x="2241" y="10337"/>
                </a:cubicBezTo>
                <a:cubicBezTo>
                  <a:pt x="3256" y="10337"/>
                  <a:pt x="4076" y="12243"/>
                  <a:pt x="4076" y="14584"/>
                </a:cubicBezTo>
                <a:cubicBezTo>
                  <a:pt x="4076" y="14618"/>
                  <a:pt x="4076" y="14652"/>
                  <a:pt x="4076" y="14686"/>
                </a:cubicBezTo>
                <a:cubicBezTo>
                  <a:pt x="4072" y="14856"/>
                  <a:pt x="4072" y="15026"/>
                  <a:pt x="4079" y="15197"/>
                </a:cubicBezTo>
                <a:cubicBezTo>
                  <a:pt x="4098" y="15631"/>
                  <a:pt x="4138" y="16073"/>
                  <a:pt x="4204" y="16524"/>
                </a:cubicBezTo>
                <a:cubicBezTo>
                  <a:pt x="4399" y="17818"/>
                  <a:pt x="5028" y="19214"/>
                  <a:pt x="5590" y="19622"/>
                </a:cubicBezTo>
                <a:cubicBezTo>
                  <a:pt x="7134" y="20737"/>
                  <a:pt x="8549" y="18090"/>
                  <a:pt x="8549" y="14686"/>
                </a:cubicBezTo>
                <a:lnTo>
                  <a:pt x="8549" y="14669"/>
                </a:lnTo>
                <a:cubicBezTo>
                  <a:pt x="8549" y="14328"/>
                  <a:pt x="8571" y="13997"/>
                  <a:pt x="8612" y="13673"/>
                </a:cubicBezTo>
                <a:cubicBezTo>
                  <a:pt x="8792" y="11758"/>
                  <a:pt x="9527" y="10328"/>
                  <a:pt x="10406" y="10328"/>
                </a:cubicBezTo>
                <a:cubicBezTo>
                  <a:pt x="11420" y="10328"/>
                  <a:pt x="12240" y="12235"/>
                  <a:pt x="12240" y="14575"/>
                </a:cubicBezTo>
                <a:cubicBezTo>
                  <a:pt x="12240" y="14677"/>
                  <a:pt x="12236" y="14771"/>
                  <a:pt x="12236" y="14865"/>
                </a:cubicBezTo>
                <a:cubicBezTo>
                  <a:pt x="12244" y="15401"/>
                  <a:pt x="12288" y="15954"/>
                  <a:pt x="12372" y="16507"/>
                </a:cubicBezTo>
                <a:cubicBezTo>
                  <a:pt x="12597" y="17988"/>
                  <a:pt x="13115" y="19137"/>
                  <a:pt x="13762" y="19605"/>
                </a:cubicBezTo>
                <a:cubicBezTo>
                  <a:pt x="15306" y="20711"/>
                  <a:pt x="16721" y="18073"/>
                  <a:pt x="16721" y="14669"/>
                </a:cubicBezTo>
                <a:cubicBezTo>
                  <a:pt x="16721" y="14652"/>
                  <a:pt x="16721" y="14635"/>
                  <a:pt x="16721" y="14618"/>
                </a:cubicBezTo>
                <a:cubicBezTo>
                  <a:pt x="16721" y="14235"/>
                  <a:pt x="16747" y="13860"/>
                  <a:pt x="16798" y="13511"/>
                </a:cubicBezTo>
                <a:cubicBezTo>
                  <a:pt x="17000" y="11673"/>
                  <a:pt x="17721" y="10320"/>
                  <a:pt x="18577" y="10320"/>
                </a:cubicBezTo>
                <a:cubicBezTo>
                  <a:pt x="18599" y="10320"/>
                  <a:pt x="18621" y="10320"/>
                  <a:pt x="18647" y="10320"/>
                </a:cubicBezTo>
                <a:cubicBezTo>
                  <a:pt x="18765" y="10328"/>
                  <a:pt x="18879" y="10328"/>
                  <a:pt x="18996" y="10277"/>
                </a:cubicBezTo>
                <a:cubicBezTo>
                  <a:pt x="19140" y="10218"/>
                  <a:pt x="19290" y="10124"/>
                  <a:pt x="19438" y="9988"/>
                </a:cubicBezTo>
                <a:cubicBezTo>
                  <a:pt x="20051" y="9443"/>
                  <a:pt x="20522" y="8269"/>
                  <a:pt x="20713" y="6814"/>
                </a:cubicBezTo>
                <a:cubicBezTo>
                  <a:pt x="21202" y="3222"/>
                  <a:pt x="20018" y="-97"/>
                  <a:pt x="18515" y="5"/>
                </a:cubicBezTo>
                <a:close/>
                <a:moveTo>
                  <a:pt x="2241" y="9239"/>
                </a:moveTo>
                <a:cubicBezTo>
                  <a:pt x="1293" y="9239"/>
                  <a:pt x="525" y="7460"/>
                  <a:pt x="525" y="5265"/>
                </a:cubicBezTo>
                <a:cubicBezTo>
                  <a:pt x="525" y="3069"/>
                  <a:pt x="1293" y="1290"/>
                  <a:pt x="2241" y="1290"/>
                </a:cubicBezTo>
                <a:cubicBezTo>
                  <a:pt x="3190" y="1290"/>
                  <a:pt x="3958" y="3069"/>
                  <a:pt x="3958" y="5265"/>
                </a:cubicBezTo>
                <a:cubicBezTo>
                  <a:pt x="3958" y="7460"/>
                  <a:pt x="3190" y="9239"/>
                  <a:pt x="2241" y="9239"/>
                </a:cubicBezTo>
                <a:close/>
                <a:moveTo>
                  <a:pt x="6270" y="18567"/>
                </a:moveTo>
                <a:cubicBezTo>
                  <a:pt x="5322" y="18567"/>
                  <a:pt x="4554" y="16788"/>
                  <a:pt x="4554" y="14592"/>
                </a:cubicBezTo>
                <a:cubicBezTo>
                  <a:pt x="4554" y="12397"/>
                  <a:pt x="5322" y="10618"/>
                  <a:pt x="6270" y="10618"/>
                </a:cubicBezTo>
                <a:cubicBezTo>
                  <a:pt x="7219" y="10618"/>
                  <a:pt x="7987" y="12397"/>
                  <a:pt x="7987" y="14592"/>
                </a:cubicBezTo>
                <a:cubicBezTo>
                  <a:pt x="7987" y="16788"/>
                  <a:pt x="7219" y="18567"/>
                  <a:pt x="6270" y="18567"/>
                </a:cubicBezTo>
                <a:close/>
                <a:moveTo>
                  <a:pt x="10413" y="9112"/>
                </a:moveTo>
                <a:cubicBezTo>
                  <a:pt x="9479" y="9112"/>
                  <a:pt x="8726" y="7358"/>
                  <a:pt x="8726" y="5205"/>
                </a:cubicBezTo>
                <a:cubicBezTo>
                  <a:pt x="8726" y="3043"/>
                  <a:pt x="9483" y="1299"/>
                  <a:pt x="10413" y="1299"/>
                </a:cubicBezTo>
                <a:cubicBezTo>
                  <a:pt x="11343" y="1299"/>
                  <a:pt x="12100" y="3052"/>
                  <a:pt x="12100" y="5205"/>
                </a:cubicBezTo>
                <a:cubicBezTo>
                  <a:pt x="12100" y="7358"/>
                  <a:pt x="11347" y="9112"/>
                  <a:pt x="10413" y="9112"/>
                </a:cubicBezTo>
                <a:close/>
                <a:moveTo>
                  <a:pt x="14442" y="18439"/>
                </a:moveTo>
                <a:cubicBezTo>
                  <a:pt x="13508" y="18439"/>
                  <a:pt x="12755" y="16686"/>
                  <a:pt x="12755" y="14533"/>
                </a:cubicBezTo>
                <a:cubicBezTo>
                  <a:pt x="12755" y="12371"/>
                  <a:pt x="13512" y="10626"/>
                  <a:pt x="14442" y="10626"/>
                </a:cubicBezTo>
                <a:cubicBezTo>
                  <a:pt x="15376" y="10626"/>
                  <a:pt x="16129" y="12380"/>
                  <a:pt x="16129" y="14533"/>
                </a:cubicBezTo>
                <a:cubicBezTo>
                  <a:pt x="16133" y="16686"/>
                  <a:pt x="15376" y="18439"/>
                  <a:pt x="14442" y="18439"/>
                </a:cubicBezTo>
                <a:close/>
                <a:moveTo>
                  <a:pt x="18585" y="9112"/>
                </a:moveTo>
                <a:cubicBezTo>
                  <a:pt x="17651" y="9112"/>
                  <a:pt x="16897" y="7358"/>
                  <a:pt x="16897" y="5205"/>
                </a:cubicBezTo>
                <a:cubicBezTo>
                  <a:pt x="16897" y="3043"/>
                  <a:pt x="17655" y="1299"/>
                  <a:pt x="18585" y="1299"/>
                </a:cubicBezTo>
                <a:cubicBezTo>
                  <a:pt x="19518" y="1299"/>
                  <a:pt x="20272" y="3052"/>
                  <a:pt x="20272" y="5205"/>
                </a:cubicBezTo>
                <a:cubicBezTo>
                  <a:pt x="20272" y="7358"/>
                  <a:pt x="19518" y="9112"/>
                  <a:pt x="18585" y="9112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4" name="Circle">
            <a:extLst>
              <a:ext uri="{FF2B5EF4-FFF2-40B4-BE49-F238E27FC236}">
                <a16:creationId xmlns:a16="http://schemas.microsoft.com/office/drawing/2014/main" id="{8C4BF858-02C7-1D4F-85BC-73B2AB679EDC}"/>
              </a:ext>
            </a:extLst>
          </p:cNvPr>
          <p:cNvSpPr/>
          <p:nvPr/>
        </p:nvSpPr>
        <p:spPr>
          <a:xfrm>
            <a:off x="1775408" y="1628156"/>
            <a:ext cx="879476" cy="879476"/>
          </a:xfrm>
          <a:prstGeom prst="ellipse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b="1" dirty="0">
                <a:solidFill>
                  <a:schemeClr val="bg1">
                    <a:lumMod val="95000"/>
                  </a:schemeClr>
                </a:solidFill>
              </a:rPr>
              <a:t>01</a:t>
            </a:r>
            <a:endParaRPr sz="2800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5" name="Circle">
            <a:extLst>
              <a:ext uri="{FF2B5EF4-FFF2-40B4-BE49-F238E27FC236}">
                <a16:creationId xmlns:a16="http://schemas.microsoft.com/office/drawing/2014/main" id="{62674519-C256-2645-919C-ACB1609050E1}"/>
              </a:ext>
            </a:extLst>
          </p:cNvPr>
          <p:cNvSpPr/>
          <p:nvPr/>
        </p:nvSpPr>
        <p:spPr>
          <a:xfrm>
            <a:off x="5029469" y="1628156"/>
            <a:ext cx="879476" cy="879476"/>
          </a:xfrm>
          <a:prstGeom prst="ellipse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03</a:t>
            </a:r>
            <a:endParaRPr sz="30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6" name="Circle">
            <a:extLst>
              <a:ext uri="{FF2B5EF4-FFF2-40B4-BE49-F238E27FC236}">
                <a16:creationId xmlns:a16="http://schemas.microsoft.com/office/drawing/2014/main" id="{46AB5263-C0D9-274F-BDB2-A6155CE5800E}"/>
              </a:ext>
            </a:extLst>
          </p:cNvPr>
          <p:cNvSpPr/>
          <p:nvPr/>
        </p:nvSpPr>
        <p:spPr>
          <a:xfrm>
            <a:off x="8298187" y="1628156"/>
            <a:ext cx="879476" cy="879476"/>
          </a:xfrm>
          <a:prstGeom prst="ellipse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05</a:t>
            </a:r>
            <a:endParaRPr sz="30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7" name="Circle">
            <a:extLst>
              <a:ext uri="{FF2B5EF4-FFF2-40B4-BE49-F238E27FC236}">
                <a16:creationId xmlns:a16="http://schemas.microsoft.com/office/drawing/2014/main" id="{30F9F4BC-65EF-654F-A02D-24B4A4D8D6FB}"/>
              </a:ext>
            </a:extLst>
          </p:cNvPr>
          <p:cNvSpPr/>
          <p:nvPr/>
        </p:nvSpPr>
        <p:spPr>
          <a:xfrm>
            <a:off x="4868231" y="4616317"/>
            <a:ext cx="879476" cy="879476"/>
          </a:xfrm>
          <a:prstGeom prst="ellipse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02</a:t>
            </a:r>
            <a:endParaRPr sz="30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8" name="Circle">
            <a:extLst>
              <a:ext uri="{FF2B5EF4-FFF2-40B4-BE49-F238E27FC236}">
                <a16:creationId xmlns:a16="http://schemas.microsoft.com/office/drawing/2014/main" id="{CB7CB203-A3B7-B844-A7FB-6D2DCB92F64E}"/>
              </a:ext>
            </a:extLst>
          </p:cNvPr>
          <p:cNvSpPr/>
          <p:nvPr/>
        </p:nvSpPr>
        <p:spPr>
          <a:xfrm>
            <a:off x="8136950" y="4616317"/>
            <a:ext cx="879476" cy="879476"/>
          </a:xfrm>
          <a:prstGeom prst="ellipse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04</a:t>
            </a:r>
            <a:endParaRPr sz="30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9" name="TextBox 9">
            <a:extLst>
              <a:ext uri="{FF2B5EF4-FFF2-40B4-BE49-F238E27FC236}">
                <a16:creationId xmlns:a16="http://schemas.microsoft.com/office/drawing/2014/main" id="{788EC787-DC08-F640-B691-9248660025C6}"/>
              </a:ext>
            </a:extLst>
          </p:cNvPr>
          <p:cNvSpPr txBox="1"/>
          <p:nvPr/>
        </p:nvSpPr>
        <p:spPr>
          <a:xfrm>
            <a:off x="4126977" y="2462249"/>
            <a:ext cx="917149" cy="646331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noProof="1">
                <a:solidFill>
                  <a:schemeClr val="bg1"/>
                </a:solidFill>
              </a:rPr>
              <a:t>Lorem</a:t>
            </a:r>
          </a:p>
          <a:p>
            <a:pPr algn="ctr"/>
            <a:r>
              <a:rPr lang="en-US" b="1" noProof="1">
                <a:solidFill>
                  <a:schemeClr val="bg1"/>
                </a:solidFill>
              </a:rPr>
              <a:t>Ipsum</a:t>
            </a:r>
          </a:p>
        </p:txBody>
      </p:sp>
      <p:sp>
        <p:nvSpPr>
          <p:cNvPr id="10" name="TextBox 10">
            <a:extLst>
              <a:ext uri="{FF2B5EF4-FFF2-40B4-BE49-F238E27FC236}">
                <a16:creationId xmlns:a16="http://schemas.microsoft.com/office/drawing/2014/main" id="{8899463D-6573-AC4E-A91D-949EA1165ABA}"/>
              </a:ext>
            </a:extLst>
          </p:cNvPr>
          <p:cNvSpPr txBox="1"/>
          <p:nvPr/>
        </p:nvSpPr>
        <p:spPr>
          <a:xfrm>
            <a:off x="7397301" y="2462249"/>
            <a:ext cx="917149" cy="646331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noProof="1">
                <a:solidFill>
                  <a:schemeClr val="bg1"/>
                </a:solidFill>
              </a:rPr>
              <a:t>Lorem</a:t>
            </a:r>
          </a:p>
          <a:p>
            <a:pPr algn="ctr"/>
            <a:r>
              <a:rPr lang="en-US" b="1" noProof="1">
                <a:solidFill>
                  <a:schemeClr val="bg1"/>
                </a:solidFill>
              </a:rPr>
              <a:t>Ipsum</a:t>
            </a:r>
          </a:p>
        </p:txBody>
      </p:sp>
      <p:sp>
        <p:nvSpPr>
          <p:cNvPr id="11" name="TextBox 11">
            <a:extLst>
              <a:ext uri="{FF2B5EF4-FFF2-40B4-BE49-F238E27FC236}">
                <a16:creationId xmlns:a16="http://schemas.microsoft.com/office/drawing/2014/main" id="{EB39BD0C-B14F-B847-BD17-872EB755B298}"/>
              </a:ext>
            </a:extLst>
          </p:cNvPr>
          <p:cNvSpPr txBox="1"/>
          <p:nvPr/>
        </p:nvSpPr>
        <p:spPr>
          <a:xfrm>
            <a:off x="5794412" y="4000592"/>
            <a:ext cx="917149" cy="646331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noProof="1">
                <a:solidFill>
                  <a:schemeClr val="bg1"/>
                </a:solidFill>
              </a:rPr>
              <a:t>Lorem</a:t>
            </a:r>
          </a:p>
          <a:p>
            <a:pPr algn="ctr"/>
            <a:r>
              <a:rPr lang="en-US" b="1" noProof="1">
                <a:solidFill>
                  <a:schemeClr val="bg1"/>
                </a:solidFill>
              </a:rPr>
              <a:t>Ipsum</a:t>
            </a:r>
          </a:p>
        </p:txBody>
      </p:sp>
      <p:sp>
        <p:nvSpPr>
          <p:cNvPr id="12" name="TextBox 12">
            <a:extLst>
              <a:ext uri="{FF2B5EF4-FFF2-40B4-BE49-F238E27FC236}">
                <a16:creationId xmlns:a16="http://schemas.microsoft.com/office/drawing/2014/main" id="{B3DA5204-F4AD-4C49-8F82-43D5BCA36B21}"/>
              </a:ext>
            </a:extLst>
          </p:cNvPr>
          <p:cNvSpPr txBox="1"/>
          <p:nvPr/>
        </p:nvSpPr>
        <p:spPr>
          <a:xfrm>
            <a:off x="2588633" y="4000592"/>
            <a:ext cx="917149" cy="646331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noProof="1">
                <a:solidFill>
                  <a:schemeClr val="bg1"/>
                </a:solidFill>
              </a:rPr>
              <a:t>Lorem</a:t>
            </a:r>
          </a:p>
          <a:p>
            <a:pPr algn="ctr"/>
            <a:r>
              <a:rPr lang="en-US" b="1" noProof="1">
                <a:solidFill>
                  <a:schemeClr val="bg1"/>
                </a:solidFill>
              </a:rPr>
              <a:t>Ipsum</a:t>
            </a:r>
          </a:p>
        </p:txBody>
      </p:sp>
      <p:sp>
        <p:nvSpPr>
          <p:cNvPr id="13" name="TextBox 13">
            <a:extLst>
              <a:ext uri="{FF2B5EF4-FFF2-40B4-BE49-F238E27FC236}">
                <a16:creationId xmlns:a16="http://schemas.microsoft.com/office/drawing/2014/main" id="{49C784D8-F0D5-1348-BB7D-A0D9DB3AE392}"/>
              </a:ext>
            </a:extLst>
          </p:cNvPr>
          <p:cNvSpPr txBox="1"/>
          <p:nvPr/>
        </p:nvSpPr>
        <p:spPr>
          <a:xfrm>
            <a:off x="9064736" y="4000592"/>
            <a:ext cx="917149" cy="646331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noProof="1">
                <a:solidFill>
                  <a:schemeClr val="bg1"/>
                </a:solidFill>
              </a:rPr>
              <a:t>Lorem</a:t>
            </a:r>
          </a:p>
          <a:p>
            <a:pPr algn="ctr"/>
            <a:r>
              <a:rPr lang="en-US" b="1" noProof="1">
                <a:solidFill>
                  <a:schemeClr val="bg1"/>
                </a:solidFill>
              </a:rPr>
              <a:t>Ipsum</a:t>
            </a:r>
          </a:p>
        </p:txBody>
      </p:sp>
      <p:pic>
        <p:nvPicPr>
          <p:cNvPr id="14" name="Graphic 14" descr="Brainstorm">
            <a:extLst>
              <a:ext uri="{FF2B5EF4-FFF2-40B4-BE49-F238E27FC236}">
                <a16:creationId xmlns:a16="http://schemas.microsoft.com/office/drawing/2014/main" id="{334A135B-CEAE-0B4C-BFAF-C8927A67F45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171554" y="3923313"/>
            <a:ext cx="907133" cy="907133"/>
          </a:xfrm>
          <a:prstGeom prst="rect">
            <a:avLst/>
          </a:prstGeom>
        </p:spPr>
      </p:pic>
      <p:pic>
        <p:nvPicPr>
          <p:cNvPr id="15" name="Graphic 15" descr="Bullseye">
            <a:extLst>
              <a:ext uri="{FF2B5EF4-FFF2-40B4-BE49-F238E27FC236}">
                <a16:creationId xmlns:a16="http://schemas.microsoft.com/office/drawing/2014/main" id="{99D3989A-38CD-654F-90D5-A4900CB78D6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553757" y="2294463"/>
            <a:ext cx="907133" cy="907133"/>
          </a:xfrm>
          <a:prstGeom prst="rect">
            <a:avLst/>
          </a:prstGeom>
        </p:spPr>
      </p:pic>
      <p:pic>
        <p:nvPicPr>
          <p:cNvPr id="16" name="Graphic 16" descr="Database">
            <a:extLst>
              <a:ext uri="{FF2B5EF4-FFF2-40B4-BE49-F238E27FC236}">
                <a16:creationId xmlns:a16="http://schemas.microsoft.com/office/drawing/2014/main" id="{3B7AA9CE-9BE8-2241-B18D-6FD75CFB63D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7391872" y="3923313"/>
            <a:ext cx="907133" cy="907133"/>
          </a:xfrm>
          <a:prstGeom prst="rect">
            <a:avLst/>
          </a:prstGeom>
        </p:spPr>
      </p:pic>
      <p:pic>
        <p:nvPicPr>
          <p:cNvPr id="17" name="Graphic 17" descr="Research">
            <a:extLst>
              <a:ext uri="{FF2B5EF4-FFF2-40B4-BE49-F238E27FC236}">
                <a16:creationId xmlns:a16="http://schemas.microsoft.com/office/drawing/2014/main" id="{C9A958E6-3598-E64C-801E-54E2F99E40D2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810999" y="2294463"/>
            <a:ext cx="907133" cy="907133"/>
          </a:xfrm>
          <a:prstGeom prst="rect">
            <a:avLst/>
          </a:prstGeom>
        </p:spPr>
      </p:pic>
      <p:pic>
        <p:nvPicPr>
          <p:cNvPr id="18" name="Graphic 18" descr="Trophy">
            <a:extLst>
              <a:ext uri="{FF2B5EF4-FFF2-40B4-BE49-F238E27FC236}">
                <a16:creationId xmlns:a16="http://schemas.microsoft.com/office/drawing/2014/main" id="{B3931288-F110-DB4E-A0E6-FA6B109BA378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9087710" y="2309546"/>
            <a:ext cx="876967" cy="8769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45671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8487</TotalTime>
  <Words>87</Words>
  <Application>Microsoft Office PowerPoint</Application>
  <PresentationFormat>Widescreen</PresentationFormat>
  <Paragraphs>38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Alternating Chain Process – Slide Template</vt:lpstr>
      <vt:lpstr>Alternating Chain Process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Alternating Chain Process</dc:title>
  <dc:creator>PresentationGO.com</dc:creator>
  <dc:description>© Copyright PresentationGO.com - Do not distribute or sale without written permission.</dc:description>
  <cp:lastModifiedBy>Christophe Barroche</cp:lastModifiedBy>
  <cp:revision>11</cp:revision>
  <dcterms:created xsi:type="dcterms:W3CDTF">2014-11-26T05:14:11Z</dcterms:created>
  <dcterms:modified xsi:type="dcterms:W3CDTF">2022-02-22T19:35:46Z</dcterms:modified>
  <cp:category>Charts &amp; Diagrams</cp:category>
</cp:coreProperties>
</file>