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1" d="100"/>
          <a:sy n="111" d="100"/>
        </p:scale>
        <p:origin x="144" y="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277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svg"/><Relationship Id="rId4" Type="http://schemas.openxmlformats.org/officeDocument/2006/relationships/image" Target="../media/image14.svg"/><Relationship Id="rId9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Chevron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A976F1D6-3128-42D0-9B6D-EC3BB359E4D9}"/>
              </a:ext>
            </a:extLst>
          </p:cNvPr>
          <p:cNvSpPr/>
          <p:nvPr/>
        </p:nvSpPr>
        <p:spPr>
          <a:xfrm>
            <a:off x="2021206" y="2072162"/>
            <a:ext cx="2104389" cy="24099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0" h="20944" extrusionOk="0">
                <a:moveTo>
                  <a:pt x="12737" y="2004"/>
                </a:moveTo>
                <a:cubicBezTo>
                  <a:pt x="10806" y="-203"/>
                  <a:pt x="7140" y="-656"/>
                  <a:pt x="4548" y="989"/>
                </a:cubicBezTo>
                <a:lnTo>
                  <a:pt x="4548" y="989"/>
                </a:lnTo>
                <a:cubicBezTo>
                  <a:pt x="1957" y="2633"/>
                  <a:pt x="1425" y="5757"/>
                  <a:pt x="3356" y="7964"/>
                </a:cubicBezTo>
                <a:lnTo>
                  <a:pt x="6479" y="11529"/>
                </a:lnTo>
                <a:cubicBezTo>
                  <a:pt x="6997" y="12125"/>
                  <a:pt x="6997" y="12953"/>
                  <a:pt x="6479" y="13549"/>
                </a:cubicBezTo>
                <a:lnTo>
                  <a:pt x="0" y="20944"/>
                </a:lnTo>
                <a:lnTo>
                  <a:pt x="11869" y="20944"/>
                </a:lnTo>
                <a:cubicBezTo>
                  <a:pt x="13592" y="20944"/>
                  <a:pt x="15212" y="20249"/>
                  <a:pt x="16236" y="19079"/>
                </a:cubicBezTo>
                <a:lnTo>
                  <a:pt x="21082" y="13549"/>
                </a:lnTo>
                <a:cubicBezTo>
                  <a:pt x="21600" y="12953"/>
                  <a:pt x="21600" y="12125"/>
                  <a:pt x="21082" y="11529"/>
                </a:cubicBezTo>
                <a:lnTo>
                  <a:pt x="12737" y="2004"/>
                </a:lnTo>
                <a:close/>
                <a:moveTo>
                  <a:pt x="7891" y="8560"/>
                </a:moveTo>
                <a:cubicBezTo>
                  <a:pt x="5351" y="8560"/>
                  <a:pt x="3291" y="6805"/>
                  <a:pt x="3291" y="4642"/>
                </a:cubicBezTo>
                <a:cubicBezTo>
                  <a:pt x="3291" y="2479"/>
                  <a:pt x="5351" y="724"/>
                  <a:pt x="7891" y="724"/>
                </a:cubicBezTo>
                <a:cubicBezTo>
                  <a:pt x="10431" y="724"/>
                  <a:pt x="12491" y="2479"/>
                  <a:pt x="12491" y="4642"/>
                </a:cubicBezTo>
                <a:cubicBezTo>
                  <a:pt x="12491" y="6805"/>
                  <a:pt x="10431" y="8560"/>
                  <a:pt x="7891" y="856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3BF3CAE-6947-4E0B-A372-9A889F51A35D}"/>
              </a:ext>
            </a:extLst>
          </p:cNvPr>
          <p:cNvSpPr/>
          <p:nvPr/>
        </p:nvSpPr>
        <p:spPr>
          <a:xfrm>
            <a:off x="8066406" y="2072162"/>
            <a:ext cx="2104389" cy="24099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0" h="20944" extrusionOk="0">
                <a:moveTo>
                  <a:pt x="12737" y="2004"/>
                </a:moveTo>
                <a:cubicBezTo>
                  <a:pt x="10806" y="-203"/>
                  <a:pt x="7140" y="-656"/>
                  <a:pt x="4548" y="989"/>
                </a:cubicBezTo>
                <a:lnTo>
                  <a:pt x="4548" y="989"/>
                </a:lnTo>
                <a:cubicBezTo>
                  <a:pt x="1957" y="2633"/>
                  <a:pt x="1425" y="5757"/>
                  <a:pt x="3356" y="7964"/>
                </a:cubicBezTo>
                <a:lnTo>
                  <a:pt x="6479" y="11529"/>
                </a:lnTo>
                <a:cubicBezTo>
                  <a:pt x="6997" y="12125"/>
                  <a:pt x="6997" y="12953"/>
                  <a:pt x="6479" y="13549"/>
                </a:cubicBezTo>
                <a:lnTo>
                  <a:pt x="0" y="20944"/>
                </a:lnTo>
                <a:lnTo>
                  <a:pt x="11869" y="20944"/>
                </a:lnTo>
                <a:cubicBezTo>
                  <a:pt x="13592" y="20944"/>
                  <a:pt x="15212" y="20249"/>
                  <a:pt x="16236" y="19079"/>
                </a:cubicBezTo>
                <a:lnTo>
                  <a:pt x="21082" y="13549"/>
                </a:lnTo>
                <a:cubicBezTo>
                  <a:pt x="21600" y="12953"/>
                  <a:pt x="21600" y="12125"/>
                  <a:pt x="21082" y="11529"/>
                </a:cubicBezTo>
                <a:lnTo>
                  <a:pt x="12737" y="2004"/>
                </a:lnTo>
                <a:close/>
                <a:moveTo>
                  <a:pt x="7904" y="8560"/>
                </a:moveTo>
                <a:cubicBezTo>
                  <a:pt x="5364" y="8560"/>
                  <a:pt x="3304" y="6805"/>
                  <a:pt x="3304" y="4642"/>
                </a:cubicBezTo>
                <a:cubicBezTo>
                  <a:pt x="3304" y="2479"/>
                  <a:pt x="5364" y="724"/>
                  <a:pt x="7904" y="724"/>
                </a:cubicBezTo>
                <a:cubicBezTo>
                  <a:pt x="10444" y="724"/>
                  <a:pt x="12504" y="2479"/>
                  <a:pt x="12504" y="4642"/>
                </a:cubicBezTo>
                <a:cubicBezTo>
                  <a:pt x="12504" y="6805"/>
                  <a:pt x="10444" y="8560"/>
                  <a:pt x="7904" y="856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495C965-BFC5-4E3D-B411-0BCF90C71C55}"/>
              </a:ext>
            </a:extLst>
          </p:cNvPr>
          <p:cNvSpPr/>
          <p:nvPr/>
        </p:nvSpPr>
        <p:spPr>
          <a:xfrm>
            <a:off x="6553201" y="2542061"/>
            <a:ext cx="2108198" cy="24163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1" h="20946" extrusionOk="0">
                <a:moveTo>
                  <a:pt x="16206" y="1861"/>
                </a:moveTo>
                <a:cubicBezTo>
                  <a:pt x="15185" y="694"/>
                  <a:pt x="13568" y="0"/>
                  <a:pt x="11848" y="0"/>
                </a:cubicBezTo>
                <a:lnTo>
                  <a:pt x="0" y="0"/>
                </a:lnTo>
                <a:lnTo>
                  <a:pt x="6506" y="7431"/>
                </a:lnTo>
                <a:cubicBezTo>
                  <a:pt x="7023" y="8026"/>
                  <a:pt x="7023" y="8851"/>
                  <a:pt x="6506" y="9446"/>
                </a:cubicBezTo>
                <a:lnTo>
                  <a:pt x="3389" y="13002"/>
                </a:lnTo>
                <a:cubicBezTo>
                  <a:pt x="1462" y="15204"/>
                  <a:pt x="1992" y="18319"/>
                  <a:pt x="4579" y="19960"/>
                </a:cubicBezTo>
                <a:lnTo>
                  <a:pt x="4579" y="19960"/>
                </a:lnTo>
                <a:cubicBezTo>
                  <a:pt x="7166" y="21600"/>
                  <a:pt x="10826" y="21149"/>
                  <a:pt x="12753" y="18947"/>
                </a:cubicBezTo>
                <a:lnTo>
                  <a:pt x="21083" y="9446"/>
                </a:lnTo>
                <a:cubicBezTo>
                  <a:pt x="21600" y="8851"/>
                  <a:pt x="21600" y="8026"/>
                  <a:pt x="21083" y="7431"/>
                </a:cubicBezTo>
                <a:lnTo>
                  <a:pt x="16206" y="1861"/>
                </a:lnTo>
                <a:close/>
                <a:moveTo>
                  <a:pt x="7929" y="20103"/>
                </a:moveTo>
                <a:cubicBezTo>
                  <a:pt x="5394" y="20103"/>
                  <a:pt x="3337" y="18352"/>
                  <a:pt x="3337" y="16194"/>
                </a:cubicBezTo>
                <a:cubicBezTo>
                  <a:pt x="3337" y="14037"/>
                  <a:pt x="5394" y="12286"/>
                  <a:pt x="7929" y="12286"/>
                </a:cubicBezTo>
                <a:cubicBezTo>
                  <a:pt x="10464" y="12286"/>
                  <a:pt x="12520" y="14037"/>
                  <a:pt x="12520" y="16194"/>
                </a:cubicBezTo>
                <a:cubicBezTo>
                  <a:pt x="12520" y="18352"/>
                  <a:pt x="10477" y="20103"/>
                  <a:pt x="7929" y="20103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3C954DF-036E-47D6-B1D7-0A58FCE85767}"/>
              </a:ext>
            </a:extLst>
          </p:cNvPr>
          <p:cNvSpPr/>
          <p:nvPr/>
        </p:nvSpPr>
        <p:spPr>
          <a:xfrm>
            <a:off x="5043806" y="2072162"/>
            <a:ext cx="2104389" cy="24099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0" h="20944" extrusionOk="0">
                <a:moveTo>
                  <a:pt x="12737" y="2004"/>
                </a:moveTo>
                <a:cubicBezTo>
                  <a:pt x="10806" y="-203"/>
                  <a:pt x="7140" y="-656"/>
                  <a:pt x="4548" y="989"/>
                </a:cubicBezTo>
                <a:lnTo>
                  <a:pt x="4548" y="989"/>
                </a:lnTo>
                <a:cubicBezTo>
                  <a:pt x="1957" y="2633"/>
                  <a:pt x="1425" y="5757"/>
                  <a:pt x="3356" y="7964"/>
                </a:cubicBezTo>
                <a:lnTo>
                  <a:pt x="6479" y="11529"/>
                </a:lnTo>
                <a:cubicBezTo>
                  <a:pt x="6997" y="12125"/>
                  <a:pt x="6997" y="12953"/>
                  <a:pt x="6479" y="13549"/>
                </a:cubicBezTo>
                <a:lnTo>
                  <a:pt x="0" y="20944"/>
                </a:lnTo>
                <a:lnTo>
                  <a:pt x="11869" y="20944"/>
                </a:lnTo>
                <a:cubicBezTo>
                  <a:pt x="13592" y="20944"/>
                  <a:pt x="15212" y="20249"/>
                  <a:pt x="16236" y="19079"/>
                </a:cubicBezTo>
                <a:lnTo>
                  <a:pt x="21082" y="13549"/>
                </a:lnTo>
                <a:cubicBezTo>
                  <a:pt x="21600" y="12953"/>
                  <a:pt x="21600" y="12125"/>
                  <a:pt x="21082" y="11529"/>
                </a:cubicBezTo>
                <a:lnTo>
                  <a:pt x="12737" y="2004"/>
                </a:lnTo>
                <a:close/>
                <a:moveTo>
                  <a:pt x="7904" y="8560"/>
                </a:moveTo>
                <a:cubicBezTo>
                  <a:pt x="5364" y="8560"/>
                  <a:pt x="3304" y="6805"/>
                  <a:pt x="3304" y="4642"/>
                </a:cubicBezTo>
                <a:cubicBezTo>
                  <a:pt x="3304" y="2479"/>
                  <a:pt x="5364" y="724"/>
                  <a:pt x="7904" y="724"/>
                </a:cubicBezTo>
                <a:cubicBezTo>
                  <a:pt x="10444" y="724"/>
                  <a:pt x="12504" y="2479"/>
                  <a:pt x="12504" y="4642"/>
                </a:cubicBezTo>
                <a:cubicBezTo>
                  <a:pt x="12504" y="6805"/>
                  <a:pt x="10444" y="8560"/>
                  <a:pt x="7904" y="85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A741F69-2508-4E9B-8721-D11C1EDCCC05}"/>
              </a:ext>
            </a:extLst>
          </p:cNvPr>
          <p:cNvGrpSpPr/>
          <p:nvPr/>
        </p:nvGrpSpPr>
        <p:grpSpPr>
          <a:xfrm>
            <a:off x="5095864" y="4622112"/>
            <a:ext cx="1455434" cy="1413264"/>
            <a:chOff x="8921977" y="1528280"/>
            <a:chExt cx="2926080" cy="141326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B34CE69-6C01-42FA-9D45-48FF34BD084E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6CAEEAF-716D-46C9-8CF1-06326A7E4BF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5BD76C4-878B-43D2-8268-A24F31A595E6}"/>
              </a:ext>
            </a:extLst>
          </p:cNvPr>
          <p:cNvGrpSpPr/>
          <p:nvPr/>
        </p:nvGrpSpPr>
        <p:grpSpPr>
          <a:xfrm>
            <a:off x="8140816" y="4622112"/>
            <a:ext cx="1455434" cy="1413264"/>
            <a:chOff x="8921977" y="1528280"/>
            <a:chExt cx="2926080" cy="1413264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84CCE02-6A53-40F0-A6B0-E8745D726A17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F8EEE7F-21CF-4430-A9FD-5E7E1248F03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FC768AB-BEB1-4D40-BD14-F07AB86F04DE}"/>
              </a:ext>
            </a:extLst>
          </p:cNvPr>
          <p:cNvGrpSpPr/>
          <p:nvPr/>
        </p:nvGrpSpPr>
        <p:grpSpPr>
          <a:xfrm>
            <a:off x="2023480" y="4622112"/>
            <a:ext cx="1455434" cy="1413264"/>
            <a:chOff x="8921977" y="1528280"/>
            <a:chExt cx="2926080" cy="141326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C563A41-AAA1-4349-AD5E-62515326F5F2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5B232A9-ED20-47BB-A77E-57355615ACB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286EA02-80CB-4686-91E1-9D2A470B07BE}"/>
              </a:ext>
            </a:extLst>
          </p:cNvPr>
          <p:cNvGrpSpPr/>
          <p:nvPr/>
        </p:nvGrpSpPr>
        <p:grpSpPr>
          <a:xfrm>
            <a:off x="6650344" y="1010232"/>
            <a:ext cx="1455434" cy="1413264"/>
            <a:chOff x="8921977" y="1528280"/>
            <a:chExt cx="2926080" cy="1413264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A46CCC6-1E62-4319-8687-C7D2CB1D45B9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38A6345-73F5-4599-A1DF-96080242CBD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83E1FF9-98D3-4658-B6B7-261905BB2E1A}"/>
              </a:ext>
            </a:extLst>
          </p:cNvPr>
          <p:cNvGrpSpPr/>
          <p:nvPr/>
        </p:nvGrpSpPr>
        <p:grpSpPr>
          <a:xfrm>
            <a:off x="3577960" y="1010232"/>
            <a:ext cx="1455434" cy="1413264"/>
            <a:chOff x="8921977" y="1528280"/>
            <a:chExt cx="2926080" cy="1413264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2B0F3D0-B4D4-456E-BB84-AEC50C1E45B9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05C53A3-E6CF-4D92-9199-512C8BB0980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sp>
        <p:nvSpPr>
          <p:cNvPr id="27" name="Shape">
            <a:extLst>
              <a:ext uri="{FF2B5EF4-FFF2-40B4-BE49-F238E27FC236}">
                <a16:creationId xmlns:a16="http://schemas.microsoft.com/office/drawing/2014/main" id="{17C8A317-711B-46A1-863B-42A7CC17BD1E}"/>
              </a:ext>
            </a:extLst>
          </p:cNvPr>
          <p:cNvSpPr/>
          <p:nvPr/>
        </p:nvSpPr>
        <p:spPr>
          <a:xfrm>
            <a:off x="3530602" y="2542061"/>
            <a:ext cx="2108198" cy="24163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1" h="20946" extrusionOk="0">
                <a:moveTo>
                  <a:pt x="16206" y="1861"/>
                </a:moveTo>
                <a:cubicBezTo>
                  <a:pt x="15185" y="694"/>
                  <a:pt x="13568" y="0"/>
                  <a:pt x="11848" y="0"/>
                </a:cubicBezTo>
                <a:lnTo>
                  <a:pt x="0" y="0"/>
                </a:lnTo>
                <a:lnTo>
                  <a:pt x="6506" y="7431"/>
                </a:lnTo>
                <a:cubicBezTo>
                  <a:pt x="7023" y="8026"/>
                  <a:pt x="7023" y="8851"/>
                  <a:pt x="6506" y="9446"/>
                </a:cubicBezTo>
                <a:lnTo>
                  <a:pt x="3389" y="13002"/>
                </a:lnTo>
                <a:cubicBezTo>
                  <a:pt x="1462" y="15204"/>
                  <a:pt x="1992" y="18319"/>
                  <a:pt x="4579" y="19960"/>
                </a:cubicBezTo>
                <a:lnTo>
                  <a:pt x="4579" y="19960"/>
                </a:lnTo>
                <a:cubicBezTo>
                  <a:pt x="7166" y="21600"/>
                  <a:pt x="10826" y="21149"/>
                  <a:pt x="12753" y="18947"/>
                </a:cubicBezTo>
                <a:lnTo>
                  <a:pt x="21083" y="9446"/>
                </a:lnTo>
                <a:cubicBezTo>
                  <a:pt x="21600" y="8851"/>
                  <a:pt x="21600" y="8026"/>
                  <a:pt x="21083" y="7431"/>
                </a:cubicBezTo>
                <a:lnTo>
                  <a:pt x="16206" y="1861"/>
                </a:lnTo>
                <a:close/>
                <a:moveTo>
                  <a:pt x="7929" y="20103"/>
                </a:moveTo>
                <a:cubicBezTo>
                  <a:pt x="5394" y="20103"/>
                  <a:pt x="3337" y="18352"/>
                  <a:pt x="3337" y="16194"/>
                </a:cubicBezTo>
                <a:cubicBezTo>
                  <a:pt x="3337" y="14037"/>
                  <a:pt x="5394" y="12286"/>
                  <a:pt x="7929" y="12286"/>
                </a:cubicBezTo>
                <a:cubicBezTo>
                  <a:pt x="10464" y="12286"/>
                  <a:pt x="12520" y="14037"/>
                  <a:pt x="12520" y="16194"/>
                </a:cubicBezTo>
                <a:cubicBezTo>
                  <a:pt x="12520" y="18352"/>
                  <a:pt x="10477" y="20103"/>
                  <a:pt x="7929" y="2010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8DECF02-7B85-4996-8722-EED9036B1D73}"/>
              </a:ext>
            </a:extLst>
          </p:cNvPr>
          <p:cNvSpPr txBox="1"/>
          <p:nvPr/>
        </p:nvSpPr>
        <p:spPr>
          <a:xfrm>
            <a:off x="2783201" y="3085316"/>
            <a:ext cx="1010564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14232B3-5A3B-4A07-8E56-2012C1C08F92}"/>
              </a:ext>
            </a:extLst>
          </p:cNvPr>
          <p:cNvSpPr txBox="1"/>
          <p:nvPr/>
        </p:nvSpPr>
        <p:spPr>
          <a:xfrm>
            <a:off x="4301105" y="3085316"/>
            <a:ext cx="1010564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6D07BB8-4FDF-422A-A81D-726BE54D6CDD}"/>
              </a:ext>
            </a:extLst>
          </p:cNvPr>
          <p:cNvSpPr txBox="1"/>
          <p:nvPr/>
        </p:nvSpPr>
        <p:spPr>
          <a:xfrm>
            <a:off x="5846441" y="3085316"/>
            <a:ext cx="1010564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0C06D48-417A-47A0-B652-2F0F956038D5}"/>
              </a:ext>
            </a:extLst>
          </p:cNvPr>
          <p:cNvSpPr txBox="1"/>
          <p:nvPr/>
        </p:nvSpPr>
        <p:spPr>
          <a:xfrm>
            <a:off x="7364345" y="3085316"/>
            <a:ext cx="1010564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33A2124-B569-4562-BE1E-0321B5C373DD}"/>
              </a:ext>
            </a:extLst>
          </p:cNvPr>
          <p:cNvSpPr txBox="1"/>
          <p:nvPr/>
        </p:nvSpPr>
        <p:spPr>
          <a:xfrm>
            <a:off x="8827385" y="3085316"/>
            <a:ext cx="1010564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pic>
        <p:nvPicPr>
          <p:cNvPr id="33" name="Graphic 32" descr="Bar graph with upward trend with solid fill">
            <a:extLst>
              <a:ext uri="{FF2B5EF4-FFF2-40B4-BE49-F238E27FC236}">
                <a16:creationId xmlns:a16="http://schemas.microsoft.com/office/drawing/2014/main" id="{104A83B9-206B-4F43-B9CC-3C655A22EF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83983" y="2295638"/>
            <a:ext cx="621326" cy="621326"/>
          </a:xfrm>
          <a:prstGeom prst="rect">
            <a:avLst/>
          </a:prstGeom>
        </p:spPr>
      </p:pic>
      <p:pic>
        <p:nvPicPr>
          <p:cNvPr id="34" name="Graphic 33" descr="Bullseye with solid fill">
            <a:extLst>
              <a:ext uri="{FF2B5EF4-FFF2-40B4-BE49-F238E27FC236}">
                <a16:creationId xmlns:a16="http://schemas.microsoft.com/office/drawing/2014/main" id="{258114CA-F20B-41E4-A05F-AC8B9275AE8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98424" y="4099576"/>
            <a:ext cx="621326" cy="621326"/>
          </a:xfrm>
          <a:prstGeom prst="rect">
            <a:avLst/>
          </a:prstGeom>
        </p:spPr>
      </p:pic>
      <p:pic>
        <p:nvPicPr>
          <p:cNvPr id="35" name="Graphic 34" descr="Database with solid fill">
            <a:extLst>
              <a:ext uri="{FF2B5EF4-FFF2-40B4-BE49-F238E27FC236}">
                <a16:creationId xmlns:a16="http://schemas.microsoft.com/office/drawing/2014/main" id="{27DB5502-DC67-4308-A5BF-E229BB997A6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07857" y="2295638"/>
            <a:ext cx="621326" cy="621326"/>
          </a:xfrm>
          <a:prstGeom prst="rect">
            <a:avLst/>
          </a:prstGeom>
        </p:spPr>
      </p:pic>
      <p:pic>
        <p:nvPicPr>
          <p:cNvPr id="36" name="Graphic 35" descr="Single gear with solid fill">
            <a:extLst>
              <a:ext uri="{FF2B5EF4-FFF2-40B4-BE49-F238E27FC236}">
                <a16:creationId xmlns:a16="http://schemas.microsoft.com/office/drawing/2014/main" id="{7B910595-4CCD-44D4-BE60-EAA48414AD5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021023" y="4099576"/>
            <a:ext cx="621326" cy="621326"/>
          </a:xfrm>
          <a:prstGeom prst="rect">
            <a:avLst/>
          </a:prstGeom>
        </p:spPr>
      </p:pic>
      <p:pic>
        <p:nvPicPr>
          <p:cNvPr id="37" name="Graphic 36" descr="Stopwatch 75% with solid fill">
            <a:extLst>
              <a:ext uri="{FF2B5EF4-FFF2-40B4-BE49-F238E27FC236}">
                <a16:creationId xmlns:a16="http://schemas.microsoft.com/office/drawing/2014/main" id="{8112BA6B-08EB-48AA-B1F9-F580E567FEA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530457" y="2295638"/>
            <a:ext cx="621326" cy="62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Chevron Process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A976F1D6-3128-42D0-9B6D-EC3BB359E4D9}"/>
              </a:ext>
            </a:extLst>
          </p:cNvPr>
          <p:cNvSpPr/>
          <p:nvPr/>
        </p:nvSpPr>
        <p:spPr>
          <a:xfrm>
            <a:off x="2021206" y="2072162"/>
            <a:ext cx="2104389" cy="24099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0" h="20944" extrusionOk="0">
                <a:moveTo>
                  <a:pt x="12737" y="2004"/>
                </a:moveTo>
                <a:cubicBezTo>
                  <a:pt x="10806" y="-203"/>
                  <a:pt x="7140" y="-656"/>
                  <a:pt x="4548" y="989"/>
                </a:cubicBezTo>
                <a:lnTo>
                  <a:pt x="4548" y="989"/>
                </a:lnTo>
                <a:cubicBezTo>
                  <a:pt x="1957" y="2633"/>
                  <a:pt x="1425" y="5757"/>
                  <a:pt x="3356" y="7964"/>
                </a:cubicBezTo>
                <a:lnTo>
                  <a:pt x="6479" y="11529"/>
                </a:lnTo>
                <a:cubicBezTo>
                  <a:pt x="6997" y="12125"/>
                  <a:pt x="6997" y="12953"/>
                  <a:pt x="6479" y="13549"/>
                </a:cubicBezTo>
                <a:lnTo>
                  <a:pt x="0" y="20944"/>
                </a:lnTo>
                <a:lnTo>
                  <a:pt x="11869" y="20944"/>
                </a:lnTo>
                <a:cubicBezTo>
                  <a:pt x="13592" y="20944"/>
                  <a:pt x="15212" y="20249"/>
                  <a:pt x="16236" y="19079"/>
                </a:cubicBezTo>
                <a:lnTo>
                  <a:pt x="21082" y="13549"/>
                </a:lnTo>
                <a:cubicBezTo>
                  <a:pt x="21600" y="12953"/>
                  <a:pt x="21600" y="12125"/>
                  <a:pt x="21082" y="11529"/>
                </a:cubicBezTo>
                <a:lnTo>
                  <a:pt x="12737" y="2004"/>
                </a:lnTo>
                <a:close/>
                <a:moveTo>
                  <a:pt x="7891" y="8560"/>
                </a:moveTo>
                <a:cubicBezTo>
                  <a:pt x="5351" y="8560"/>
                  <a:pt x="3291" y="6805"/>
                  <a:pt x="3291" y="4642"/>
                </a:cubicBezTo>
                <a:cubicBezTo>
                  <a:pt x="3291" y="2479"/>
                  <a:pt x="5351" y="724"/>
                  <a:pt x="7891" y="724"/>
                </a:cubicBezTo>
                <a:cubicBezTo>
                  <a:pt x="10431" y="724"/>
                  <a:pt x="12491" y="2479"/>
                  <a:pt x="12491" y="4642"/>
                </a:cubicBezTo>
                <a:cubicBezTo>
                  <a:pt x="12491" y="6805"/>
                  <a:pt x="10431" y="8560"/>
                  <a:pt x="7891" y="856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B3BF3CAE-6947-4E0B-A372-9A889F51A35D}"/>
              </a:ext>
            </a:extLst>
          </p:cNvPr>
          <p:cNvSpPr/>
          <p:nvPr/>
        </p:nvSpPr>
        <p:spPr>
          <a:xfrm>
            <a:off x="8066406" y="2072162"/>
            <a:ext cx="2104389" cy="24099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0" h="20944" extrusionOk="0">
                <a:moveTo>
                  <a:pt x="12737" y="2004"/>
                </a:moveTo>
                <a:cubicBezTo>
                  <a:pt x="10806" y="-203"/>
                  <a:pt x="7140" y="-656"/>
                  <a:pt x="4548" y="989"/>
                </a:cubicBezTo>
                <a:lnTo>
                  <a:pt x="4548" y="989"/>
                </a:lnTo>
                <a:cubicBezTo>
                  <a:pt x="1957" y="2633"/>
                  <a:pt x="1425" y="5757"/>
                  <a:pt x="3356" y="7964"/>
                </a:cubicBezTo>
                <a:lnTo>
                  <a:pt x="6479" y="11529"/>
                </a:lnTo>
                <a:cubicBezTo>
                  <a:pt x="6997" y="12125"/>
                  <a:pt x="6997" y="12953"/>
                  <a:pt x="6479" y="13549"/>
                </a:cubicBezTo>
                <a:lnTo>
                  <a:pt x="0" y="20944"/>
                </a:lnTo>
                <a:lnTo>
                  <a:pt x="11869" y="20944"/>
                </a:lnTo>
                <a:cubicBezTo>
                  <a:pt x="13592" y="20944"/>
                  <a:pt x="15212" y="20249"/>
                  <a:pt x="16236" y="19079"/>
                </a:cubicBezTo>
                <a:lnTo>
                  <a:pt x="21082" y="13549"/>
                </a:lnTo>
                <a:cubicBezTo>
                  <a:pt x="21600" y="12953"/>
                  <a:pt x="21600" y="12125"/>
                  <a:pt x="21082" y="11529"/>
                </a:cubicBezTo>
                <a:lnTo>
                  <a:pt x="12737" y="2004"/>
                </a:lnTo>
                <a:close/>
                <a:moveTo>
                  <a:pt x="7904" y="8560"/>
                </a:moveTo>
                <a:cubicBezTo>
                  <a:pt x="5364" y="8560"/>
                  <a:pt x="3304" y="6805"/>
                  <a:pt x="3304" y="4642"/>
                </a:cubicBezTo>
                <a:cubicBezTo>
                  <a:pt x="3304" y="2479"/>
                  <a:pt x="5364" y="724"/>
                  <a:pt x="7904" y="724"/>
                </a:cubicBezTo>
                <a:cubicBezTo>
                  <a:pt x="10444" y="724"/>
                  <a:pt x="12504" y="2479"/>
                  <a:pt x="12504" y="4642"/>
                </a:cubicBezTo>
                <a:cubicBezTo>
                  <a:pt x="12504" y="6805"/>
                  <a:pt x="10444" y="8560"/>
                  <a:pt x="7904" y="856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4495C965-BFC5-4E3D-B411-0BCF90C71C55}"/>
              </a:ext>
            </a:extLst>
          </p:cNvPr>
          <p:cNvSpPr/>
          <p:nvPr/>
        </p:nvSpPr>
        <p:spPr>
          <a:xfrm>
            <a:off x="6553201" y="2542061"/>
            <a:ext cx="2108198" cy="24163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1" h="20946" extrusionOk="0">
                <a:moveTo>
                  <a:pt x="16206" y="1861"/>
                </a:moveTo>
                <a:cubicBezTo>
                  <a:pt x="15185" y="694"/>
                  <a:pt x="13568" y="0"/>
                  <a:pt x="11848" y="0"/>
                </a:cubicBezTo>
                <a:lnTo>
                  <a:pt x="0" y="0"/>
                </a:lnTo>
                <a:lnTo>
                  <a:pt x="6506" y="7431"/>
                </a:lnTo>
                <a:cubicBezTo>
                  <a:pt x="7023" y="8026"/>
                  <a:pt x="7023" y="8851"/>
                  <a:pt x="6506" y="9446"/>
                </a:cubicBezTo>
                <a:lnTo>
                  <a:pt x="3389" y="13002"/>
                </a:lnTo>
                <a:cubicBezTo>
                  <a:pt x="1462" y="15204"/>
                  <a:pt x="1992" y="18319"/>
                  <a:pt x="4579" y="19960"/>
                </a:cubicBezTo>
                <a:lnTo>
                  <a:pt x="4579" y="19960"/>
                </a:lnTo>
                <a:cubicBezTo>
                  <a:pt x="7166" y="21600"/>
                  <a:pt x="10826" y="21149"/>
                  <a:pt x="12753" y="18947"/>
                </a:cubicBezTo>
                <a:lnTo>
                  <a:pt x="21083" y="9446"/>
                </a:lnTo>
                <a:cubicBezTo>
                  <a:pt x="21600" y="8851"/>
                  <a:pt x="21600" y="8026"/>
                  <a:pt x="21083" y="7431"/>
                </a:cubicBezTo>
                <a:lnTo>
                  <a:pt x="16206" y="1861"/>
                </a:lnTo>
                <a:close/>
                <a:moveTo>
                  <a:pt x="7929" y="20103"/>
                </a:moveTo>
                <a:cubicBezTo>
                  <a:pt x="5394" y="20103"/>
                  <a:pt x="3337" y="18352"/>
                  <a:pt x="3337" y="16194"/>
                </a:cubicBezTo>
                <a:cubicBezTo>
                  <a:pt x="3337" y="14037"/>
                  <a:pt x="5394" y="12286"/>
                  <a:pt x="7929" y="12286"/>
                </a:cubicBezTo>
                <a:cubicBezTo>
                  <a:pt x="10464" y="12286"/>
                  <a:pt x="12520" y="14037"/>
                  <a:pt x="12520" y="16194"/>
                </a:cubicBezTo>
                <a:cubicBezTo>
                  <a:pt x="12520" y="18352"/>
                  <a:pt x="10477" y="20103"/>
                  <a:pt x="7929" y="20103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3C954DF-036E-47D6-B1D7-0A58FCE85767}"/>
              </a:ext>
            </a:extLst>
          </p:cNvPr>
          <p:cNvSpPr/>
          <p:nvPr/>
        </p:nvSpPr>
        <p:spPr>
          <a:xfrm>
            <a:off x="5043806" y="2072162"/>
            <a:ext cx="2104389" cy="24099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0" h="20944" extrusionOk="0">
                <a:moveTo>
                  <a:pt x="12737" y="2004"/>
                </a:moveTo>
                <a:cubicBezTo>
                  <a:pt x="10806" y="-203"/>
                  <a:pt x="7140" y="-656"/>
                  <a:pt x="4548" y="989"/>
                </a:cubicBezTo>
                <a:lnTo>
                  <a:pt x="4548" y="989"/>
                </a:lnTo>
                <a:cubicBezTo>
                  <a:pt x="1957" y="2633"/>
                  <a:pt x="1425" y="5757"/>
                  <a:pt x="3356" y="7964"/>
                </a:cubicBezTo>
                <a:lnTo>
                  <a:pt x="6479" y="11529"/>
                </a:lnTo>
                <a:cubicBezTo>
                  <a:pt x="6997" y="12125"/>
                  <a:pt x="6997" y="12953"/>
                  <a:pt x="6479" y="13549"/>
                </a:cubicBezTo>
                <a:lnTo>
                  <a:pt x="0" y="20944"/>
                </a:lnTo>
                <a:lnTo>
                  <a:pt x="11869" y="20944"/>
                </a:lnTo>
                <a:cubicBezTo>
                  <a:pt x="13592" y="20944"/>
                  <a:pt x="15212" y="20249"/>
                  <a:pt x="16236" y="19079"/>
                </a:cubicBezTo>
                <a:lnTo>
                  <a:pt x="21082" y="13549"/>
                </a:lnTo>
                <a:cubicBezTo>
                  <a:pt x="21600" y="12953"/>
                  <a:pt x="21600" y="12125"/>
                  <a:pt x="21082" y="11529"/>
                </a:cubicBezTo>
                <a:lnTo>
                  <a:pt x="12737" y="2004"/>
                </a:lnTo>
                <a:close/>
                <a:moveTo>
                  <a:pt x="7904" y="8560"/>
                </a:moveTo>
                <a:cubicBezTo>
                  <a:pt x="5364" y="8560"/>
                  <a:pt x="3304" y="6805"/>
                  <a:pt x="3304" y="4642"/>
                </a:cubicBezTo>
                <a:cubicBezTo>
                  <a:pt x="3304" y="2479"/>
                  <a:pt x="5364" y="724"/>
                  <a:pt x="7904" y="724"/>
                </a:cubicBezTo>
                <a:cubicBezTo>
                  <a:pt x="10444" y="724"/>
                  <a:pt x="12504" y="2479"/>
                  <a:pt x="12504" y="4642"/>
                </a:cubicBezTo>
                <a:cubicBezTo>
                  <a:pt x="12504" y="6805"/>
                  <a:pt x="10444" y="8560"/>
                  <a:pt x="7904" y="856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A741F69-2508-4E9B-8721-D11C1EDCCC05}"/>
              </a:ext>
            </a:extLst>
          </p:cNvPr>
          <p:cNvGrpSpPr/>
          <p:nvPr/>
        </p:nvGrpSpPr>
        <p:grpSpPr>
          <a:xfrm>
            <a:off x="5095864" y="4622112"/>
            <a:ext cx="1455434" cy="1413264"/>
            <a:chOff x="8921977" y="1528280"/>
            <a:chExt cx="2926080" cy="141326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B34CE69-6C01-42FA-9D45-48FF34BD084E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6CAEEAF-716D-46C9-8CF1-06326A7E4BF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A5BD76C4-878B-43D2-8268-A24F31A595E6}"/>
              </a:ext>
            </a:extLst>
          </p:cNvPr>
          <p:cNvGrpSpPr/>
          <p:nvPr/>
        </p:nvGrpSpPr>
        <p:grpSpPr>
          <a:xfrm>
            <a:off x="8140816" y="4622112"/>
            <a:ext cx="1455434" cy="1413264"/>
            <a:chOff x="8921977" y="1528280"/>
            <a:chExt cx="2926080" cy="1413264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84CCE02-6A53-40F0-A6B0-E8745D726A17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F8EEE7F-21CF-4430-A9FD-5E7E1248F03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FC768AB-BEB1-4D40-BD14-F07AB86F04DE}"/>
              </a:ext>
            </a:extLst>
          </p:cNvPr>
          <p:cNvGrpSpPr/>
          <p:nvPr/>
        </p:nvGrpSpPr>
        <p:grpSpPr>
          <a:xfrm>
            <a:off x="2023480" y="4622112"/>
            <a:ext cx="1455434" cy="1413264"/>
            <a:chOff x="8921977" y="1528280"/>
            <a:chExt cx="2926080" cy="1413264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2C563A41-AAA1-4349-AD5E-62515326F5F2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5B232A9-ED20-47BB-A77E-57355615ACB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286EA02-80CB-4686-91E1-9D2A470B07BE}"/>
              </a:ext>
            </a:extLst>
          </p:cNvPr>
          <p:cNvGrpSpPr/>
          <p:nvPr/>
        </p:nvGrpSpPr>
        <p:grpSpPr>
          <a:xfrm>
            <a:off x="6650344" y="1010232"/>
            <a:ext cx="1455434" cy="1413264"/>
            <a:chOff x="8921977" y="1528280"/>
            <a:chExt cx="2926080" cy="1413264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A46CCC6-1E62-4319-8687-C7D2CB1D45B9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38A6345-73F5-4599-A1DF-96080242CBD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83E1FF9-98D3-4658-B6B7-261905BB2E1A}"/>
              </a:ext>
            </a:extLst>
          </p:cNvPr>
          <p:cNvGrpSpPr/>
          <p:nvPr/>
        </p:nvGrpSpPr>
        <p:grpSpPr>
          <a:xfrm>
            <a:off x="3577960" y="1010232"/>
            <a:ext cx="1455434" cy="1413264"/>
            <a:chOff x="8921977" y="1528280"/>
            <a:chExt cx="2926080" cy="1413264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2B0F3D0-B4D4-456E-BB84-AEC50C1E45B9}"/>
                </a:ext>
              </a:extLst>
            </p:cNvPr>
            <p:cNvSpPr txBox="1"/>
            <p:nvPr/>
          </p:nvSpPr>
          <p:spPr>
            <a:xfrm>
              <a:off x="8921977" y="1528280"/>
              <a:ext cx="292608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05C53A3-E6CF-4D92-9199-512C8BB09807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sp>
        <p:nvSpPr>
          <p:cNvPr id="27" name="Shape">
            <a:extLst>
              <a:ext uri="{FF2B5EF4-FFF2-40B4-BE49-F238E27FC236}">
                <a16:creationId xmlns:a16="http://schemas.microsoft.com/office/drawing/2014/main" id="{17C8A317-711B-46A1-863B-42A7CC17BD1E}"/>
              </a:ext>
            </a:extLst>
          </p:cNvPr>
          <p:cNvSpPr/>
          <p:nvPr/>
        </p:nvSpPr>
        <p:spPr>
          <a:xfrm>
            <a:off x="3530602" y="2542061"/>
            <a:ext cx="2108198" cy="24163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71" h="20946" extrusionOk="0">
                <a:moveTo>
                  <a:pt x="16206" y="1861"/>
                </a:moveTo>
                <a:cubicBezTo>
                  <a:pt x="15185" y="694"/>
                  <a:pt x="13568" y="0"/>
                  <a:pt x="11848" y="0"/>
                </a:cubicBezTo>
                <a:lnTo>
                  <a:pt x="0" y="0"/>
                </a:lnTo>
                <a:lnTo>
                  <a:pt x="6506" y="7431"/>
                </a:lnTo>
                <a:cubicBezTo>
                  <a:pt x="7023" y="8026"/>
                  <a:pt x="7023" y="8851"/>
                  <a:pt x="6506" y="9446"/>
                </a:cubicBezTo>
                <a:lnTo>
                  <a:pt x="3389" y="13002"/>
                </a:lnTo>
                <a:cubicBezTo>
                  <a:pt x="1462" y="15204"/>
                  <a:pt x="1992" y="18319"/>
                  <a:pt x="4579" y="19960"/>
                </a:cubicBezTo>
                <a:lnTo>
                  <a:pt x="4579" y="19960"/>
                </a:lnTo>
                <a:cubicBezTo>
                  <a:pt x="7166" y="21600"/>
                  <a:pt x="10826" y="21149"/>
                  <a:pt x="12753" y="18947"/>
                </a:cubicBezTo>
                <a:lnTo>
                  <a:pt x="21083" y="9446"/>
                </a:lnTo>
                <a:cubicBezTo>
                  <a:pt x="21600" y="8851"/>
                  <a:pt x="21600" y="8026"/>
                  <a:pt x="21083" y="7431"/>
                </a:cubicBezTo>
                <a:lnTo>
                  <a:pt x="16206" y="1861"/>
                </a:lnTo>
                <a:close/>
                <a:moveTo>
                  <a:pt x="7929" y="20103"/>
                </a:moveTo>
                <a:cubicBezTo>
                  <a:pt x="5394" y="20103"/>
                  <a:pt x="3337" y="18352"/>
                  <a:pt x="3337" y="16194"/>
                </a:cubicBezTo>
                <a:cubicBezTo>
                  <a:pt x="3337" y="14037"/>
                  <a:pt x="5394" y="12286"/>
                  <a:pt x="7929" y="12286"/>
                </a:cubicBezTo>
                <a:cubicBezTo>
                  <a:pt x="10464" y="12286"/>
                  <a:pt x="12520" y="14037"/>
                  <a:pt x="12520" y="16194"/>
                </a:cubicBezTo>
                <a:cubicBezTo>
                  <a:pt x="12520" y="18352"/>
                  <a:pt x="10477" y="20103"/>
                  <a:pt x="7929" y="20103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8DECF02-7B85-4996-8722-EED9036B1D73}"/>
              </a:ext>
            </a:extLst>
          </p:cNvPr>
          <p:cNvSpPr txBox="1"/>
          <p:nvPr/>
        </p:nvSpPr>
        <p:spPr>
          <a:xfrm>
            <a:off x="2783201" y="3085316"/>
            <a:ext cx="1010564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14232B3-5A3B-4A07-8E56-2012C1C08F92}"/>
              </a:ext>
            </a:extLst>
          </p:cNvPr>
          <p:cNvSpPr txBox="1"/>
          <p:nvPr/>
        </p:nvSpPr>
        <p:spPr>
          <a:xfrm>
            <a:off x="4301105" y="3085316"/>
            <a:ext cx="1010564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56D07BB8-4FDF-422A-A81D-726BE54D6CDD}"/>
              </a:ext>
            </a:extLst>
          </p:cNvPr>
          <p:cNvSpPr txBox="1"/>
          <p:nvPr/>
        </p:nvSpPr>
        <p:spPr>
          <a:xfrm>
            <a:off x="5846441" y="3085316"/>
            <a:ext cx="1010564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00C06D48-417A-47A0-B652-2F0F956038D5}"/>
              </a:ext>
            </a:extLst>
          </p:cNvPr>
          <p:cNvSpPr txBox="1"/>
          <p:nvPr/>
        </p:nvSpPr>
        <p:spPr>
          <a:xfrm>
            <a:off x="7364345" y="3085316"/>
            <a:ext cx="1010564" cy="830997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33A2124-B569-4562-BE1E-0321B5C373DD}"/>
              </a:ext>
            </a:extLst>
          </p:cNvPr>
          <p:cNvSpPr txBox="1"/>
          <p:nvPr/>
        </p:nvSpPr>
        <p:spPr>
          <a:xfrm>
            <a:off x="8827385" y="3085316"/>
            <a:ext cx="1010564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400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</a:t>
            </a:r>
          </a:p>
        </p:txBody>
      </p:sp>
      <p:pic>
        <p:nvPicPr>
          <p:cNvPr id="33" name="Graphic 32" descr="Bar graph with upward trend with solid fill">
            <a:extLst>
              <a:ext uri="{FF2B5EF4-FFF2-40B4-BE49-F238E27FC236}">
                <a16:creationId xmlns:a16="http://schemas.microsoft.com/office/drawing/2014/main" id="{104A83B9-206B-4F43-B9CC-3C655A22EF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83983" y="2295638"/>
            <a:ext cx="621326" cy="621326"/>
          </a:xfrm>
          <a:prstGeom prst="rect">
            <a:avLst/>
          </a:prstGeom>
        </p:spPr>
      </p:pic>
      <p:pic>
        <p:nvPicPr>
          <p:cNvPr id="34" name="Graphic 33" descr="Bullseye with solid fill">
            <a:extLst>
              <a:ext uri="{FF2B5EF4-FFF2-40B4-BE49-F238E27FC236}">
                <a16:creationId xmlns:a16="http://schemas.microsoft.com/office/drawing/2014/main" id="{258114CA-F20B-41E4-A05F-AC8B9275AE8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998424" y="4099576"/>
            <a:ext cx="621326" cy="621326"/>
          </a:xfrm>
          <a:prstGeom prst="rect">
            <a:avLst/>
          </a:prstGeom>
        </p:spPr>
      </p:pic>
      <p:pic>
        <p:nvPicPr>
          <p:cNvPr id="35" name="Graphic 34" descr="Database with solid fill">
            <a:extLst>
              <a:ext uri="{FF2B5EF4-FFF2-40B4-BE49-F238E27FC236}">
                <a16:creationId xmlns:a16="http://schemas.microsoft.com/office/drawing/2014/main" id="{27DB5502-DC67-4308-A5BF-E229BB997A6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507857" y="2295638"/>
            <a:ext cx="621326" cy="621326"/>
          </a:xfrm>
          <a:prstGeom prst="rect">
            <a:avLst/>
          </a:prstGeom>
        </p:spPr>
      </p:pic>
      <p:pic>
        <p:nvPicPr>
          <p:cNvPr id="36" name="Graphic 35" descr="Single gear with solid fill">
            <a:extLst>
              <a:ext uri="{FF2B5EF4-FFF2-40B4-BE49-F238E27FC236}">
                <a16:creationId xmlns:a16="http://schemas.microsoft.com/office/drawing/2014/main" id="{7B910595-4CCD-44D4-BE60-EAA48414AD5B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021023" y="4099576"/>
            <a:ext cx="621326" cy="621326"/>
          </a:xfrm>
          <a:prstGeom prst="rect">
            <a:avLst/>
          </a:prstGeom>
        </p:spPr>
      </p:pic>
      <p:pic>
        <p:nvPicPr>
          <p:cNvPr id="37" name="Graphic 36" descr="Stopwatch 75% with solid fill">
            <a:extLst>
              <a:ext uri="{FF2B5EF4-FFF2-40B4-BE49-F238E27FC236}">
                <a16:creationId xmlns:a16="http://schemas.microsoft.com/office/drawing/2014/main" id="{8112BA6B-08EB-48AA-B1F9-F580E567FEA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530457" y="2295638"/>
            <a:ext cx="621326" cy="62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1324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8778</TotalTime>
  <Words>307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Chevron Process – Slide Template</vt:lpstr>
      <vt:lpstr>Alternating Chevron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Chevron Process</dc:title>
  <dc:creator>PresentationGO.com</dc:creator>
  <dc:description>© Copyright PresentationGO.com</dc:description>
  <dcterms:created xsi:type="dcterms:W3CDTF">2014-11-26T05:14:11Z</dcterms:created>
  <dcterms:modified xsi:type="dcterms:W3CDTF">2021-07-12T20:58:48Z</dcterms:modified>
  <cp:category>Charts &amp; Diagrams</cp:category>
</cp:coreProperties>
</file>