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68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Circle Process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ACD87C0-C227-4BA1-8C9B-BF7918558A48}"/>
              </a:ext>
            </a:extLst>
          </p:cNvPr>
          <p:cNvSpPr/>
          <p:nvPr/>
        </p:nvSpPr>
        <p:spPr>
          <a:xfrm>
            <a:off x="4603432" y="2700022"/>
            <a:ext cx="1652582" cy="16506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cubicBezTo>
                  <a:pt x="4830" y="0"/>
                  <a:pt x="0" y="4836"/>
                  <a:pt x="0" y="10806"/>
                </a:cubicBezTo>
                <a:cubicBezTo>
                  <a:pt x="0" y="11591"/>
                  <a:pt x="87" y="12364"/>
                  <a:pt x="249" y="13112"/>
                </a:cubicBezTo>
                <a:cubicBezTo>
                  <a:pt x="361" y="13461"/>
                  <a:pt x="486" y="13810"/>
                  <a:pt x="622" y="14159"/>
                </a:cubicBezTo>
                <a:cubicBezTo>
                  <a:pt x="1145" y="15380"/>
                  <a:pt x="1892" y="16490"/>
                  <a:pt x="2839" y="17412"/>
                </a:cubicBezTo>
                <a:cubicBezTo>
                  <a:pt x="3772" y="18334"/>
                  <a:pt x="4893" y="19070"/>
                  <a:pt x="6113" y="19556"/>
                </a:cubicBezTo>
                <a:cubicBezTo>
                  <a:pt x="7333" y="20042"/>
                  <a:pt x="8640" y="20291"/>
                  <a:pt x="9947" y="20279"/>
                </a:cubicBezTo>
                <a:cubicBezTo>
                  <a:pt x="11254" y="20266"/>
                  <a:pt x="12549" y="19992"/>
                  <a:pt x="13744" y="19481"/>
                </a:cubicBezTo>
                <a:cubicBezTo>
                  <a:pt x="14940" y="18970"/>
                  <a:pt x="16035" y="18222"/>
                  <a:pt x="16944" y="17300"/>
                </a:cubicBezTo>
                <a:cubicBezTo>
                  <a:pt x="17853" y="16378"/>
                  <a:pt x="18575" y="15268"/>
                  <a:pt x="19048" y="14072"/>
                </a:cubicBezTo>
                <a:cubicBezTo>
                  <a:pt x="19496" y="12950"/>
                  <a:pt x="19745" y="11741"/>
                  <a:pt x="19758" y="10532"/>
                </a:cubicBezTo>
                <a:cubicBezTo>
                  <a:pt x="19758" y="10457"/>
                  <a:pt x="19695" y="10382"/>
                  <a:pt x="19608" y="10382"/>
                </a:cubicBezTo>
                <a:lnTo>
                  <a:pt x="19210" y="10382"/>
                </a:lnTo>
                <a:cubicBezTo>
                  <a:pt x="19085" y="10382"/>
                  <a:pt x="19023" y="10233"/>
                  <a:pt x="19110" y="10133"/>
                </a:cubicBezTo>
                <a:lnTo>
                  <a:pt x="20069" y="9173"/>
                </a:lnTo>
                <a:lnTo>
                  <a:pt x="21027" y="10133"/>
                </a:lnTo>
                <a:cubicBezTo>
                  <a:pt x="21115" y="10220"/>
                  <a:pt x="21052" y="10382"/>
                  <a:pt x="20928" y="10382"/>
                </a:cubicBezTo>
                <a:lnTo>
                  <a:pt x="20517" y="10382"/>
                </a:lnTo>
                <a:cubicBezTo>
                  <a:pt x="20442" y="10382"/>
                  <a:pt x="20380" y="10445"/>
                  <a:pt x="20380" y="10520"/>
                </a:cubicBezTo>
                <a:cubicBezTo>
                  <a:pt x="20343" y="11803"/>
                  <a:pt x="20056" y="13087"/>
                  <a:pt x="19558" y="14271"/>
                </a:cubicBezTo>
                <a:cubicBezTo>
                  <a:pt x="19023" y="15530"/>
                  <a:pt x="18239" y="16664"/>
                  <a:pt x="17280" y="17624"/>
                </a:cubicBezTo>
                <a:cubicBezTo>
                  <a:pt x="16309" y="18571"/>
                  <a:pt x="15164" y="19332"/>
                  <a:pt x="13906" y="19830"/>
                </a:cubicBezTo>
                <a:cubicBezTo>
                  <a:pt x="12649" y="20341"/>
                  <a:pt x="11304" y="20590"/>
                  <a:pt x="9960" y="20578"/>
                </a:cubicBezTo>
                <a:cubicBezTo>
                  <a:pt x="8615" y="20565"/>
                  <a:pt x="7271" y="20291"/>
                  <a:pt x="6038" y="19755"/>
                </a:cubicBezTo>
                <a:cubicBezTo>
                  <a:pt x="4806" y="19232"/>
                  <a:pt x="3685" y="18459"/>
                  <a:pt x="2739" y="17499"/>
                </a:cubicBezTo>
                <a:cubicBezTo>
                  <a:pt x="1805" y="16540"/>
                  <a:pt x="1058" y="15405"/>
                  <a:pt x="560" y="14171"/>
                </a:cubicBezTo>
                <a:cubicBezTo>
                  <a:pt x="535" y="14109"/>
                  <a:pt x="510" y="14047"/>
                  <a:pt x="485" y="13972"/>
                </a:cubicBezTo>
                <a:cubicBezTo>
                  <a:pt x="1842" y="18384"/>
                  <a:pt x="5951" y="21600"/>
                  <a:pt x="10806" y="21600"/>
                </a:cubicBezTo>
                <a:cubicBezTo>
                  <a:pt x="16770" y="21600"/>
                  <a:pt x="21600" y="16764"/>
                  <a:pt x="21600" y="10794"/>
                </a:cubicBezTo>
                <a:cubicBezTo>
                  <a:pt x="21600" y="4824"/>
                  <a:pt x="16745" y="0"/>
                  <a:pt x="10794" y="0"/>
                </a:cubicBezTo>
                <a:close/>
                <a:moveTo>
                  <a:pt x="19583" y="8039"/>
                </a:moveTo>
                <a:lnTo>
                  <a:pt x="1992" y="8039"/>
                </a:lnTo>
                <a:cubicBezTo>
                  <a:pt x="1481" y="8039"/>
                  <a:pt x="1133" y="7528"/>
                  <a:pt x="1320" y="7055"/>
                </a:cubicBezTo>
                <a:cubicBezTo>
                  <a:pt x="2814" y="3278"/>
                  <a:pt x="6486" y="611"/>
                  <a:pt x="10794" y="611"/>
                </a:cubicBezTo>
                <a:cubicBezTo>
                  <a:pt x="15089" y="611"/>
                  <a:pt x="18774" y="3278"/>
                  <a:pt x="20268" y="7055"/>
                </a:cubicBezTo>
                <a:cubicBezTo>
                  <a:pt x="20442" y="7528"/>
                  <a:pt x="20094" y="8039"/>
                  <a:pt x="19583" y="803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3FD435-E5C7-435C-84EA-B4B5988BF0BC}"/>
              </a:ext>
            </a:extLst>
          </p:cNvPr>
          <p:cNvSpPr txBox="1"/>
          <p:nvPr/>
        </p:nvSpPr>
        <p:spPr>
          <a:xfrm>
            <a:off x="4771676" y="3303953"/>
            <a:ext cx="1176356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4C655E-9072-4250-9843-49C2B44B6E26}"/>
              </a:ext>
            </a:extLst>
          </p:cNvPr>
          <p:cNvSpPr txBox="1"/>
          <p:nvPr/>
        </p:nvSpPr>
        <p:spPr>
          <a:xfrm>
            <a:off x="4761820" y="3602153"/>
            <a:ext cx="1196068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pic>
        <p:nvPicPr>
          <p:cNvPr id="20" name="Graphic 19" descr="Bullseye with solid fill">
            <a:extLst>
              <a:ext uri="{FF2B5EF4-FFF2-40B4-BE49-F238E27FC236}">
                <a16:creationId xmlns:a16="http://schemas.microsoft.com/office/drawing/2014/main" id="{A1ED78B8-46BA-4A3F-B48D-B7EF6FE28B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17159" y="2800965"/>
            <a:ext cx="425129" cy="425129"/>
          </a:xfrm>
          <a:prstGeom prst="rect">
            <a:avLst/>
          </a:prstGeom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F7415421-9678-4C10-B9B1-86992BC96FFE}"/>
              </a:ext>
            </a:extLst>
          </p:cNvPr>
          <p:cNvSpPr/>
          <p:nvPr/>
        </p:nvSpPr>
        <p:spPr>
          <a:xfrm>
            <a:off x="2888933" y="2700022"/>
            <a:ext cx="1651634" cy="16506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2" y="0"/>
                </a:moveTo>
                <a:cubicBezTo>
                  <a:pt x="5954" y="0"/>
                  <a:pt x="1844" y="3216"/>
                  <a:pt x="486" y="7628"/>
                </a:cubicBezTo>
                <a:cubicBezTo>
                  <a:pt x="511" y="7566"/>
                  <a:pt x="536" y="7503"/>
                  <a:pt x="560" y="7429"/>
                </a:cubicBezTo>
                <a:cubicBezTo>
                  <a:pt x="1059" y="6195"/>
                  <a:pt x="1806" y="5060"/>
                  <a:pt x="2740" y="4101"/>
                </a:cubicBezTo>
                <a:cubicBezTo>
                  <a:pt x="3675" y="3141"/>
                  <a:pt x="4796" y="2381"/>
                  <a:pt x="6041" y="1845"/>
                </a:cubicBezTo>
                <a:cubicBezTo>
                  <a:pt x="7275" y="1321"/>
                  <a:pt x="8620" y="1035"/>
                  <a:pt x="9965" y="1022"/>
                </a:cubicBezTo>
                <a:cubicBezTo>
                  <a:pt x="11311" y="1010"/>
                  <a:pt x="12668" y="1259"/>
                  <a:pt x="13914" y="1770"/>
                </a:cubicBezTo>
                <a:cubicBezTo>
                  <a:pt x="15172" y="2281"/>
                  <a:pt x="16318" y="3029"/>
                  <a:pt x="17290" y="3976"/>
                </a:cubicBezTo>
                <a:cubicBezTo>
                  <a:pt x="18262" y="4923"/>
                  <a:pt x="19034" y="6070"/>
                  <a:pt x="19570" y="7329"/>
                </a:cubicBezTo>
                <a:cubicBezTo>
                  <a:pt x="20068" y="8513"/>
                  <a:pt x="20354" y="9784"/>
                  <a:pt x="20392" y="11080"/>
                </a:cubicBezTo>
                <a:cubicBezTo>
                  <a:pt x="20392" y="11155"/>
                  <a:pt x="20454" y="11218"/>
                  <a:pt x="20529" y="11218"/>
                </a:cubicBezTo>
                <a:lnTo>
                  <a:pt x="20940" y="11218"/>
                </a:lnTo>
                <a:cubicBezTo>
                  <a:pt x="21064" y="11218"/>
                  <a:pt x="21127" y="11367"/>
                  <a:pt x="21039" y="11467"/>
                </a:cubicBezTo>
                <a:lnTo>
                  <a:pt x="20080" y="12427"/>
                </a:lnTo>
                <a:lnTo>
                  <a:pt x="19121" y="11467"/>
                </a:lnTo>
                <a:cubicBezTo>
                  <a:pt x="19034" y="11380"/>
                  <a:pt x="19096" y="11218"/>
                  <a:pt x="19221" y="11218"/>
                </a:cubicBezTo>
                <a:lnTo>
                  <a:pt x="19619" y="11218"/>
                </a:lnTo>
                <a:cubicBezTo>
                  <a:pt x="19694" y="11218"/>
                  <a:pt x="19769" y="11155"/>
                  <a:pt x="19769" y="11068"/>
                </a:cubicBezTo>
                <a:cubicBezTo>
                  <a:pt x="19756" y="9859"/>
                  <a:pt x="19507" y="8650"/>
                  <a:pt x="19059" y="7528"/>
                </a:cubicBezTo>
                <a:cubicBezTo>
                  <a:pt x="18573" y="6332"/>
                  <a:pt x="17851" y="5222"/>
                  <a:pt x="16954" y="4300"/>
                </a:cubicBezTo>
                <a:cubicBezTo>
                  <a:pt x="16044" y="3378"/>
                  <a:pt x="14961" y="2630"/>
                  <a:pt x="13752" y="2119"/>
                </a:cubicBezTo>
                <a:cubicBezTo>
                  <a:pt x="12556" y="1608"/>
                  <a:pt x="11261" y="1334"/>
                  <a:pt x="9953" y="1321"/>
                </a:cubicBezTo>
                <a:cubicBezTo>
                  <a:pt x="8645" y="1309"/>
                  <a:pt x="7337" y="1558"/>
                  <a:pt x="6116" y="2044"/>
                </a:cubicBezTo>
                <a:cubicBezTo>
                  <a:pt x="4896" y="2530"/>
                  <a:pt x="3787" y="3266"/>
                  <a:pt x="2840" y="4188"/>
                </a:cubicBezTo>
                <a:cubicBezTo>
                  <a:pt x="1906" y="5110"/>
                  <a:pt x="1146" y="6220"/>
                  <a:pt x="623" y="7441"/>
                </a:cubicBezTo>
                <a:cubicBezTo>
                  <a:pt x="473" y="7777"/>
                  <a:pt x="349" y="8126"/>
                  <a:pt x="249" y="8488"/>
                </a:cubicBezTo>
                <a:cubicBezTo>
                  <a:pt x="87" y="9236"/>
                  <a:pt x="0" y="9996"/>
                  <a:pt x="0" y="10794"/>
                </a:cubicBezTo>
                <a:cubicBezTo>
                  <a:pt x="0" y="16764"/>
                  <a:pt x="4833" y="21600"/>
                  <a:pt x="10800" y="21600"/>
                </a:cubicBezTo>
                <a:cubicBezTo>
                  <a:pt x="16767" y="21600"/>
                  <a:pt x="21600" y="16764"/>
                  <a:pt x="21600" y="10794"/>
                </a:cubicBezTo>
                <a:cubicBezTo>
                  <a:pt x="21600" y="4824"/>
                  <a:pt x="16779" y="0"/>
                  <a:pt x="10812" y="0"/>
                </a:cubicBezTo>
                <a:close/>
                <a:moveTo>
                  <a:pt x="20354" y="14508"/>
                </a:moveTo>
                <a:cubicBezTo>
                  <a:pt x="18859" y="18285"/>
                  <a:pt x="15185" y="20952"/>
                  <a:pt x="10875" y="20952"/>
                </a:cubicBezTo>
                <a:cubicBezTo>
                  <a:pt x="6577" y="20952"/>
                  <a:pt x="2890" y="18285"/>
                  <a:pt x="1395" y="14508"/>
                </a:cubicBezTo>
                <a:cubicBezTo>
                  <a:pt x="1208" y="14034"/>
                  <a:pt x="1557" y="13523"/>
                  <a:pt x="2068" y="13523"/>
                </a:cubicBezTo>
                <a:lnTo>
                  <a:pt x="19669" y="13523"/>
                </a:lnTo>
                <a:cubicBezTo>
                  <a:pt x="20192" y="13523"/>
                  <a:pt x="20541" y="14034"/>
                  <a:pt x="20354" y="14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03082A-1947-4D95-B1E2-144FC1F7E746}"/>
              </a:ext>
            </a:extLst>
          </p:cNvPr>
          <p:cNvSpPr txBox="1"/>
          <p:nvPr/>
        </p:nvSpPr>
        <p:spPr>
          <a:xfrm>
            <a:off x="3078607" y="2911047"/>
            <a:ext cx="1176356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A753A3-1BCD-4B2F-96C2-9AC3C0AC85CC}"/>
              </a:ext>
            </a:extLst>
          </p:cNvPr>
          <p:cNvSpPr txBox="1"/>
          <p:nvPr/>
        </p:nvSpPr>
        <p:spPr>
          <a:xfrm>
            <a:off x="3068751" y="3209247"/>
            <a:ext cx="1196068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pic>
        <p:nvPicPr>
          <p:cNvPr id="21" name="Graphic 20" descr="Gears with solid fill">
            <a:extLst>
              <a:ext uri="{FF2B5EF4-FFF2-40B4-BE49-F238E27FC236}">
                <a16:creationId xmlns:a16="http://schemas.microsoft.com/office/drawing/2014/main" id="{F03AED31-6DB6-4E20-BC0F-A3E08CE8E8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02185" y="3809786"/>
            <a:ext cx="425129" cy="425129"/>
          </a:xfrm>
          <a:prstGeom prst="rect">
            <a:avLst/>
          </a:prstGeom>
        </p:spPr>
      </p:pic>
      <p:sp>
        <p:nvSpPr>
          <p:cNvPr id="6" name="Shape">
            <a:extLst>
              <a:ext uri="{FF2B5EF4-FFF2-40B4-BE49-F238E27FC236}">
                <a16:creationId xmlns:a16="http://schemas.microsoft.com/office/drawing/2014/main" id="{F0A0EFA3-21B8-4EE9-8F54-D37D9E828478}"/>
              </a:ext>
            </a:extLst>
          </p:cNvPr>
          <p:cNvSpPr/>
          <p:nvPr/>
        </p:nvSpPr>
        <p:spPr>
          <a:xfrm>
            <a:off x="6317933" y="2700022"/>
            <a:ext cx="1651634" cy="16506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2" y="0"/>
                </a:moveTo>
                <a:cubicBezTo>
                  <a:pt x="5954" y="0"/>
                  <a:pt x="1844" y="3216"/>
                  <a:pt x="486" y="7628"/>
                </a:cubicBezTo>
                <a:cubicBezTo>
                  <a:pt x="511" y="7566"/>
                  <a:pt x="536" y="7503"/>
                  <a:pt x="560" y="7429"/>
                </a:cubicBezTo>
                <a:cubicBezTo>
                  <a:pt x="1059" y="6195"/>
                  <a:pt x="1806" y="5060"/>
                  <a:pt x="2740" y="4101"/>
                </a:cubicBezTo>
                <a:cubicBezTo>
                  <a:pt x="3675" y="3141"/>
                  <a:pt x="4796" y="2381"/>
                  <a:pt x="6041" y="1845"/>
                </a:cubicBezTo>
                <a:cubicBezTo>
                  <a:pt x="7275" y="1321"/>
                  <a:pt x="8620" y="1035"/>
                  <a:pt x="9965" y="1022"/>
                </a:cubicBezTo>
                <a:cubicBezTo>
                  <a:pt x="11311" y="1010"/>
                  <a:pt x="12668" y="1259"/>
                  <a:pt x="13914" y="1770"/>
                </a:cubicBezTo>
                <a:cubicBezTo>
                  <a:pt x="15172" y="2281"/>
                  <a:pt x="16318" y="3029"/>
                  <a:pt x="17290" y="3976"/>
                </a:cubicBezTo>
                <a:cubicBezTo>
                  <a:pt x="18262" y="4923"/>
                  <a:pt x="19034" y="6070"/>
                  <a:pt x="19570" y="7329"/>
                </a:cubicBezTo>
                <a:cubicBezTo>
                  <a:pt x="20068" y="8513"/>
                  <a:pt x="20354" y="9784"/>
                  <a:pt x="20392" y="11080"/>
                </a:cubicBezTo>
                <a:cubicBezTo>
                  <a:pt x="20392" y="11155"/>
                  <a:pt x="20454" y="11218"/>
                  <a:pt x="20529" y="11218"/>
                </a:cubicBezTo>
                <a:lnTo>
                  <a:pt x="20940" y="11218"/>
                </a:lnTo>
                <a:cubicBezTo>
                  <a:pt x="21064" y="11218"/>
                  <a:pt x="21127" y="11367"/>
                  <a:pt x="21039" y="11467"/>
                </a:cubicBezTo>
                <a:lnTo>
                  <a:pt x="20080" y="12427"/>
                </a:lnTo>
                <a:lnTo>
                  <a:pt x="19121" y="11467"/>
                </a:lnTo>
                <a:cubicBezTo>
                  <a:pt x="19034" y="11380"/>
                  <a:pt x="19096" y="11218"/>
                  <a:pt x="19221" y="11218"/>
                </a:cubicBezTo>
                <a:lnTo>
                  <a:pt x="19619" y="11218"/>
                </a:lnTo>
                <a:cubicBezTo>
                  <a:pt x="19694" y="11218"/>
                  <a:pt x="19769" y="11155"/>
                  <a:pt x="19769" y="11068"/>
                </a:cubicBezTo>
                <a:cubicBezTo>
                  <a:pt x="19756" y="9859"/>
                  <a:pt x="19507" y="8650"/>
                  <a:pt x="19059" y="7528"/>
                </a:cubicBezTo>
                <a:cubicBezTo>
                  <a:pt x="18573" y="6332"/>
                  <a:pt x="17851" y="5222"/>
                  <a:pt x="16954" y="4300"/>
                </a:cubicBezTo>
                <a:cubicBezTo>
                  <a:pt x="16044" y="3378"/>
                  <a:pt x="14961" y="2630"/>
                  <a:pt x="13752" y="2119"/>
                </a:cubicBezTo>
                <a:cubicBezTo>
                  <a:pt x="12556" y="1608"/>
                  <a:pt x="11261" y="1334"/>
                  <a:pt x="9953" y="1321"/>
                </a:cubicBezTo>
                <a:cubicBezTo>
                  <a:pt x="8645" y="1309"/>
                  <a:pt x="7337" y="1558"/>
                  <a:pt x="6116" y="2044"/>
                </a:cubicBezTo>
                <a:cubicBezTo>
                  <a:pt x="4896" y="2530"/>
                  <a:pt x="3787" y="3266"/>
                  <a:pt x="2840" y="4188"/>
                </a:cubicBezTo>
                <a:cubicBezTo>
                  <a:pt x="1906" y="5110"/>
                  <a:pt x="1146" y="6220"/>
                  <a:pt x="623" y="7441"/>
                </a:cubicBezTo>
                <a:cubicBezTo>
                  <a:pt x="473" y="7777"/>
                  <a:pt x="349" y="8126"/>
                  <a:pt x="249" y="8488"/>
                </a:cubicBezTo>
                <a:cubicBezTo>
                  <a:pt x="87" y="9236"/>
                  <a:pt x="0" y="9996"/>
                  <a:pt x="0" y="10794"/>
                </a:cubicBezTo>
                <a:cubicBezTo>
                  <a:pt x="0" y="16764"/>
                  <a:pt x="4833" y="21600"/>
                  <a:pt x="10800" y="21600"/>
                </a:cubicBezTo>
                <a:cubicBezTo>
                  <a:pt x="16767" y="21600"/>
                  <a:pt x="21600" y="16764"/>
                  <a:pt x="21600" y="10794"/>
                </a:cubicBezTo>
                <a:cubicBezTo>
                  <a:pt x="21600" y="4824"/>
                  <a:pt x="16779" y="0"/>
                  <a:pt x="10812" y="0"/>
                </a:cubicBezTo>
                <a:close/>
                <a:moveTo>
                  <a:pt x="20354" y="14508"/>
                </a:moveTo>
                <a:cubicBezTo>
                  <a:pt x="18859" y="18285"/>
                  <a:pt x="15185" y="20952"/>
                  <a:pt x="10875" y="20952"/>
                </a:cubicBezTo>
                <a:cubicBezTo>
                  <a:pt x="6577" y="20952"/>
                  <a:pt x="2890" y="18285"/>
                  <a:pt x="1395" y="14508"/>
                </a:cubicBezTo>
                <a:cubicBezTo>
                  <a:pt x="1208" y="14034"/>
                  <a:pt x="1557" y="13523"/>
                  <a:pt x="2068" y="13523"/>
                </a:cubicBezTo>
                <a:lnTo>
                  <a:pt x="19669" y="13523"/>
                </a:lnTo>
                <a:cubicBezTo>
                  <a:pt x="20180" y="13523"/>
                  <a:pt x="20541" y="14034"/>
                  <a:pt x="20354" y="1450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8F1F1E7-D6FC-477D-9AFD-17481704D1A7}"/>
              </a:ext>
            </a:extLst>
          </p:cNvPr>
          <p:cNvSpPr txBox="1"/>
          <p:nvPr/>
        </p:nvSpPr>
        <p:spPr>
          <a:xfrm>
            <a:off x="6514751" y="2911047"/>
            <a:ext cx="1176356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71692-ACEC-43BB-B6D7-B6D298287DE2}"/>
              </a:ext>
            </a:extLst>
          </p:cNvPr>
          <p:cNvSpPr txBox="1"/>
          <p:nvPr/>
        </p:nvSpPr>
        <p:spPr>
          <a:xfrm>
            <a:off x="6504895" y="3209247"/>
            <a:ext cx="1196068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bg1"/>
                </a:solidFill>
              </a:rPr>
              <a:t>Lorem ipsum dolor sit amet, nibh est. A magna maecenas, quam. </a:t>
            </a:r>
          </a:p>
        </p:txBody>
      </p:sp>
      <p:pic>
        <p:nvPicPr>
          <p:cNvPr id="22" name="Graphic 21" descr="Hourglass 30% with solid fill">
            <a:extLst>
              <a:ext uri="{FF2B5EF4-FFF2-40B4-BE49-F238E27FC236}">
                <a16:creationId xmlns:a16="http://schemas.microsoft.com/office/drawing/2014/main" id="{B6EA9CCC-BABC-4A58-86FF-414BFD787A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31185" y="3809786"/>
            <a:ext cx="425129" cy="425129"/>
          </a:xfrm>
          <a:prstGeom prst="rect">
            <a:avLst/>
          </a:prstGeom>
        </p:spPr>
      </p:pic>
      <p:sp>
        <p:nvSpPr>
          <p:cNvPr id="4" name="Shape">
            <a:extLst>
              <a:ext uri="{FF2B5EF4-FFF2-40B4-BE49-F238E27FC236}">
                <a16:creationId xmlns:a16="http://schemas.microsoft.com/office/drawing/2014/main" id="{897A4429-2E7E-43D4-89EC-638EA5E19BB1}"/>
              </a:ext>
            </a:extLst>
          </p:cNvPr>
          <p:cNvSpPr/>
          <p:nvPr/>
        </p:nvSpPr>
        <p:spPr>
          <a:xfrm>
            <a:off x="1174432" y="2700022"/>
            <a:ext cx="1652582" cy="16506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cubicBezTo>
                  <a:pt x="4830" y="0"/>
                  <a:pt x="0" y="4836"/>
                  <a:pt x="0" y="10806"/>
                </a:cubicBezTo>
                <a:cubicBezTo>
                  <a:pt x="0" y="11591"/>
                  <a:pt x="87" y="12364"/>
                  <a:pt x="249" y="13112"/>
                </a:cubicBezTo>
                <a:cubicBezTo>
                  <a:pt x="361" y="13461"/>
                  <a:pt x="486" y="13810"/>
                  <a:pt x="622" y="14159"/>
                </a:cubicBezTo>
                <a:cubicBezTo>
                  <a:pt x="1145" y="15380"/>
                  <a:pt x="1892" y="16490"/>
                  <a:pt x="2839" y="17412"/>
                </a:cubicBezTo>
                <a:cubicBezTo>
                  <a:pt x="3772" y="18334"/>
                  <a:pt x="4893" y="19070"/>
                  <a:pt x="6113" y="19556"/>
                </a:cubicBezTo>
                <a:cubicBezTo>
                  <a:pt x="7333" y="20042"/>
                  <a:pt x="8640" y="20291"/>
                  <a:pt x="9947" y="20279"/>
                </a:cubicBezTo>
                <a:cubicBezTo>
                  <a:pt x="11254" y="20266"/>
                  <a:pt x="12549" y="19992"/>
                  <a:pt x="13744" y="19481"/>
                </a:cubicBezTo>
                <a:cubicBezTo>
                  <a:pt x="14940" y="18970"/>
                  <a:pt x="16035" y="18222"/>
                  <a:pt x="16944" y="17300"/>
                </a:cubicBezTo>
                <a:cubicBezTo>
                  <a:pt x="17853" y="16378"/>
                  <a:pt x="18575" y="15268"/>
                  <a:pt x="19048" y="14072"/>
                </a:cubicBezTo>
                <a:cubicBezTo>
                  <a:pt x="19496" y="12950"/>
                  <a:pt x="19745" y="11741"/>
                  <a:pt x="19758" y="10532"/>
                </a:cubicBezTo>
                <a:cubicBezTo>
                  <a:pt x="19758" y="10457"/>
                  <a:pt x="19695" y="10382"/>
                  <a:pt x="19608" y="10382"/>
                </a:cubicBezTo>
                <a:lnTo>
                  <a:pt x="19210" y="10382"/>
                </a:lnTo>
                <a:cubicBezTo>
                  <a:pt x="19085" y="10382"/>
                  <a:pt x="19023" y="10233"/>
                  <a:pt x="19110" y="10133"/>
                </a:cubicBezTo>
                <a:lnTo>
                  <a:pt x="20069" y="9173"/>
                </a:lnTo>
                <a:lnTo>
                  <a:pt x="21027" y="10133"/>
                </a:lnTo>
                <a:cubicBezTo>
                  <a:pt x="21115" y="10220"/>
                  <a:pt x="21052" y="10382"/>
                  <a:pt x="20928" y="10382"/>
                </a:cubicBezTo>
                <a:lnTo>
                  <a:pt x="20517" y="10382"/>
                </a:lnTo>
                <a:cubicBezTo>
                  <a:pt x="20442" y="10382"/>
                  <a:pt x="20380" y="10445"/>
                  <a:pt x="20380" y="10520"/>
                </a:cubicBezTo>
                <a:cubicBezTo>
                  <a:pt x="20343" y="11803"/>
                  <a:pt x="20056" y="13087"/>
                  <a:pt x="19558" y="14271"/>
                </a:cubicBezTo>
                <a:cubicBezTo>
                  <a:pt x="19023" y="15530"/>
                  <a:pt x="18239" y="16664"/>
                  <a:pt x="17280" y="17624"/>
                </a:cubicBezTo>
                <a:cubicBezTo>
                  <a:pt x="16309" y="18571"/>
                  <a:pt x="15164" y="19332"/>
                  <a:pt x="13906" y="19830"/>
                </a:cubicBezTo>
                <a:cubicBezTo>
                  <a:pt x="12649" y="20341"/>
                  <a:pt x="11304" y="20590"/>
                  <a:pt x="9960" y="20578"/>
                </a:cubicBezTo>
                <a:cubicBezTo>
                  <a:pt x="8615" y="20565"/>
                  <a:pt x="7271" y="20291"/>
                  <a:pt x="6038" y="19755"/>
                </a:cubicBezTo>
                <a:cubicBezTo>
                  <a:pt x="4806" y="19232"/>
                  <a:pt x="3685" y="18459"/>
                  <a:pt x="2739" y="17499"/>
                </a:cubicBezTo>
                <a:cubicBezTo>
                  <a:pt x="1805" y="16540"/>
                  <a:pt x="1058" y="15405"/>
                  <a:pt x="560" y="14171"/>
                </a:cubicBezTo>
                <a:cubicBezTo>
                  <a:pt x="535" y="14109"/>
                  <a:pt x="510" y="14047"/>
                  <a:pt x="485" y="13972"/>
                </a:cubicBezTo>
                <a:cubicBezTo>
                  <a:pt x="1842" y="18384"/>
                  <a:pt x="5951" y="21600"/>
                  <a:pt x="10806" y="21600"/>
                </a:cubicBezTo>
                <a:cubicBezTo>
                  <a:pt x="16770" y="21600"/>
                  <a:pt x="21600" y="16764"/>
                  <a:pt x="21600" y="10794"/>
                </a:cubicBezTo>
                <a:cubicBezTo>
                  <a:pt x="21600" y="4824"/>
                  <a:pt x="16757" y="0"/>
                  <a:pt x="10794" y="0"/>
                </a:cubicBezTo>
                <a:close/>
                <a:moveTo>
                  <a:pt x="19583" y="8039"/>
                </a:moveTo>
                <a:lnTo>
                  <a:pt x="1992" y="8039"/>
                </a:lnTo>
                <a:cubicBezTo>
                  <a:pt x="1481" y="8039"/>
                  <a:pt x="1133" y="7528"/>
                  <a:pt x="1320" y="7055"/>
                </a:cubicBezTo>
                <a:cubicBezTo>
                  <a:pt x="2814" y="3278"/>
                  <a:pt x="6486" y="611"/>
                  <a:pt x="10794" y="611"/>
                </a:cubicBezTo>
                <a:cubicBezTo>
                  <a:pt x="15089" y="611"/>
                  <a:pt x="18774" y="3278"/>
                  <a:pt x="20268" y="7055"/>
                </a:cubicBezTo>
                <a:cubicBezTo>
                  <a:pt x="20442" y="7528"/>
                  <a:pt x="20094" y="8039"/>
                  <a:pt x="19583" y="803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A2666B-4855-40ED-8A70-59795F9F6589}"/>
              </a:ext>
            </a:extLst>
          </p:cNvPr>
          <p:cNvSpPr txBox="1"/>
          <p:nvPr/>
        </p:nvSpPr>
        <p:spPr>
          <a:xfrm>
            <a:off x="1335532" y="3303953"/>
            <a:ext cx="1176356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94E97C-0806-4A6B-909E-A28CFAD0AAA0}"/>
              </a:ext>
            </a:extLst>
          </p:cNvPr>
          <p:cNvSpPr txBox="1"/>
          <p:nvPr/>
        </p:nvSpPr>
        <p:spPr>
          <a:xfrm>
            <a:off x="1325676" y="3602153"/>
            <a:ext cx="1196068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pic>
        <p:nvPicPr>
          <p:cNvPr id="23" name="Graphic 22" descr="Lightbulb with solid fill">
            <a:extLst>
              <a:ext uri="{FF2B5EF4-FFF2-40B4-BE49-F238E27FC236}">
                <a16:creationId xmlns:a16="http://schemas.microsoft.com/office/drawing/2014/main" id="{5248DE14-6BC0-46A5-A709-7C979F4448F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88159" y="2800965"/>
            <a:ext cx="425129" cy="425129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8D2071FC-CEBC-45E8-8E07-AA11FE9EC0F5}"/>
              </a:ext>
            </a:extLst>
          </p:cNvPr>
          <p:cNvGrpSpPr/>
          <p:nvPr/>
        </p:nvGrpSpPr>
        <p:grpSpPr>
          <a:xfrm>
            <a:off x="4332443" y="4425751"/>
            <a:ext cx="2194560" cy="1260003"/>
            <a:chOff x="8921977" y="1394910"/>
            <a:chExt cx="2926080" cy="168000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3E06788-2B18-424B-9F1C-208DA1726DD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7D2E2E3-F9BF-4F95-B22A-839EBB5C790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A50ABF3-4D6A-48FA-9423-F5142B728D67}"/>
              </a:ext>
            </a:extLst>
          </p:cNvPr>
          <p:cNvGrpSpPr/>
          <p:nvPr/>
        </p:nvGrpSpPr>
        <p:grpSpPr>
          <a:xfrm>
            <a:off x="903443" y="4425753"/>
            <a:ext cx="2194560" cy="1260003"/>
            <a:chOff x="332936" y="2555951"/>
            <a:chExt cx="2926080" cy="16800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2E2FE76-9B62-4CDF-BCCC-41699F38D57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934E455-D61B-49FF-A812-4AB63A9C10C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6C586CD-694F-47D3-99AB-84AF6F77908D}"/>
              </a:ext>
            </a:extLst>
          </p:cNvPr>
          <p:cNvGrpSpPr/>
          <p:nvPr/>
        </p:nvGrpSpPr>
        <p:grpSpPr>
          <a:xfrm>
            <a:off x="2617943" y="1341847"/>
            <a:ext cx="2194560" cy="1260003"/>
            <a:chOff x="8921977" y="1394910"/>
            <a:chExt cx="2926080" cy="168000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EE23A6A-BA68-405F-8E14-5B1C68D267F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FDD0103-D675-4D55-9EC8-45075BBB8B1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84DB034-3584-4FC4-9915-116C0DBC5A86}"/>
              </a:ext>
            </a:extLst>
          </p:cNvPr>
          <p:cNvGrpSpPr/>
          <p:nvPr/>
        </p:nvGrpSpPr>
        <p:grpSpPr>
          <a:xfrm>
            <a:off x="6046469" y="1341847"/>
            <a:ext cx="2194560" cy="1260003"/>
            <a:chOff x="8921977" y="1394910"/>
            <a:chExt cx="2926080" cy="168000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1619707-3F62-4DD4-A047-195AF9D6B1B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1FEE591-B40C-431D-A536-CD15CDFA0A4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Circle Process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ACD87C0-C227-4BA1-8C9B-BF7918558A48}"/>
              </a:ext>
            </a:extLst>
          </p:cNvPr>
          <p:cNvSpPr/>
          <p:nvPr/>
        </p:nvSpPr>
        <p:spPr>
          <a:xfrm>
            <a:off x="4603432" y="2700022"/>
            <a:ext cx="1652582" cy="16506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cubicBezTo>
                  <a:pt x="4830" y="0"/>
                  <a:pt x="0" y="4836"/>
                  <a:pt x="0" y="10806"/>
                </a:cubicBezTo>
                <a:cubicBezTo>
                  <a:pt x="0" y="11591"/>
                  <a:pt x="87" y="12364"/>
                  <a:pt x="249" y="13112"/>
                </a:cubicBezTo>
                <a:cubicBezTo>
                  <a:pt x="361" y="13461"/>
                  <a:pt x="486" y="13810"/>
                  <a:pt x="622" y="14159"/>
                </a:cubicBezTo>
                <a:cubicBezTo>
                  <a:pt x="1145" y="15380"/>
                  <a:pt x="1892" y="16490"/>
                  <a:pt x="2839" y="17412"/>
                </a:cubicBezTo>
                <a:cubicBezTo>
                  <a:pt x="3772" y="18334"/>
                  <a:pt x="4893" y="19070"/>
                  <a:pt x="6113" y="19556"/>
                </a:cubicBezTo>
                <a:cubicBezTo>
                  <a:pt x="7333" y="20042"/>
                  <a:pt x="8640" y="20291"/>
                  <a:pt x="9947" y="20279"/>
                </a:cubicBezTo>
                <a:cubicBezTo>
                  <a:pt x="11254" y="20266"/>
                  <a:pt x="12549" y="19992"/>
                  <a:pt x="13744" y="19481"/>
                </a:cubicBezTo>
                <a:cubicBezTo>
                  <a:pt x="14940" y="18970"/>
                  <a:pt x="16035" y="18222"/>
                  <a:pt x="16944" y="17300"/>
                </a:cubicBezTo>
                <a:cubicBezTo>
                  <a:pt x="17853" y="16378"/>
                  <a:pt x="18575" y="15268"/>
                  <a:pt x="19048" y="14072"/>
                </a:cubicBezTo>
                <a:cubicBezTo>
                  <a:pt x="19496" y="12950"/>
                  <a:pt x="19745" y="11741"/>
                  <a:pt x="19758" y="10532"/>
                </a:cubicBezTo>
                <a:cubicBezTo>
                  <a:pt x="19758" y="10457"/>
                  <a:pt x="19695" y="10382"/>
                  <a:pt x="19608" y="10382"/>
                </a:cubicBezTo>
                <a:lnTo>
                  <a:pt x="19210" y="10382"/>
                </a:lnTo>
                <a:cubicBezTo>
                  <a:pt x="19085" y="10382"/>
                  <a:pt x="19023" y="10233"/>
                  <a:pt x="19110" y="10133"/>
                </a:cubicBezTo>
                <a:lnTo>
                  <a:pt x="20069" y="9173"/>
                </a:lnTo>
                <a:lnTo>
                  <a:pt x="21027" y="10133"/>
                </a:lnTo>
                <a:cubicBezTo>
                  <a:pt x="21115" y="10220"/>
                  <a:pt x="21052" y="10382"/>
                  <a:pt x="20928" y="10382"/>
                </a:cubicBezTo>
                <a:lnTo>
                  <a:pt x="20517" y="10382"/>
                </a:lnTo>
                <a:cubicBezTo>
                  <a:pt x="20442" y="10382"/>
                  <a:pt x="20380" y="10445"/>
                  <a:pt x="20380" y="10520"/>
                </a:cubicBezTo>
                <a:cubicBezTo>
                  <a:pt x="20343" y="11803"/>
                  <a:pt x="20056" y="13087"/>
                  <a:pt x="19558" y="14271"/>
                </a:cubicBezTo>
                <a:cubicBezTo>
                  <a:pt x="19023" y="15530"/>
                  <a:pt x="18239" y="16664"/>
                  <a:pt x="17280" y="17624"/>
                </a:cubicBezTo>
                <a:cubicBezTo>
                  <a:pt x="16309" y="18571"/>
                  <a:pt x="15164" y="19332"/>
                  <a:pt x="13906" y="19830"/>
                </a:cubicBezTo>
                <a:cubicBezTo>
                  <a:pt x="12649" y="20341"/>
                  <a:pt x="11304" y="20590"/>
                  <a:pt x="9960" y="20578"/>
                </a:cubicBezTo>
                <a:cubicBezTo>
                  <a:pt x="8615" y="20565"/>
                  <a:pt x="7271" y="20291"/>
                  <a:pt x="6038" y="19755"/>
                </a:cubicBezTo>
                <a:cubicBezTo>
                  <a:pt x="4806" y="19232"/>
                  <a:pt x="3685" y="18459"/>
                  <a:pt x="2739" y="17499"/>
                </a:cubicBezTo>
                <a:cubicBezTo>
                  <a:pt x="1805" y="16540"/>
                  <a:pt x="1058" y="15405"/>
                  <a:pt x="560" y="14171"/>
                </a:cubicBezTo>
                <a:cubicBezTo>
                  <a:pt x="535" y="14109"/>
                  <a:pt x="510" y="14047"/>
                  <a:pt x="485" y="13972"/>
                </a:cubicBezTo>
                <a:cubicBezTo>
                  <a:pt x="1842" y="18384"/>
                  <a:pt x="5951" y="21600"/>
                  <a:pt x="10806" y="21600"/>
                </a:cubicBezTo>
                <a:cubicBezTo>
                  <a:pt x="16770" y="21600"/>
                  <a:pt x="21600" y="16764"/>
                  <a:pt x="21600" y="10794"/>
                </a:cubicBezTo>
                <a:cubicBezTo>
                  <a:pt x="21600" y="4824"/>
                  <a:pt x="16745" y="0"/>
                  <a:pt x="10794" y="0"/>
                </a:cubicBezTo>
                <a:close/>
                <a:moveTo>
                  <a:pt x="19583" y="8039"/>
                </a:moveTo>
                <a:lnTo>
                  <a:pt x="1992" y="8039"/>
                </a:lnTo>
                <a:cubicBezTo>
                  <a:pt x="1481" y="8039"/>
                  <a:pt x="1133" y="7528"/>
                  <a:pt x="1320" y="7055"/>
                </a:cubicBezTo>
                <a:cubicBezTo>
                  <a:pt x="2814" y="3278"/>
                  <a:pt x="6486" y="611"/>
                  <a:pt x="10794" y="611"/>
                </a:cubicBezTo>
                <a:cubicBezTo>
                  <a:pt x="15089" y="611"/>
                  <a:pt x="18774" y="3278"/>
                  <a:pt x="20268" y="7055"/>
                </a:cubicBezTo>
                <a:cubicBezTo>
                  <a:pt x="20442" y="7528"/>
                  <a:pt x="20094" y="8039"/>
                  <a:pt x="19583" y="803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3FD435-E5C7-435C-84EA-B4B5988BF0BC}"/>
              </a:ext>
            </a:extLst>
          </p:cNvPr>
          <p:cNvSpPr txBox="1"/>
          <p:nvPr/>
        </p:nvSpPr>
        <p:spPr>
          <a:xfrm>
            <a:off x="4771676" y="3303953"/>
            <a:ext cx="1176356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4C655E-9072-4250-9843-49C2B44B6E26}"/>
              </a:ext>
            </a:extLst>
          </p:cNvPr>
          <p:cNvSpPr txBox="1"/>
          <p:nvPr/>
        </p:nvSpPr>
        <p:spPr>
          <a:xfrm>
            <a:off x="4761820" y="3602153"/>
            <a:ext cx="1196068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pic>
        <p:nvPicPr>
          <p:cNvPr id="20" name="Graphic 19" descr="Bullseye with solid fill">
            <a:extLst>
              <a:ext uri="{FF2B5EF4-FFF2-40B4-BE49-F238E27FC236}">
                <a16:creationId xmlns:a16="http://schemas.microsoft.com/office/drawing/2014/main" id="{A1ED78B8-46BA-4A3F-B48D-B7EF6FE28B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17159" y="2800965"/>
            <a:ext cx="425129" cy="425129"/>
          </a:xfrm>
          <a:prstGeom prst="rect">
            <a:avLst/>
          </a:prstGeom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F7415421-9678-4C10-B9B1-86992BC96FFE}"/>
              </a:ext>
            </a:extLst>
          </p:cNvPr>
          <p:cNvSpPr/>
          <p:nvPr/>
        </p:nvSpPr>
        <p:spPr>
          <a:xfrm>
            <a:off x="2888933" y="2700022"/>
            <a:ext cx="1651634" cy="16506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2" y="0"/>
                </a:moveTo>
                <a:cubicBezTo>
                  <a:pt x="5954" y="0"/>
                  <a:pt x="1844" y="3216"/>
                  <a:pt x="486" y="7628"/>
                </a:cubicBezTo>
                <a:cubicBezTo>
                  <a:pt x="511" y="7566"/>
                  <a:pt x="536" y="7503"/>
                  <a:pt x="560" y="7429"/>
                </a:cubicBezTo>
                <a:cubicBezTo>
                  <a:pt x="1059" y="6195"/>
                  <a:pt x="1806" y="5060"/>
                  <a:pt x="2740" y="4101"/>
                </a:cubicBezTo>
                <a:cubicBezTo>
                  <a:pt x="3675" y="3141"/>
                  <a:pt x="4796" y="2381"/>
                  <a:pt x="6041" y="1845"/>
                </a:cubicBezTo>
                <a:cubicBezTo>
                  <a:pt x="7275" y="1321"/>
                  <a:pt x="8620" y="1035"/>
                  <a:pt x="9965" y="1022"/>
                </a:cubicBezTo>
                <a:cubicBezTo>
                  <a:pt x="11311" y="1010"/>
                  <a:pt x="12668" y="1259"/>
                  <a:pt x="13914" y="1770"/>
                </a:cubicBezTo>
                <a:cubicBezTo>
                  <a:pt x="15172" y="2281"/>
                  <a:pt x="16318" y="3029"/>
                  <a:pt x="17290" y="3976"/>
                </a:cubicBezTo>
                <a:cubicBezTo>
                  <a:pt x="18262" y="4923"/>
                  <a:pt x="19034" y="6070"/>
                  <a:pt x="19570" y="7329"/>
                </a:cubicBezTo>
                <a:cubicBezTo>
                  <a:pt x="20068" y="8513"/>
                  <a:pt x="20354" y="9784"/>
                  <a:pt x="20392" y="11080"/>
                </a:cubicBezTo>
                <a:cubicBezTo>
                  <a:pt x="20392" y="11155"/>
                  <a:pt x="20454" y="11218"/>
                  <a:pt x="20529" y="11218"/>
                </a:cubicBezTo>
                <a:lnTo>
                  <a:pt x="20940" y="11218"/>
                </a:lnTo>
                <a:cubicBezTo>
                  <a:pt x="21064" y="11218"/>
                  <a:pt x="21127" y="11367"/>
                  <a:pt x="21039" y="11467"/>
                </a:cubicBezTo>
                <a:lnTo>
                  <a:pt x="20080" y="12427"/>
                </a:lnTo>
                <a:lnTo>
                  <a:pt x="19121" y="11467"/>
                </a:lnTo>
                <a:cubicBezTo>
                  <a:pt x="19034" y="11380"/>
                  <a:pt x="19096" y="11218"/>
                  <a:pt x="19221" y="11218"/>
                </a:cubicBezTo>
                <a:lnTo>
                  <a:pt x="19619" y="11218"/>
                </a:lnTo>
                <a:cubicBezTo>
                  <a:pt x="19694" y="11218"/>
                  <a:pt x="19769" y="11155"/>
                  <a:pt x="19769" y="11068"/>
                </a:cubicBezTo>
                <a:cubicBezTo>
                  <a:pt x="19756" y="9859"/>
                  <a:pt x="19507" y="8650"/>
                  <a:pt x="19059" y="7528"/>
                </a:cubicBezTo>
                <a:cubicBezTo>
                  <a:pt x="18573" y="6332"/>
                  <a:pt x="17851" y="5222"/>
                  <a:pt x="16954" y="4300"/>
                </a:cubicBezTo>
                <a:cubicBezTo>
                  <a:pt x="16044" y="3378"/>
                  <a:pt x="14961" y="2630"/>
                  <a:pt x="13752" y="2119"/>
                </a:cubicBezTo>
                <a:cubicBezTo>
                  <a:pt x="12556" y="1608"/>
                  <a:pt x="11261" y="1334"/>
                  <a:pt x="9953" y="1321"/>
                </a:cubicBezTo>
                <a:cubicBezTo>
                  <a:pt x="8645" y="1309"/>
                  <a:pt x="7337" y="1558"/>
                  <a:pt x="6116" y="2044"/>
                </a:cubicBezTo>
                <a:cubicBezTo>
                  <a:pt x="4896" y="2530"/>
                  <a:pt x="3787" y="3266"/>
                  <a:pt x="2840" y="4188"/>
                </a:cubicBezTo>
                <a:cubicBezTo>
                  <a:pt x="1906" y="5110"/>
                  <a:pt x="1146" y="6220"/>
                  <a:pt x="623" y="7441"/>
                </a:cubicBezTo>
                <a:cubicBezTo>
                  <a:pt x="473" y="7777"/>
                  <a:pt x="349" y="8126"/>
                  <a:pt x="249" y="8488"/>
                </a:cubicBezTo>
                <a:cubicBezTo>
                  <a:pt x="87" y="9236"/>
                  <a:pt x="0" y="9996"/>
                  <a:pt x="0" y="10794"/>
                </a:cubicBezTo>
                <a:cubicBezTo>
                  <a:pt x="0" y="16764"/>
                  <a:pt x="4833" y="21600"/>
                  <a:pt x="10800" y="21600"/>
                </a:cubicBezTo>
                <a:cubicBezTo>
                  <a:pt x="16767" y="21600"/>
                  <a:pt x="21600" y="16764"/>
                  <a:pt x="21600" y="10794"/>
                </a:cubicBezTo>
                <a:cubicBezTo>
                  <a:pt x="21600" y="4824"/>
                  <a:pt x="16779" y="0"/>
                  <a:pt x="10812" y="0"/>
                </a:cubicBezTo>
                <a:close/>
                <a:moveTo>
                  <a:pt x="20354" y="14508"/>
                </a:moveTo>
                <a:cubicBezTo>
                  <a:pt x="18859" y="18285"/>
                  <a:pt x="15185" y="20952"/>
                  <a:pt x="10875" y="20952"/>
                </a:cubicBezTo>
                <a:cubicBezTo>
                  <a:pt x="6577" y="20952"/>
                  <a:pt x="2890" y="18285"/>
                  <a:pt x="1395" y="14508"/>
                </a:cubicBezTo>
                <a:cubicBezTo>
                  <a:pt x="1208" y="14034"/>
                  <a:pt x="1557" y="13523"/>
                  <a:pt x="2068" y="13523"/>
                </a:cubicBezTo>
                <a:lnTo>
                  <a:pt x="19669" y="13523"/>
                </a:lnTo>
                <a:cubicBezTo>
                  <a:pt x="20192" y="13523"/>
                  <a:pt x="20541" y="14034"/>
                  <a:pt x="20354" y="14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03082A-1947-4D95-B1E2-144FC1F7E746}"/>
              </a:ext>
            </a:extLst>
          </p:cNvPr>
          <p:cNvSpPr txBox="1"/>
          <p:nvPr/>
        </p:nvSpPr>
        <p:spPr>
          <a:xfrm>
            <a:off x="3078607" y="2911047"/>
            <a:ext cx="1176356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A753A3-1BCD-4B2F-96C2-9AC3C0AC85CC}"/>
              </a:ext>
            </a:extLst>
          </p:cNvPr>
          <p:cNvSpPr txBox="1"/>
          <p:nvPr/>
        </p:nvSpPr>
        <p:spPr>
          <a:xfrm>
            <a:off x="3068751" y="3209247"/>
            <a:ext cx="1196068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pic>
        <p:nvPicPr>
          <p:cNvPr id="21" name="Graphic 20" descr="Gears with solid fill">
            <a:extLst>
              <a:ext uri="{FF2B5EF4-FFF2-40B4-BE49-F238E27FC236}">
                <a16:creationId xmlns:a16="http://schemas.microsoft.com/office/drawing/2014/main" id="{F03AED31-6DB6-4E20-BC0F-A3E08CE8E8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02185" y="3809786"/>
            <a:ext cx="425129" cy="425129"/>
          </a:xfrm>
          <a:prstGeom prst="rect">
            <a:avLst/>
          </a:prstGeom>
        </p:spPr>
      </p:pic>
      <p:sp>
        <p:nvSpPr>
          <p:cNvPr id="6" name="Shape">
            <a:extLst>
              <a:ext uri="{FF2B5EF4-FFF2-40B4-BE49-F238E27FC236}">
                <a16:creationId xmlns:a16="http://schemas.microsoft.com/office/drawing/2014/main" id="{F0A0EFA3-21B8-4EE9-8F54-D37D9E828478}"/>
              </a:ext>
            </a:extLst>
          </p:cNvPr>
          <p:cNvSpPr/>
          <p:nvPr/>
        </p:nvSpPr>
        <p:spPr>
          <a:xfrm>
            <a:off x="6317933" y="2700022"/>
            <a:ext cx="1651634" cy="16506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2" y="0"/>
                </a:moveTo>
                <a:cubicBezTo>
                  <a:pt x="5954" y="0"/>
                  <a:pt x="1844" y="3216"/>
                  <a:pt x="486" y="7628"/>
                </a:cubicBezTo>
                <a:cubicBezTo>
                  <a:pt x="511" y="7566"/>
                  <a:pt x="536" y="7503"/>
                  <a:pt x="560" y="7429"/>
                </a:cubicBezTo>
                <a:cubicBezTo>
                  <a:pt x="1059" y="6195"/>
                  <a:pt x="1806" y="5060"/>
                  <a:pt x="2740" y="4101"/>
                </a:cubicBezTo>
                <a:cubicBezTo>
                  <a:pt x="3675" y="3141"/>
                  <a:pt x="4796" y="2381"/>
                  <a:pt x="6041" y="1845"/>
                </a:cubicBezTo>
                <a:cubicBezTo>
                  <a:pt x="7275" y="1321"/>
                  <a:pt x="8620" y="1035"/>
                  <a:pt x="9965" y="1022"/>
                </a:cubicBezTo>
                <a:cubicBezTo>
                  <a:pt x="11311" y="1010"/>
                  <a:pt x="12668" y="1259"/>
                  <a:pt x="13914" y="1770"/>
                </a:cubicBezTo>
                <a:cubicBezTo>
                  <a:pt x="15172" y="2281"/>
                  <a:pt x="16318" y="3029"/>
                  <a:pt x="17290" y="3976"/>
                </a:cubicBezTo>
                <a:cubicBezTo>
                  <a:pt x="18262" y="4923"/>
                  <a:pt x="19034" y="6070"/>
                  <a:pt x="19570" y="7329"/>
                </a:cubicBezTo>
                <a:cubicBezTo>
                  <a:pt x="20068" y="8513"/>
                  <a:pt x="20354" y="9784"/>
                  <a:pt x="20392" y="11080"/>
                </a:cubicBezTo>
                <a:cubicBezTo>
                  <a:pt x="20392" y="11155"/>
                  <a:pt x="20454" y="11218"/>
                  <a:pt x="20529" y="11218"/>
                </a:cubicBezTo>
                <a:lnTo>
                  <a:pt x="20940" y="11218"/>
                </a:lnTo>
                <a:cubicBezTo>
                  <a:pt x="21064" y="11218"/>
                  <a:pt x="21127" y="11367"/>
                  <a:pt x="21039" y="11467"/>
                </a:cubicBezTo>
                <a:lnTo>
                  <a:pt x="20080" y="12427"/>
                </a:lnTo>
                <a:lnTo>
                  <a:pt x="19121" y="11467"/>
                </a:lnTo>
                <a:cubicBezTo>
                  <a:pt x="19034" y="11380"/>
                  <a:pt x="19096" y="11218"/>
                  <a:pt x="19221" y="11218"/>
                </a:cubicBezTo>
                <a:lnTo>
                  <a:pt x="19619" y="11218"/>
                </a:lnTo>
                <a:cubicBezTo>
                  <a:pt x="19694" y="11218"/>
                  <a:pt x="19769" y="11155"/>
                  <a:pt x="19769" y="11068"/>
                </a:cubicBezTo>
                <a:cubicBezTo>
                  <a:pt x="19756" y="9859"/>
                  <a:pt x="19507" y="8650"/>
                  <a:pt x="19059" y="7528"/>
                </a:cubicBezTo>
                <a:cubicBezTo>
                  <a:pt x="18573" y="6332"/>
                  <a:pt x="17851" y="5222"/>
                  <a:pt x="16954" y="4300"/>
                </a:cubicBezTo>
                <a:cubicBezTo>
                  <a:pt x="16044" y="3378"/>
                  <a:pt x="14961" y="2630"/>
                  <a:pt x="13752" y="2119"/>
                </a:cubicBezTo>
                <a:cubicBezTo>
                  <a:pt x="12556" y="1608"/>
                  <a:pt x="11261" y="1334"/>
                  <a:pt x="9953" y="1321"/>
                </a:cubicBezTo>
                <a:cubicBezTo>
                  <a:pt x="8645" y="1309"/>
                  <a:pt x="7337" y="1558"/>
                  <a:pt x="6116" y="2044"/>
                </a:cubicBezTo>
                <a:cubicBezTo>
                  <a:pt x="4896" y="2530"/>
                  <a:pt x="3787" y="3266"/>
                  <a:pt x="2840" y="4188"/>
                </a:cubicBezTo>
                <a:cubicBezTo>
                  <a:pt x="1906" y="5110"/>
                  <a:pt x="1146" y="6220"/>
                  <a:pt x="623" y="7441"/>
                </a:cubicBezTo>
                <a:cubicBezTo>
                  <a:pt x="473" y="7777"/>
                  <a:pt x="349" y="8126"/>
                  <a:pt x="249" y="8488"/>
                </a:cubicBezTo>
                <a:cubicBezTo>
                  <a:pt x="87" y="9236"/>
                  <a:pt x="0" y="9996"/>
                  <a:pt x="0" y="10794"/>
                </a:cubicBezTo>
                <a:cubicBezTo>
                  <a:pt x="0" y="16764"/>
                  <a:pt x="4833" y="21600"/>
                  <a:pt x="10800" y="21600"/>
                </a:cubicBezTo>
                <a:cubicBezTo>
                  <a:pt x="16767" y="21600"/>
                  <a:pt x="21600" y="16764"/>
                  <a:pt x="21600" y="10794"/>
                </a:cubicBezTo>
                <a:cubicBezTo>
                  <a:pt x="21600" y="4824"/>
                  <a:pt x="16779" y="0"/>
                  <a:pt x="10812" y="0"/>
                </a:cubicBezTo>
                <a:close/>
                <a:moveTo>
                  <a:pt x="20354" y="14508"/>
                </a:moveTo>
                <a:cubicBezTo>
                  <a:pt x="18859" y="18285"/>
                  <a:pt x="15185" y="20952"/>
                  <a:pt x="10875" y="20952"/>
                </a:cubicBezTo>
                <a:cubicBezTo>
                  <a:pt x="6577" y="20952"/>
                  <a:pt x="2890" y="18285"/>
                  <a:pt x="1395" y="14508"/>
                </a:cubicBezTo>
                <a:cubicBezTo>
                  <a:pt x="1208" y="14034"/>
                  <a:pt x="1557" y="13523"/>
                  <a:pt x="2068" y="13523"/>
                </a:cubicBezTo>
                <a:lnTo>
                  <a:pt x="19669" y="13523"/>
                </a:lnTo>
                <a:cubicBezTo>
                  <a:pt x="20180" y="13523"/>
                  <a:pt x="20541" y="14034"/>
                  <a:pt x="20354" y="1450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8F1F1E7-D6FC-477D-9AFD-17481704D1A7}"/>
              </a:ext>
            </a:extLst>
          </p:cNvPr>
          <p:cNvSpPr txBox="1"/>
          <p:nvPr/>
        </p:nvSpPr>
        <p:spPr>
          <a:xfrm>
            <a:off x="6514751" y="2911047"/>
            <a:ext cx="1176356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71692-ACEC-43BB-B6D7-B6D298287DE2}"/>
              </a:ext>
            </a:extLst>
          </p:cNvPr>
          <p:cNvSpPr txBox="1"/>
          <p:nvPr/>
        </p:nvSpPr>
        <p:spPr>
          <a:xfrm>
            <a:off x="6504895" y="3209247"/>
            <a:ext cx="1196068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pic>
        <p:nvPicPr>
          <p:cNvPr id="22" name="Graphic 21" descr="Hourglass 30% with solid fill">
            <a:extLst>
              <a:ext uri="{FF2B5EF4-FFF2-40B4-BE49-F238E27FC236}">
                <a16:creationId xmlns:a16="http://schemas.microsoft.com/office/drawing/2014/main" id="{B6EA9CCC-BABC-4A58-86FF-414BFD787A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31185" y="3809786"/>
            <a:ext cx="425129" cy="425129"/>
          </a:xfrm>
          <a:prstGeom prst="rect">
            <a:avLst/>
          </a:prstGeom>
        </p:spPr>
      </p:pic>
      <p:sp>
        <p:nvSpPr>
          <p:cNvPr id="4" name="Shape">
            <a:extLst>
              <a:ext uri="{FF2B5EF4-FFF2-40B4-BE49-F238E27FC236}">
                <a16:creationId xmlns:a16="http://schemas.microsoft.com/office/drawing/2014/main" id="{897A4429-2E7E-43D4-89EC-638EA5E19BB1}"/>
              </a:ext>
            </a:extLst>
          </p:cNvPr>
          <p:cNvSpPr/>
          <p:nvPr/>
        </p:nvSpPr>
        <p:spPr>
          <a:xfrm>
            <a:off x="1174432" y="2700022"/>
            <a:ext cx="1652582" cy="16506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cubicBezTo>
                  <a:pt x="4830" y="0"/>
                  <a:pt x="0" y="4836"/>
                  <a:pt x="0" y="10806"/>
                </a:cubicBezTo>
                <a:cubicBezTo>
                  <a:pt x="0" y="11591"/>
                  <a:pt x="87" y="12364"/>
                  <a:pt x="249" y="13112"/>
                </a:cubicBezTo>
                <a:cubicBezTo>
                  <a:pt x="361" y="13461"/>
                  <a:pt x="486" y="13810"/>
                  <a:pt x="622" y="14159"/>
                </a:cubicBezTo>
                <a:cubicBezTo>
                  <a:pt x="1145" y="15380"/>
                  <a:pt x="1892" y="16490"/>
                  <a:pt x="2839" y="17412"/>
                </a:cubicBezTo>
                <a:cubicBezTo>
                  <a:pt x="3772" y="18334"/>
                  <a:pt x="4893" y="19070"/>
                  <a:pt x="6113" y="19556"/>
                </a:cubicBezTo>
                <a:cubicBezTo>
                  <a:pt x="7333" y="20042"/>
                  <a:pt x="8640" y="20291"/>
                  <a:pt x="9947" y="20279"/>
                </a:cubicBezTo>
                <a:cubicBezTo>
                  <a:pt x="11254" y="20266"/>
                  <a:pt x="12549" y="19992"/>
                  <a:pt x="13744" y="19481"/>
                </a:cubicBezTo>
                <a:cubicBezTo>
                  <a:pt x="14940" y="18970"/>
                  <a:pt x="16035" y="18222"/>
                  <a:pt x="16944" y="17300"/>
                </a:cubicBezTo>
                <a:cubicBezTo>
                  <a:pt x="17853" y="16378"/>
                  <a:pt x="18575" y="15268"/>
                  <a:pt x="19048" y="14072"/>
                </a:cubicBezTo>
                <a:cubicBezTo>
                  <a:pt x="19496" y="12950"/>
                  <a:pt x="19745" y="11741"/>
                  <a:pt x="19758" y="10532"/>
                </a:cubicBezTo>
                <a:cubicBezTo>
                  <a:pt x="19758" y="10457"/>
                  <a:pt x="19695" y="10382"/>
                  <a:pt x="19608" y="10382"/>
                </a:cubicBezTo>
                <a:lnTo>
                  <a:pt x="19210" y="10382"/>
                </a:lnTo>
                <a:cubicBezTo>
                  <a:pt x="19085" y="10382"/>
                  <a:pt x="19023" y="10233"/>
                  <a:pt x="19110" y="10133"/>
                </a:cubicBezTo>
                <a:lnTo>
                  <a:pt x="20069" y="9173"/>
                </a:lnTo>
                <a:lnTo>
                  <a:pt x="21027" y="10133"/>
                </a:lnTo>
                <a:cubicBezTo>
                  <a:pt x="21115" y="10220"/>
                  <a:pt x="21052" y="10382"/>
                  <a:pt x="20928" y="10382"/>
                </a:cubicBezTo>
                <a:lnTo>
                  <a:pt x="20517" y="10382"/>
                </a:lnTo>
                <a:cubicBezTo>
                  <a:pt x="20442" y="10382"/>
                  <a:pt x="20380" y="10445"/>
                  <a:pt x="20380" y="10520"/>
                </a:cubicBezTo>
                <a:cubicBezTo>
                  <a:pt x="20343" y="11803"/>
                  <a:pt x="20056" y="13087"/>
                  <a:pt x="19558" y="14271"/>
                </a:cubicBezTo>
                <a:cubicBezTo>
                  <a:pt x="19023" y="15530"/>
                  <a:pt x="18239" y="16664"/>
                  <a:pt x="17280" y="17624"/>
                </a:cubicBezTo>
                <a:cubicBezTo>
                  <a:pt x="16309" y="18571"/>
                  <a:pt x="15164" y="19332"/>
                  <a:pt x="13906" y="19830"/>
                </a:cubicBezTo>
                <a:cubicBezTo>
                  <a:pt x="12649" y="20341"/>
                  <a:pt x="11304" y="20590"/>
                  <a:pt x="9960" y="20578"/>
                </a:cubicBezTo>
                <a:cubicBezTo>
                  <a:pt x="8615" y="20565"/>
                  <a:pt x="7271" y="20291"/>
                  <a:pt x="6038" y="19755"/>
                </a:cubicBezTo>
                <a:cubicBezTo>
                  <a:pt x="4806" y="19232"/>
                  <a:pt x="3685" y="18459"/>
                  <a:pt x="2739" y="17499"/>
                </a:cubicBezTo>
                <a:cubicBezTo>
                  <a:pt x="1805" y="16540"/>
                  <a:pt x="1058" y="15405"/>
                  <a:pt x="560" y="14171"/>
                </a:cubicBezTo>
                <a:cubicBezTo>
                  <a:pt x="535" y="14109"/>
                  <a:pt x="510" y="14047"/>
                  <a:pt x="485" y="13972"/>
                </a:cubicBezTo>
                <a:cubicBezTo>
                  <a:pt x="1842" y="18384"/>
                  <a:pt x="5951" y="21600"/>
                  <a:pt x="10806" y="21600"/>
                </a:cubicBezTo>
                <a:cubicBezTo>
                  <a:pt x="16770" y="21600"/>
                  <a:pt x="21600" y="16764"/>
                  <a:pt x="21600" y="10794"/>
                </a:cubicBezTo>
                <a:cubicBezTo>
                  <a:pt x="21600" y="4824"/>
                  <a:pt x="16757" y="0"/>
                  <a:pt x="10794" y="0"/>
                </a:cubicBezTo>
                <a:close/>
                <a:moveTo>
                  <a:pt x="19583" y="8039"/>
                </a:moveTo>
                <a:lnTo>
                  <a:pt x="1992" y="8039"/>
                </a:lnTo>
                <a:cubicBezTo>
                  <a:pt x="1481" y="8039"/>
                  <a:pt x="1133" y="7528"/>
                  <a:pt x="1320" y="7055"/>
                </a:cubicBezTo>
                <a:cubicBezTo>
                  <a:pt x="2814" y="3278"/>
                  <a:pt x="6486" y="611"/>
                  <a:pt x="10794" y="611"/>
                </a:cubicBezTo>
                <a:cubicBezTo>
                  <a:pt x="15089" y="611"/>
                  <a:pt x="18774" y="3278"/>
                  <a:pt x="20268" y="7055"/>
                </a:cubicBezTo>
                <a:cubicBezTo>
                  <a:pt x="20442" y="7528"/>
                  <a:pt x="20094" y="8039"/>
                  <a:pt x="19583" y="803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A2666B-4855-40ED-8A70-59795F9F6589}"/>
              </a:ext>
            </a:extLst>
          </p:cNvPr>
          <p:cNvSpPr txBox="1"/>
          <p:nvPr/>
        </p:nvSpPr>
        <p:spPr>
          <a:xfrm>
            <a:off x="1335532" y="3303953"/>
            <a:ext cx="1176356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94E97C-0806-4A6B-909E-A28CFAD0AAA0}"/>
              </a:ext>
            </a:extLst>
          </p:cNvPr>
          <p:cNvSpPr txBox="1"/>
          <p:nvPr/>
        </p:nvSpPr>
        <p:spPr>
          <a:xfrm>
            <a:off x="1325676" y="3602153"/>
            <a:ext cx="1196068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pic>
        <p:nvPicPr>
          <p:cNvPr id="23" name="Graphic 22" descr="Lightbulb with solid fill">
            <a:extLst>
              <a:ext uri="{FF2B5EF4-FFF2-40B4-BE49-F238E27FC236}">
                <a16:creationId xmlns:a16="http://schemas.microsoft.com/office/drawing/2014/main" id="{5248DE14-6BC0-46A5-A709-7C979F4448F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88159" y="2800965"/>
            <a:ext cx="425129" cy="425129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3A7230B7-3448-478F-8D11-4B491359ADDE}"/>
              </a:ext>
            </a:extLst>
          </p:cNvPr>
          <p:cNvGrpSpPr/>
          <p:nvPr/>
        </p:nvGrpSpPr>
        <p:grpSpPr>
          <a:xfrm>
            <a:off x="4332443" y="4425751"/>
            <a:ext cx="2194560" cy="1260003"/>
            <a:chOff x="8921977" y="1394910"/>
            <a:chExt cx="2926080" cy="168000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D71903C-D89E-4244-AD13-86C02639CAF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E9F0B91-77FE-47C7-BB6D-E227D23AD66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AFC5129-2BA5-4EB3-A174-9D0DCB191809}"/>
              </a:ext>
            </a:extLst>
          </p:cNvPr>
          <p:cNvGrpSpPr/>
          <p:nvPr/>
        </p:nvGrpSpPr>
        <p:grpSpPr>
          <a:xfrm>
            <a:off x="903443" y="4425753"/>
            <a:ext cx="2194560" cy="1260003"/>
            <a:chOff x="332936" y="2555951"/>
            <a:chExt cx="2926080" cy="168000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DD8B099-80F3-42E6-A20A-CEC7D03D4E5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B1531D1-13AF-4585-B3F5-EBF2C14A84A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A878324-88E7-4796-A31D-FDE05A5B7ED4}"/>
              </a:ext>
            </a:extLst>
          </p:cNvPr>
          <p:cNvGrpSpPr/>
          <p:nvPr/>
        </p:nvGrpSpPr>
        <p:grpSpPr>
          <a:xfrm>
            <a:off x="2617943" y="1341847"/>
            <a:ext cx="2194560" cy="1260003"/>
            <a:chOff x="8921977" y="1394910"/>
            <a:chExt cx="2926080" cy="168000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9C1E0EE-7691-46EC-B3B4-24C387B1CB7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448AF0A-C68C-410B-8159-4034B2D9847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5772381-CCCA-4882-B7BC-1C529A73045D}"/>
              </a:ext>
            </a:extLst>
          </p:cNvPr>
          <p:cNvGrpSpPr/>
          <p:nvPr/>
        </p:nvGrpSpPr>
        <p:grpSpPr>
          <a:xfrm>
            <a:off x="6046469" y="1341847"/>
            <a:ext cx="2194560" cy="1260003"/>
            <a:chOff x="8921977" y="1394910"/>
            <a:chExt cx="2926080" cy="168000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C369901-E6A2-41F8-8410-8696E57DEDB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703CD2A-52E1-452F-B6EF-D3DD0A01D00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7280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505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Circle Process – Slide Template</vt:lpstr>
      <vt:lpstr>Alternating Circle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Circle Process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2022-03-30T16:58:52Z</dcterms:modified>
  <cp:category>Charts &amp; Diagrams</cp:category>
</cp:coreProperties>
</file>