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6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Circle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ACD87C0-C227-4BA1-8C9B-BF7918558A48}"/>
              </a:ext>
            </a:extLst>
          </p:cNvPr>
          <p:cNvSpPr/>
          <p:nvPr/>
        </p:nvSpPr>
        <p:spPr>
          <a:xfrm>
            <a:off x="6137910" y="2457029"/>
            <a:ext cx="2203442" cy="2200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45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3FD435-E5C7-435C-84EA-B4B5988BF0BC}"/>
              </a:ext>
            </a:extLst>
          </p:cNvPr>
          <p:cNvSpPr txBox="1"/>
          <p:nvPr/>
        </p:nvSpPr>
        <p:spPr>
          <a:xfrm>
            <a:off x="6362234" y="3293048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4C655E-9072-4250-9843-49C2B44B6E26}"/>
              </a:ext>
            </a:extLst>
          </p:cNvPr>
          <p:cNvSpPr txBox="1"/>
          <p:nvPr/>
        </p:nvSpPr>
        <p:spPr>
          <a:xfrm>
            <a:off x="6349093" y="3659871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A1ED78B8-46BA-4A3F-B48D-B7EF6FE28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6212" y="2591620"/>
            <a:ext cx="566838" cy="566838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F7415421-9678-4C10-B9B1-86992BC96FFE}"/>
              </a:ext>
            </a:extLst>
          </p:cNvPr>
          <p:cNvSpPr/>
          <p:nvPr/>
        </p:nvSpPr>
        <p:spPr>
          <a:xfrm>
            <a:off x="3851910" y="2457029"/>
            <a:ext cx="2202179" cy="2200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92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03082A-1947-4D95-B1E2-144FC1F7E746}"/>
              </a:ext>
            </a:extLst>
          </p:cNvPr>
          <p:cNvSpPr txBox="1"/>
          <p:nvPr/>
        </p:nvSpPr>
        <p:spPr>
          <a:xfrm>
            <a:off x="4104809" y="2769173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A753A3-1BCD-4B2F-96C2-9AC3C0AC85CC}"/>
              </a:ext>
            </a:extLst>
          </p:cNvPr>
          <p:cNvSpPr txBox="1"/>
          <p:nvPr/>
        </p:nvSpPr>
        <p:spPr>
          <a:xfrm>
            <a:off x="4091668" y="3135996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F03AED31-6DB6-4E20-BC0F-A3E08CE8E8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9580" y="3936715"/>
            <a:ext cx="566838" cy="566838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F0A0EFA3-21B8-4EE9-8F54-D37D9E828478}"/>
              </a:ext>
            </a:extLst>
          </p:cNvPr>
          <p:cNvSpPr/>
          <p:nvPr/>
        </p:nvSpPr>
        <p:spPr>
          <a:xfrm>
            <a:off x="8423910" y="2457029"/>
            <a:ext cx="2202179" cy="2200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80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F1F1E7-D6FC-477D-9AFD-17481704D1A7}"/>
              </a:ext>
            </a:extLst>
          </p:cNvPr>
          <p:cNvSpPr txBox="1"/>
          <p:nvPr/>
        </p:nvSpPr>
        <p:spPr>
          <a:xfrm>
            <a:off x="8686334" y="2769173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71692-ACEC-43BB-B6D7-B6D298287DE2}"/>
              </a:ext>
            </a:extLst>
          </p:cNvPr>
          <p:cNvSpPr txBox="1"/>
          <p:nvPr/>
        </p:nvSpPr>
        <p:spPr>
          <a:xfrm>
            <a:off x="8673193" y="3135996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B6EA9CCC-BABC-4A58-86FF-414BFD787A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41580" y="3936715"/>
            <a:ext cx="566838" cy="566838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897A4429-2E7E-43D4-89EC-638EA5E19BB1}"/>
              </a:ext>
            </a:extLst>
          </p:cNvPr>
          <p:cNvSpPr/>
          <p:nvPr/>
        </p:nvSpPr>
        <p:spPr>
          <a:xfrm>
            <a:off x="1565910" y="2457029"/>
            <a:ext cx="2203442" cy="2200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57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A2666B-4855-40ED-8A70-59795F9F6589}"/>
              </a:ext>
            </a:extLst>
          </p:cNvPr>
          <p:cNvSpPr txBox="1"/>
          <p:nvPr/>
        </p:nvSpPr>
        <p:spPr>
          <a:xfrm>
            <a:off x="1780709" y="3293048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94E97C-0806-4A6B-909E-A28CFAD0AAA0}"/>
              </a:ext>
            </a:extLst>
          </p:cNvPr>
          <p:cNvSpPr txBox="1"/>
          <p:nvPr/>
        </p:nvSpPr>
        <p:spPr>
          <a:xfrm>
            <a:off x="1767568" y="3659871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5248DE14-6BC0-46A5-A709-7C979F444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84212" y="2591620"/>
            <a:ext cx="566838" cy="566838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D2071FC-CEBC-45E8-8E07-AA11FE9EC0F5}"/>
              </a:ext>
            </a:extLst>
          </p:cNvPr>
          <p:cNvGrpSpPr/>
          <p:nvPr/>
        </p:nvGrpSpPr>
        <p:grpSpPr>
          <a:xfrm>
            <a:off x="5776591" y="4659311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E06788-2B18-424B-9F1C-208DA1726DD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7D2E2E3-F9BF-4F95-B22A-839EBB5C79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50ABF3-4D6A-48FA-9423-F5142B728D67}"/>
              </a:ext>
            </a:extLst>
          </p:cNvPr>
          <p:cNvGrpSpPr/>
          <p:nvPr/>
        </p:nvGrpSpPr>
        <p:grpSpPr>
          <a:xfrm>
            <a:off x="1204591" y="4659311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2E2FE76-9B62-4CDF-BCCC-41699F38D5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34E455-D61B-49FF-A812-4AB63A9C10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6C586CD-694F-47D3-99AB-84AF6F77908D}"/>
              </a:ext>
            </a:extLst>
          </p:cNvPr>
          <p:cNvGrpSpPr/>
          <p:nvPr/>
        </p:nvGrpSpPr>
        <p:grpSpPr>
          <a:xfrm>
            <a:off x="3490591" y="1034692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E23A6A-BA68-405F-8E14-5B1C68D267F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DD0103-D675-4D55-9EC8-45075BBB8B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84DB034-3584-4FC4-9915-116C0DBC5A86}"/>
              </a:ext>
            </a:extLst>
          </p:cNvPr>
          <p:cNvGrpSpPr/>
          <p:nvPr/>
        </p:nvGrpSpPr>
        <p:grpSpPr>
          <a:xfrm>
            <a:off x="8061959" y="1034692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619707-3F62-4DD4-A047-195AF9D6B1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FEE591-B40C-431D-A536-CD15CDFA0A4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Circle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ACD87C0-C227-4BA1-8C9B-BF7918558A48}"/>
              </a:ext>
            </a:extLst>
          </p:cNvPr>
          <p:cNvSpPr/>
          <p:nvPr/>
        </p:nvSpPr>
        <p:spPr>
          <a:xfrm>
            <a:off x="6137910" y="2457029"/>
            <a:ext cx="2203442" cy="2200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45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3FD435-E5C7-435C-84EA-B4B5988BF0BC}"/>
              </a:ext>
            </a:extLst>
          </p:cNvPr>
          <p:cNvSpPr txBox="1"/>
          <p:nvPr/>
        </p:nvSpPr>
        <p:spPr>
          <a:xfrm>
            <a:off x="6362234" y="3293048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4C655E-9072-4250-9843-49C2B44B6E26}"/>
              </a:ext>
            </a:extLst>
          </p:cNvPr>
          <p:cNvSpPr txBox="1"/>
          <p:nvPr/>
        </p:nvSpPr>
        <p:spPr>
          <a:xfrm>
            <a:off x="6349093" y="3659871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A1ED78B8-46BA-4A3F-B48D-B7EF6FE28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6212" y="2591620"/>
            <a:ext cx="566838" cy="566838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F7415421-9678-4C10-B9B1-86992BC96FFE}"/>
              </a:ext>
            </a:extLst>
          </p:cNvPr>
          <p:cNvSpPr/>
          <p:nvPr/>
        </p:nvSpPr>
        <p:spPr>
          <a:xfrm>
            <a:off x="3851910" y="2457029"/>
            <a:ext cx="2202179" cy="2200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92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03082A-1947-4D95-B1E2-144FC1F7E746}"/>
              </a:ext>
            </a:extLst>
          </p:cNvPr>
          <p:cNvSpPr txBox="1"/>
          <p:nvPr/>
        </p:nvSpPr>
        <p:spPr>
          <a:xfrm>
            <a:off x="4104809" y="2769173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A753A3-1BCD-4B2F-96C2-9AC3C0AC85CC}"/>
              </a:ext>
            </a:extLst>
          </p:cNvPr>
          <p:cNvSpPr txBox="1"/>
          <p:nvPr/>
        </p:nvSpPr>
        <p:spPr>
          <a:xfrm>
            <a:off x="4091668" y="3135996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F03AED31-6DB6-4E20-BC0F-A3E08CE8E8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9580" y="3936715"/>
            <a:ext cx="566838" cy="566838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F0A0EFA3-21B8-4EE9-8F54-D37D9E828478}"/>
              </a:ext>
            </a:extLst>
          </p:cNvPr>
          <p:cNvSpPr/>
          <p:nvPr/>
        </p:nvSpPr>
        <p:spPr>
          <a:xfrm>
            <a:off x="8423910" y="2457029"/>
            <a:ext cx="2202179" cy="2200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80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F1F1E7-D6FC-477D-9AFD-17481704D1A7}"/>
              </a:ext>
            </a:extLst>
          </p:cNvPr>
          <p:cNvSpPr txBox="1"/>
          <p:nvPr/>
        </p:nvSpPr>
        <p:spPr>
          <a:xfrm>
            <a:off x="8686334" y="2769173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71692-ACEC-43BB-B6D7-B6D298287DE2}"/>
              </a:ext>
            </a:extLst>
          </p:cNvPr>
          <p:cNvSpPr txBox="1"/>
          <p:nvPr/>
        </p:nvSpPr>
        <p:spPr>
          <a:xfrm>
            <a:off x="8673193" y="3135996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B6EA9CCC-BABC-4A58-86FF-414BFD787A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41580" y="3936715"/>
            <a:ext cx="566838" cy="566838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897A4429-2E7E-43D4-89EC-638EA5E19BB1}"/>
              </a:ext>
            </a:extLst>
          </p:cNvPr>
          <p:cNvSpPr/>
          <p:nvPr/>
        </p:nvSpPr>
        <p:spPr>
          <a:xfrm>
            <a:off x="1565910" y="2457029"/>
            <a:ext cx="2203442" cy="2200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57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A2666B-4855-40ED-8A70-59795F9F6589}"/>
              </a:ext>
            </a:extLst>
          </p:cNvPr>
          <p:cNvSpPr txBox="1"/>
          <p:nvPr/>
        </p:nvSpPr>
        <p:spPr>
          <a:xfrm>
            <a:off x="1780709" y="3293048"/>
            <a:ext cx="156847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94E97C-0806-4A6B-909E-A28CFAD0AAA0}"/>
              </a:ext>
            </a:extLst>
          </p:cNvPr>
          <p:cNvSpPr txBox="1"/>
          <p:nvPr/>
        </p:nvSpPr>
        <p:spPr>
          <a:xfrm>
            <a:off x="1767568" y="3659871"/>
            <a:ext cx="15947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5248DE14-6BC0-46A5-A709-7C979F444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84212" y="2591620"/>
            <a:ext cx="566838" cy="566838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D2071FC-CEBC-45E8-8E07-AA11FE9EC0F5}"/>
              </a:ext>
            </a:extLst>
          </p:cNvPr>
          <p:cNvGrpSpPr/>
          <p:nvPr/>
        </p:nvGrpSpPr>
        <p:grpSpPr>
          <a:xfrm>
            <a:off x="5776591" y="4659311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E06788-2B18-424B-9F1C-208DA1726DD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7D2E2E3-F9BF-4F95-B22A-839EBB5C79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50ABF3-4D6A-48FA-9423-F5142B728D67}"/>
              </a:ext>
            </a:extLst>
          </p:cNvPr>
          <p:cNvGrpSpPr/>
          <p:nvPr/>
        </p:nvGrpSpPr>
        <p:grpSpPr>
          <a:xfrm>
            <a:off x="1204591" y="4659311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2E2FE76-9B62-4CDF-BCCC-41699F38D5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34E455-D61B-49FF-A812-4AB63A9C10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6C586CD-694F-47D3-99AB-84AF6F77908D}"/>
              </a:ext>
            </a:extLst>
          </p:cNvPr>
          <p:cNvGrpSpPr/>
          <p:nvPr/>
        </p:nvGrpSpPr>
        <p:grpSpPr>
          <a:xfrm>
            <a:off x="3490591" y="1034692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E23A6A-BA68-405F-8E14-5B1C68D267F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DD0103-D675-4D55-9EC8-45075BBB8B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84DB034-3584-4FC4-9915-116C0DBC5A86}"/>
              </a:ext>
            </a:extLst>
          </p:cNvPr>
          <p:cNvGrpSpPr/>
          <p:nvPr/>
        </p:nvGrpSpPr>
        <p:grpSpPr>
          <a:xfrm>
            <a:off x="8061959" y="1034692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619707-3F62-4DD4-A047-195AF9D6B1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FEE591-B40C-431D-A536-CD15CDFA0A4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728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505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Circle Process – Slide Template</vt:lpstr>
      <vt:lpstr>Alternating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Circle Process</dc:title>
  <dc:creator>PresentationGO.com</dc:creator>
  <dc:description>© Copyright PresentationGO.com - Do not distribute or sale without written permission.</dc:description>
  <cp:lastModifiedBy>Christophe Barroche</cp:lastModifiedBy>
  <cp:revision>10</cp:revision>
  <dcterms:created xsi:type="dcterms:W3CDTF">2014-11-26T05:14:11Z</dcterms:created>
  <dcterms:modified xsi:type="dcterms:W3CDTF">2022-03-30T16:57:28Z</dcterms:modified>
  <cp:category>Charts &amp; Diagrams</cp:category>
</cp:coreProperties>
</file>