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48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2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55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Alternating Flow Process for PowerPoint</a:t>
            </a:r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77DD1F6A-C087-41EF-AEB3-096227136EDB}"/>
              </a:ext>
            </a:extLst>
          </p:cNvPr>
          <p:cNvSpPr/>
          <p:nvPr/>
        </p:nvSpPr>
        <p:spPr>
          <a:xfrm rot="13500000">
            <a:off x="6175705" y="1553057"/>
            <a:ext cx="2340286" cy="3584292"/>
          </a:xfrm>
          <a:custGeom>
            <a:avLst/>
            <a:gdLst>
              <a:gd name="connsiteX0" fmla="*/ 2340286 w 2340286"/>
              <a:gd name="connsiteY0" fmla="*/ 2539157 h 3584292"/>
              <a:gd name="connsiteX1" fmla="*/ 1229950 w 2340286"/>
              <a:gd name="connsiteY1" fmla="*/ 3584292 h 3584292"/>
              <a:gd name="connsiteX2" fmla="*/ 0 w 2340286"/>
              <a:gd name="connsiteY2" fmla="*/ 2539157 h 3584292"/>
              <a:gd name="connsiteX3" fmla="*/ 485578 w 2340286"/>
              <a:gd name="connsiteY3" fmla="*/ 2539157 h 3584292"/>
              <a:gd name="connsiteX4" fmla="*/ 485578 w 2340286"/>
              <a:gd name="connsiteY4" fmla="*/ 0 h 3584292"/>
              <a:gd name="connsiteX5" fmla="*/ 1866322 w 2340286"/>
              <a:gd name="connsiteY5" fmla="*/ 0 h 3584292"/>
              <a:gd name="connsiteX6" fmla="*/ 1866322 w 2340286"/>
              <a:gd name="connsiteY6" fmla="*/ 2539156 h 3584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0286" h="3584292">
                <a:moveTo>
                  <a:pt x="2340286" y="2539157"/>
                </a:moveTo>
                <a:lnTo>
                  <a:pt x="1229950" y="3584292"/>
                </a:lnTo>
                <a:lnTo>
                  <a:pt x="0" y="2539157"/>
                </a:lnTo>
                <a:lnTo>
                  <a:pt x="485578" y="2539157"/>
                </a:lnTo>
                <a:lnTo>
                  <a:pt x="485578" y="0"/>
                </a:lnTo>
                <a:lnTo>
                  <a:pt x="1866322" y="0"/>
                </a:lnTo>
                <a:lnTo>
                  <a:pt x="1866322" y="2539156"/>
                </a:lnTo>
                <a:close/>
              </a:path>
            </a:pathLst>
          </a:custGeom>
          <a:solidFill>
            <a:schemeClr val="accent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/>
            <a:endParaRPr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7A9B40A2-89A1-4989-BF9B-5B8811A413BC}"/>
              </a:ext>
            </a:extLst>
          </p:cNvPr>
          <p:cNvSpPr/>
          <p:nvPr/>
        </p:nvSpPr>
        <p:spPr>
          <a:xfrm rot="18900000">
            <a:off x="5020383" y="2404974"/>
            <a:ext cx="1377464" cy="1707315"/>
          </a:xfrm>
          <a:custGeom>
            <a:avLst/>
            <a:gdLst>
              <a:gd name="connsiteX0" fmla="*/ 1377464 w 1377464"/>
              <a:gd name="connsiteY0" fmla="*/ 0 h 1707315"/>
              <a:gd name="connsiteX1" fmla="*/ 1377464 w 1377464"/>
              <a:gd name="connsiteY1" fmla="*/ 1377463 h 1707315"/>
              <a:gd name="connsiteX2" fmla="*/ 880046 w 1377464"/>
              <a:gd name="connsiteY2" fmla="*/ 1377463 h 1707315"/>
              <a:gd name="connsiteX3" fmla="*/ 688731 w 1377464"/>
              <a:gd name="connsiteY3" fmla="*/ 1707315 h 1707315"/>
              <a:gd name="connsiteX4" fmla="*/ 497416 w 1377464"/>
              <a:gd name="connsiteY4" fmla="*/ 1377463 h 1707315"/>
              <a:gd name="connsiteX5" fmla="*/ 0 w 1377464"/>
              <a:gd name="connsiteY5" fmla="*/ 1377463 h 1707315"/>
              <a:gd name="connsiteX6" fmla="*/ 0 w 1377464"/>
              <a:gd name="connsiteY6" fmla="*/ 0 h 170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7464" h="1707315">
                <a:moveTo>
                  <a:pt x="1377464" y="0"/>
                </a:moveTo>
                <a:lnTo>
                  <a:pt x="1377464" y="1377463"/>
                </a:lnTo>
                <a:lnTo>
                  <a:pt x="880046" y="1377463"/>
                </a:lnTo>
                <a:lnTo>
                  <a:pt x="688731" y="1707315"/>
                </a:lnTo>
                <a:lnTo>
                  <a:pt x="497416" y="1377463"/>
                </a:lnTo>
                <a:lnTo>
                  <a:pt x="0" y="137746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/>
            <a:endParaRPr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DC76448F-E7C0-499B-8E2E-4665D99D87B8}"/>
              </a:ext>
            </a:extLst>
          </p:cNvPr>
          <p:cNvSpPr/>
          <p:nvPr/>
        </p:nvSpPr>
        <p:spPr>
          <a:xfrm rot="13500000">
            <a:off x="4046371" y="3145745"/>
            <a:ext cx="1377464" cy="1707317"/>
          </a:xfrm>
          <a:custGeom>
            <a:avLst/>
            <a:gdLst>
              <a:gd name="connsiteX0" fmla="*/ 1377464 w 1377464"/>
              <a:gd name="connsiteY0" fmla="*/ 1377464 h 1707317"/>
              <a:gd name="connsiteX1" fmla="*/ 880047 w 1377464"/>
              <a:gd name="connsiteY1" fmla="*/ 1377464 h 1707317"/>
              <a:gd name="connsiteX2" fmla="*/ 688732 w 1377464"/>
              <a:gd name="connsiteY2" fmla="*/ 1707317 h 1707317"/>
              <a:gd name="connsiteX3" fmla="*/ 497417 w 1377464"/>
              <a:gd name="connsiteY3" fmla="*/ 1377464 h 1707317"/>
              <a:gd name="connsiteX4" fmla="*/ 688732 w 1377464"/>
              <a:gd name="connsiteY4" fmla="*/ 1377464 h 1707317"/>
              <a:gd name="connsiteX5" fmla="*/ 0 w 1377464"/>
              <a:gd name="connsiteY5" fmla="*/ 1377464 h 1707317"/>
              <a:gd name="connsiteX6" fmla="*/ 0 w 1377464"/>
              <a:gd name="connsiteY6" fmla="*/ 0 h 1707317"/>
              <a:gd name="connsiteX7" fmla="*/ 1377464 w 1377464"/>
              <a:gd name="connsiteY7" fmla="*/ 0 h 1707317"/>
              <a:gd name="connsiteX0" fmla="*/ 1377464 w 1377464"/>
              <a:gd name="connsiteY0" fmla="*/ 1377464 h 1707317"/>
              <a:gd name="connsiteX1" fmla="*/ 880047 w 1377464"/>
              <a:gd name="connsiteY1" fmla="*/ 1377464 h 1707317"/>
              <a:gd name="connsiteX2" fmla="*/ 688732 w 1377464"/>
              <a:gd name="connsiteY2" fmla="*/ 1707317 h 1707317"/>
              <a:gd name="connsiteX3" fmla="*/ 497417 w 1377464"/>
              <a:gd name="connsiteY3" fmla="*/ 1377464 h 1707317"/>
              <a:gd name="connsiteX4" fmla="*/ 0 w 1377464"/>
              <a:gd name="connsiteY4" fmla="*/ 1377464 h 1707317"/>
              <a:gd name="connsiteX5" fmla="*/ 0 w 1377464"/>
              <a:gd name="connsiteY5" fmla="*/ 0 h 1707317"/>
              <a:gd name="connsiteX6" fmla="*/ 1377464 w 1377464"/>
              <a:gd name="connsiteY6" fmla="*/ 0 h 1707317"/>
              <a:gd name="connsiteX7" fmla="*/ 1377464 w 1377464"/>
              <a:gd name="connsiteY7" fmla="*/ 1377464 h 1707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7464" h="1707317">
                <a:moveTo>
                  <a:pt x="1377464" y="1377464"/>
                </a:moveTo>
                <a:lnTo>
                  <a:pt x="880047" y="1377464"/>
                </a:lnTo>
                <a:lnTo>
                  <a:pt x="688732" y="1707317"/>
                </a:lnTo>
                <a:lnTo>
                  <a:pt x="497417" y="1377464"/>
                </a:lnTo>
                <a:lnTo>
                  <a:pt x="0" y="1377464"/>
                </a:lnTo>
                <a:lnTo>
                  <a:pt x="0" y="0"/>
                </a:lnTo>
                <a:lnTo>
                  <a:pt x="1377464" y="0"/>
                </a:lnTo>
                <a:lnTo>
                  <a:pt x="1377464" y="1377464"/>
                </a:ln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/>
            <a:endParaRPr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EB59A7B4-B567-4284-B76B-4B4A092CD537}"/>
              </a:ext>
            </a:extLst>
          </p:cNvPr>
          <p:cNvSpPr/>
          <p:nvPr/>
        </p:nvSpPr>
        <p:spPr>
          <a:xfrm rot="18900000">
            <a:off x="3072361" y="2404973"/>
            <a:ext cx="1377464" cy="1707315"/>
          </a:xfrm>
          <a:custGeom>
            <a:avLst/>
            <a:gdLst>
              <a:gd name="connsiteX0" fmla="*/ 1377464 w 1377464"/>
              <a:gd name="connsiteY0" fmla="*/ 0 h 1707315"/>
              <a:gd name="connsiteX1" fmla="*/ 1377464 w 1377464"/>
              <a:gd name="connsiteY1" fmla="*/ 1377463 h 1707315"/>
              <a:gd name="connsiteX2" fmla="*/ 880046 w 1377464"/>
              <a:gd name="connsiteY2" fmla="*/ 1377463 h 1707315"/>
              <a:gd name="connsiteX3" fmla="*/ 688731 w 1377464"/>
              <a:gd name="connsiteY3" fmla="*/ 1707315 h 1707315"/>
              <a:gd name="connsiteX4" fmla="*/ 497416 w 1377464"/>
              <a:gd name="connsiteY4" fmla="*/ 1377463 h 1707315"/>
              <a:gd name="connsiteX5" fmla="*/ 0 w 1377464"/>
              <a:gd name="connsiteY5" fmla="*/ 1377463 h 1707315"/>
              <a:gd name="connsiteX6" fmla="*/ 0 w 1377464"/>
              <a:gd name="connsiteY6" fmla="*/ 0 h 170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7464" h="1707315">
                <a:moveTo>
                  <a:pt x="1377464" y="0"/>
                </a:moveTo>
                <a:lnTo>
                  <a:pt x="1377464" y="1377463"/>
                </a:lnTo>
                <a:lnTo>
                  <a:pt x="880046" y="1377463"/>
                </a:lnTo>
                <a:lnTo>
                  <a:pt x="688731" y="1707315"/>
                </a:lnTo>
                <a:lnTo>
                  <a:pt x="497416" y="1377463"/>
                </a:lnTo>
                <a:lnTo>
                  <a:pt x="0" y="137746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/>
            <a:endParaRPr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B1A4CFC6-9C3D-4FD1-A5FF-753362BBC472}"/>
              </a:ext>
            </a:extLst>
          </p:cNvPr>
          <p:cNvSpPr/>
          <p:nvPr/>
        </p:nvSpPr>
        <p:spPr>
          <a:xfrm rot="13500000">
            <a:off x="2098350" y="3145744"/>
            <a:ext cx="1377464" cy="1707317"/>
          </a:xfrm>
          <a:custGeom>
            <a:avLst/>
            <a:gdLst>
              <a:gd name="connsiteX0" fmla="*/ 1377464 w 1377464"/>
              <a:gd name="connsiteY0" fmla="*/ 1377464 h 1707317"/>
              <a:gd name="connsiteX1" fmla="*/ 880047 w 1377464"/>
              <a:gd name="connsiteY1" fmla="*/ 1377464 h 1707317"/>
              <a:gd name="connsiteX2" fmla="*/ 880047 w 1377464"/>
              <a:gd name="connsiteY2" fmla="*/ 1377464 h 1707317"/>
              <a:gd name="connsiteX3" fmla="*/ 836817 w 1377464"/>
              <a:gd name="connsiteY3" fmla="*/ 1377464 h 1707317"/>
              <a:gd name="connsiteX4" fmla="*/ 836817 w 1377464"/>
              <a:gd name="connsiteY4" fmla="*/ 1377464 h 1707317"/>
              <a:gd name="connsiteX5" fmla="*/ 880047 w 1377464"/>
              <a:gd name="connsiteY5" fmla="*/ 1377464 h 1707317"/>
              <a:gd name="connsiteX6" fmla="*/ 688732 w 1377464"/>
              <a:gd name="connsiteY6" fmla="*/ 1707317 h 1707317"/>
              <a:gd name="connsiteX7" fmla="*/ 497417 w 1377464"/>
              <a:gd name="connsiteY7" fmla="*/ 1377464 h 1707317"/>
              <a:gd name="connsiteX8" fmla="*/ 558527 w 1377464"/>
              <a:gd name="connsiteY8" fmla="*/ 1377464 h 1707317"/>
              <a:gd name="connsiteX9" fmla="*/ 558527 w 1377464"/>
              <a:gd name="connsiteY9" fmla="*/ 1377464 h 1707317"/>
              <a:gd name="connsiteX10" fmla="*/ 497417 w 1377464"/>
              <a:gd name="connsiteY10" fmla="*/ 1377464 h 1707317"/>
              <a:gd name="connsiteX11" fmla="*/ 497417 w 1377464"/>
              <a:gd name="connsiteY11" fmla="*/ 1377464 h 1707317"/>
              <a:gd name="connsiteX12" fmla="*/ 0 w 1377464"/>
              <a:gd name="connsiteY12" fmla="*/ 1377464 h 1707317"/>
              <a:gd name="connsiteX13" fmla="*/ 0 w 1377464"/>
              <a:gd name="connsiteY13" fmla="*/ 0 h 1707317"/>
              <a:gd name="connsiteX14" fmla="*/ 1377464 w 1377464"/>
              <a:gd name="connsiteY14" fmla="*/ 0 h 1707317"/>
              <a:gd name="connsiteX0" fmla="*/ 1377464 w 1377464"/>
              <a:gd name="connsiteY0" fmla="*/ 1377464 h 1707317"/>
              <a:gd name="connsiteX1" fmla="*/ 880047 w 1377464"/>
              <a:gd name="connsiteY1" fmla="*/ 1377464 h 1707317"/>
              <a:gd name="connsiteX2" fmla="*/ 880047 w 1377464"/>
              <a:gd name="connsiteY2" fmla="*/ 1377464 h 1707317"/>
              <a:gd name="connsiteX3" fmla="*/ 836817 w 1377464"/>
              <a:gd name="connsiteY3" fmla="*/ 1377464 h 1707317"/>
              <a:gd name="connsiteX4" fmla="*/ 880047 w 1377464"/>
              <a:gd name="connsiteY4" fmla="*/ 1377464 h 1707317"/>
              <a:gd name="connsiteX5" fmla="*/ 688732 w 1377464"/>
              <a:gd name="connsiteY5" fmla="*/ 1707317 h 1707317"/>
              <a:gd name="connsiteX6" fmla="*/ 497417 w 1377464"/>
              <a:gd name="connsiteY6" fmla="*/ 1377464 h 1707317"/>
              <a:gd name="connsiteX7" fmla="*/ 558527 w 1377464"/>
              <a:gd name="connsiteY7" fmla="*/ 1377464 h 1707317"/>
              <a:gd name="connsiteX8" fmla="*/ 558527 w 1377464"/>
              <a:gd name="connsiteY8" fmla="*/ 1377464 h 1707317"/>
              <a:gd name="connsiteX9" fmla="*/ 497417 w 1377464"/>
              <a:gd name="connsiteY9" fmla="*/ 1377464 h 1707317"/>
              <a:gd name="connsiteX10" fmla="*/ 497417 w 1377464"/>
              <a:gd name="connsiteY10" fmla="*/ 1377464 h 1707317"/>
              <a:gd name="connsiteX11" fmla="*/ 0 w 1377464"/>
              <a:gd name="connsiteY11" fmla="*/ 1377464 h 1707317"/>
              <a:gd name="connsiteX12" fmla="*/ 0 w 1377464"/>
              <a:gd name="connsiteY12" fmla="*/ 0 h 1707317"/>
              <a:gd name="connsiteX13" fmla="*/ 1377464 w 1377464"/>
              <a:gd name="connsiteY13" fmla="*/ 0 h 1707317"/>
              <a:gd name="connsiteX14" fmla="*/ 1377464 w 1377464"/>
              <a:gd name="connsiteY14" fmla="*/ 1377464 h 1707317"/>
              <a:gd name="connsiteX0" fmla="*/ 1377464 w 1377464"/>
              <a:gd name="connsiteY0" fmla="*/ 1377464 h 1707317"/>
              <a:gd name="connsiteX1" fmla="*/ 880047 w 1377464"/>
              <a:gd name="connsiteY1" fmla="*/ 1377464 h 1707317"/>
              <a:gd name="connsiteX2" fmla="*/ 880047 w 1377464"/>
              <a:gd name="connsiteY2" fmla="*/ 1377464 h 1707317"/>
              <a:gd name="connsiteX3" fmla="*/ 880047 w 1377464"/>
              <a:gd name="connsiteY3" fmla="*/ 1377464 h 1707317"/>
              <a:gd name="connsiteX4" fmla="*/ 688732 w 1377464"/>
              <a:gd name="connsiteY4" fmla="*/ 1707317 h 1707317"/>
              <a:gd name="connsiteX5" fmla="*/ 497417 w 1377464"/>
              <a:gd name="connsiteY5" fmla="*/ 1377464 h 1707317"/>
              <a:gd name="connsiteX6" fmla="*/ 558527 w 1377464"/>
              <a:gd name="connsiteY6" fmla="*/ 1377464 h 1707317"/>
              <a:gd name="connsiteX7" fmla="*/ 558527 w 1377464"/>
              <a:gd name="connsiteY7" fmla="*/ 1377464 h 1707317"/>
              <a:gd name="connsiteX8" fmla="*/ 497417 w 1377464"/>
              <a:gd name="connsiteY8" fmla="*/ 1377464 h 1707317"/>
              <a:gd name="connsiteX9" fmla="*/ 497417 w 1377464"/>
              <a:gd name="connsiteY9" fmla="*/ 1377464 h 1707317"/>
              <a:gd name="connsiteX10" fmla="*/ 0 w 1377464"/>
              <a:gd name="connsiteY10" fmla="*/ 1377464 h 1707317"/>
              <a:gd name="connsiteX11" fmla="*/ 0 w 1377464"/>
              <a:gd name="connsiteY11" fmla="*/ 0 h 1707317"/>
              <a:gd name="connsiteX12" fmla="*/ 1377464 w 1377464"/>
              <a:gd name="connsiteY12" fmla="*/ 0 h 1707317"/>
              <a:gd name="connsiteX13" fmla="*/ 1377464 w 1377464"/>
              <a:gd name="connsiteY13" fmla="*/ 1377464 h 1707317"/>
              <a:gd name="connsiteX0" fmla="*/ 1377464 w 1377464"/>
              <a:gd name="connsiteY0" fmla="*/ 1377464 h 1707317"/>
              <a:gd name="connsiteX1" fmla="*/ 880047 w 1377464"/>
              <a:gd name="connsiteY1" fmla="*/ 1377464 h 1707317"/>
              <a:gd name="connsiteX2" fmla="*/ 880047 w 1377464"/>
              <a:gd name="connsiteY2" fmla="*/ 1377464 h 1707317"/>
              <a:gd name="connsiteX3" fmla="*/ 880047 w 1377464"/>
              <a:gd name="connsiteY3" fmla="*/ 1377464 h 1707317"/>
              <a:gd name="connsiteX4" fmla="*/ 688732 w 1377464"/>
              <a:gd name="connsiteY4" fmla="*/ 1707317 h 1707317"/>
              <a:gd name="connsiteX5" fmla="*/ 497417 w 1377464"/>
              <a:gd name="connsiteY5" fmla="*/ 1377464 h 1707317"/>
              <a:gd name="connsiteX6" fmla="*/ 558527 w 1377464"/>
              <a:gd name="connsiteY6" fmla="*/ 1377464 h 1707317"/>
              <a:gd name="connsiteX7" fmla="*/ 497417 w 1377464"/>
              <a:gd name="connsiteY7" fmla="*/ 1377464 h 1707317"/>
              <a:gd name="connsiteX8" fmla="*/ 497417 w 1377464"/>
              <a:gd name="connsiteY8" fmla="*/ 1377464 h 1707317"/>
              <a:gd name="connsiteX9" fmla="*/ 0 w 1377464"/>
              <a:gd name="connsiteY9" fmla="*/ 1377464 h 1707317"/>
              <a:gd name="connsiteX10" fmla="*/ 0 w 1377464"/>
              <a:gd name="connsiteY10" fmla="*/ 0 h 1707317"/>
              <a:gd name="connsiteX11" fmla="*/ 1377464 w 1377464"/>
              <a:gd name="connsiteY11" fmla="*/ 0 h 1707317"/>
              <a:gd name="connsiteX12" fmla="*/ 1377464 w 1377464"/>
              <a:gd name="connsiteY12" fmla="*/ 1377464 h 1707317"/>
              <a:gd name="connsiteX0" fmla="*/ 1377464 w 1377464"/>
              <a:gd name="connsiteY0" fmla="*/ 1377464 h 1707317"/>
              <a:gd name="connsiteX1" fmla="*/ 880047 w 1377464"/>
              <a:gd name="connsiteY1" fmla="*/ 1377464 h 1707317"/>
              <a:gd name="connsiteX2" fmla="*/ 880047 w 1377464"/>
              <a:gd name="connsiteY2" fmla="*/ 1377464 h 1707317"/>
              <a:gd name="connsiteX3" fmla="*/ 880047 w 1377464"/>
              <a:gd name="connsiteY3" fmla="*/ 1377464 h 1707317"/>
              <a:gd name="connsiteX4" fmla="*/ 688732 w 1377464"/>
              <a:gd name="connsiteY4" fmla="*/ 1707317 h 1707317"/>
              <a:gd name="connsiteX5" fmla="*/ 497417 w 1377464"/>
              <a:gd name="connsiteY5" fmla="*/ 1377464 h 1707317"/>
              <a:gd name="connsiteX6" fmla="*/ 497417 w 1377464"/>
              <a:gd name="connsiteY6" fmla="*/ 1377464 h 1707317"/>
              <a:gd name="connsiteX7" fmla="*/ 497417 w 1377464"/>
              <a:gd name="connsiteY7" fmla="*/ 1377464 h 1707317"/>
              <a:gd name="connsiteX8" fmla="*/ 0 w 1377464"/>
              <a:gd name="connsiteY8" fmla="*/ 1377464 h 1707317"/>
              <a:gd name="connsiteX9" fmla="*/ 0 w 1377464"/>
              <a:gd name="connsiteY9" fmla="*/ 0 h 1707317"/>
              <a:gd name="connsiteX10" fmla="*/ 1377464 w 1377464"/>
              <a:gd name="connsiteY10" fmla="*/ 0 h 1707317"/>
              <a:gd name="connsiteX11" fmla="*/ 1377464 w 1377464"/>
              <a:gd name="connsiteY11" fmla="*/ 1377464 h 1707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77464" h="1707317">
                <a:moveTo>
                  <a:pt x="1377464" y="1377464"/>
                </a:moveTo>
                <a:lnTo>
                  <a:pt x="880047" y="1377464"/>
                </a:lnTo>
                <a:lnTo>
                  <a:pt x="880047" y="1377464"/>
                </a:lnTo>
                <a:lnTo>
                  <a:pt x="880047" y="1377464"/>
                </a:lnTo>
                <a:lnTo>
                  <a:pt x="688732" y="1707317"/>
                </a:lnTo>
                <a:lnTo>
                  <a:pt x="497417" y="1377464"/>
                </a:lnTo>
                <a:lnTo>
                  <a:pt x="497417" y="1377464"/>
                </a:lnTo>
                <a:lnTo>
                  <a:pt x="497417" y="1377464"/>
                </a:lnTo>
                <a:lnTo>
                  <a:pt x="0" y="1377464"/>
                </a:lnTo>
                <a:lnTo>
                  <a:pt x="0" y="0"/>
                </a:lnTo>
                <a:lnTo>
                  <a:pt x="1377464" y="0"/>
                </a:lnTo>
                <a:lnTo>
                  <a:pt x="1377464" y="1377464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/>
            <a:endParaRPr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7B2B5CBA-5624-4456-A61E-21B82C508931}"/>
              </a:ext>
            </a:extLst>
          </p:cNvPr>
          <p:cNvSpPr/>
          <p:nvPr/>
        </p:nvSpPr>
        <p:spPr>
          <a:xfrm rot="18900000">
            <a:off x="1124337" y="2404973"/>
            <a:ext cx="1377464" cy="1707315"/>
          </a:xfrm>
          <a:custGeom>
            <a:avLst/>
            <a:gdLst>
              <a:gd name="connsiteX0" fmla="*/ 1377464 w 1377464"/>
              <a:gd name="connsiteY0" fmla="*/ 0 h 1707315"/>
              <a:gd name="connsiteX1" fmla="*/ 1377464 w 1377464"/>
              <a:gd name="connsiteY1" fmla="*/ 1377463 h 1707315"/>
              <a:gd name="connsiteX2" fmla="*/ 880046 w 1377464"/>
              <a:gd name="connsiteY2" fmla="*/ 1377463 h 1707315"/>
              <a:gd name="connsiteX3" fmla="*/ 688731 w 1377464"/>
              <a:gd name="connsiteY3" fmla="*/ 1707315 h 1707315"/>
              <a:gd name="connsiteX4" fmla="*/ 497417 w 1377464"/>
              <a:gd name="connsiteY4" fmla="*/ 1377463 h 1707315"/>
              <a:gd name="connsiteX5" fmla="*/ 0 w 1377464"/>
              <a:gd name="connsiteY5" fmla="*/ 1377463 h 1707315"/>
              <a:gd name="connsiteX6" fmla="*/ 0 w 1377464"/>
              <a:gd name="connsiteY6" fmla="*/ 0 h 170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7464" h="1707315">
                <a:moveTo>
                  <a:pt x="1377464" y="0"/>
                </a:moveTo>
                <a:lnTo>
                  <a:pt x="1377464" y="1377463"/>
                </a:lnTo>
                <a:lnTo>
                  <a:pt x="880046" y="1377463"/>
                </a:lnTo>
                <a:lnTo>
                  <a:pt x="688731" y="1707315"/>
                </a:lnTo>
                <a:lnTo>
                  <a:pt x="497417" y="1377463"/>
                </a:lnTo>
                <a:lnTo>
                  <a:pt x="0" y="137746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/>
            <a:endParaRPr/>
          </a:p>
        </p:txBody>
      </p:sp>
      <p:pic>
        <p:nvPicPr>
          <p:cNvPr id="6" name="Graphic 5" descr="Pencil">
            <a:extLst>
              <a:ext uri="{FF2B5EF4-FFF2-40B4-BE49-F238E27FC236}">
                <a16:creationId xmlns:a16="http://schemas.microsoft.com/office/drawing/2014/main" id="{CC90C1E7-5867-47E4-A521-509F1E078A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27752" y="2717769"/>
            <a:ext cx="737388" cy="737388"/>
          </a:xfrm>
          <a:prstGeom prst="rect">
            <a:avLst/>
          </a:prstGeom>
        </p:spPr>
      </p:pic>
      <p:pic>
        <p:nvPicPr>
          <p:cNvPr id="8" name="Graphic 7" descr="Bar chart">
            <a:extLst>
              <a:ext uri="{FF2B5EF4-FFF2-40B4-BE49-F238E27FC236}">
                <a16:creationId xmlns:a16="http://schemas.microsoft.com/office/drawing/2014/main" id="{C393C3BE-DD19-4941-9E19-3D7D000740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301762" y="3959888"/>
            <a:ext cx="737388" cy="737388"/>
          </a:xfrm>
          <a:prstGeom prst="rect">
            <a:avLst/>
          </a:prstGeom>
        </p:spPr>
      </p:pic>
      <p:pic>
        <p:nvPicPr>
          <p:cNvPr id="10" name="Graphic 9" descr="Bullseye">
            <a:extLst>
              <a:ext uri="{FF2B5EF4-FFF2-40B4-BE49-F238E27FC236}">
                <a16:creationId xmlns:a16="http://schemas.microsoft.com/office/drawing/2014/main" id="{4BFF5569-555A-4E2C-ADBF-2DAEA6A0382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72399" y="2717769"/>
            <a:ext cx="737388" cy="737388"/>
          </a:xfrm>
          <a:prstGeom prst="rect">
            <a:avLst/>
          </a:prstGeom>
        </p:spPr>
      </p:pic>
      <p:pic>
        <p:nvPicPr>
          <p:cNvPr id="12" name="Graphic 11" descr="Head with Gears">
            <a:extLst>
              <a:ext uri="{FF2B5EF4-FFF2-40B4-BE49-F238E27FC236}">
                <a16:creationId xmlns:a16="http://schemas.microsoft.com/office/drawing/2014/main" id="{FA6F0E55-E2B3-4C94-83ED-9A274163F88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316405" y="2717769"/>
            <a:ext cx="737388" cy="737388"/>
          </a:xfrm>
          <a:prstGeom prst="rect">
            <a:avLst/>
          </a:prstGeom>
        </p:spPr>
      </p:pic>
      <p:pic>
        <p:nvPicPr>
          <p:cNvPr id="14" name="Graphic 13" descr="Lightbulb">
            <a:extLst>
              <a:ext uri="{FF2B5EF4-FFF2-40B4-BE49-F238E27FC236}">
                <a16:creationId xmlns:a16="http://schemas.microsoft.com/office/drawing/2014/main" id="{9DB980FB-DEA1-4842-BE99-4D7FF1BF5A7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53211" y="3959888"/>
            <a:ext cx="737388" cy="737388"/>
          </a:xfrm>
          <a:prstGeom prst="rect">
            <a:avLst/>
          </a:prstGeom>
        </p:spPr>
      </p:pic>
      <p:sp>
        <p:nvSpPr>
          <p:cNvPr id="121" name="TextBox 120">
            <a:extLst>
              <a:ext uri="{FF2B5EF4-FFF2-40B4-BE49-F238E27FC236}">
                <a16:creationId xmlns:a16="http://schemas.microsoft.com/office/drawing/2014/main" id="{41007892-8E5D-4C2E-95ED-BA29B8B50EE4}"/>
              </a:ext>
            </a:extLst>
          </p:cNvPr>
          <p:cNvSpPr txBox="1"/>
          <p:nvPr/>
        </p:nvSpPr>
        <p:spPr>
          <a:xfrm>
            <a:off x="9137994" y="1618614"/>
            <a:ext cx="245616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48ACBC25-C58B-4CE5-8DAC-7DA980B5C69E}"/>
              </a:ext>
            </a:extLst>
          </p:cNvPr>
          <p:cNvSpPr txBox="1"/>
          <p:nvPr/>
        </p:nvSpPr>
        <p:spPr>
          <a:xfrm>
            <a:off x="9144513" y="2077770"/>
            <a:ext cx="2449641" cy="181588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6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BFACC275-E4C6-4C6D-9F51-AD571A749FAF}"/>
              </a:ext>
            </a:extLst>
          </p:cNvPr>
          <p:cNvSpPr txBox="1"/>
          <p:nvPr/>
        </p:nvSpPr>
        <p:spPr>
          <a:xfrm>
            <a:off x="671290" y="1575177"/>
            <a:ext cx="2045005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dirty="0"/>
              <a:t>Lorem Ipsum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86EC1780-3793-4B5A-97CD-1FD6D3FD1826}"/>
              </a:ext>
            </a:extLst>
          </p:cNvPr>
          <p:cNvSpPr txBox="1"/>
          <p:nvPr/>
        </p:nvSpPr>
        <p:spPr>
          <a:xfrm>
            <a:off x="2618590" y="1575177"/>
            <a:ext cx="2045005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dirty="0"/>
              <a:t>Lorem Ipsum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27ECF7F3-82CB-40CB-AA96-D4E30EFE300A}"/>
              </a:ext>
            </a:extLst>
          </p:cNvPr>
          <p:cNvSpPr txBox="1"/>
          <p:nvPr/>
        </p:nvSpPr>
        <p:spPr>
          <a:xfrm>
            <a:off x="4565890" y="1575177"/>
            <a:ext cx="2045005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dirty="0"/>
              <a:t>Lorem Ipsum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D46F53EF-3561-46FB-BB19-008FE587E411}"/>
              </a:ext>
            </a:extLst>
          </p:cNvPr>
          <p:cNvSpPr txBox="1"/>
          <p:nvPr/>
        </p:nvSpPr>
        <p:spPr>
          <a:xfrm>
            <a:off x="1596087" y="5227535"/>
            <a:ext cx="2045005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dirty="0"/>
              <a:t>Lorem Ipsum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DF785633-1B97-43BF-B276-8CDC9969E0E6}"/>
              </a:ext>
            </a:extLst>
          </p:cNvPr>
          <p:cNvSpPr txBox="1"/>
          <p:nvPr/>
        </p:nvSpPr>
        <p:spPr>
          <a:xfrm>
            <a:off x="3543387" y="5227535"/>
            <a:ext cx="2045005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dirty="0"/>
              <a:t>Lorem Ipsum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4CC367A0-267B-4FCE-A88C-52EC9FC8441C}"/>
              </a:ext>
            </a:extLst>
          </p:cNvPr>
          <p:cNvSpPr txBox="1"/>
          <p:nvPr/>
        </p:nvSpPr>
        <p:spPr>
          <a:xfrm>
            <a:off x="5540582" y="5227535"/>
            <a:ext cx="2045005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dirty="0"/>
              <a:t>Lorem Ipsum</a:t>
            </a:r>
          </a:p>
        </p:txBody>
      </p:sp>
      <p:pic>
        <p:nvPicPr>
          <p:cNvPr id="134" name="Graphic 133" descr="Shopping cart">
            <a:extLst>
              <a:ext uri="{FF2B5EF4-FFF2-40B4-BE49-F238E27FC236}">
                <a16:creationId xmlns:a16="http://schemas.microsoft.com/office/drawing/2014/main" id="{D84B78DC-7DCF-42A0-8CF3-591C0D93812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233381" y="2717769"/>
            <a:ext cx="737388" cy="737388"/>
          </a:xfrm>
          <a:prstGeom prst="rect">
            <a:avLst/>
          </a:prstGeom>
        </p:spPr>
      </p:pic>
      <p:pic>
        <p:nvPicPr>
          <p:cNvPr id="135" name="Graphic 134" descr="Coins">
            <a:extLst>
              <a:ext uri="{FF2B5EF4-FFF2-40B4-BE49-F238E27FC236}">
                <a16:creationId xmlns:a16="http://schemas.microsoft.com/office/drawing/2014/main" id="{1BB8717F-A66F-49A7-B97D-245A4C0ED87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194391" y="3956612"/>
            <a:ext cx="740664" cy="74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880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Alternating Flow Process for PowerPoint</a:t>
            </a:r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77DD1F6A-C087-41EF-AEB3-096227136EDB}"/>
              </a:ext>
            </a:extLst>
          </p:cNvPr>
          <p:cNvSpPr/>
          <p:nvPr/>
        </p:nvSpPr>
        <p:spPr>
          <a:xfrm rot="13500000">
            <a:off x="6175705" y="1553057"/>
            <a:ext cx="2340286" cy="3584292"/>
          </a:xfrm>
          <a:custGeom>
            <a:avLst/>
            <a:gdLst>
              <a:gd name="connsiteX0" fmla="*/ 2340286 w 2340286"/>
              <a:gd name="connsiteY0" fmla="*/ 2539157 h 3584292"/>
              <a:gd name="connsiteX1" fmla="*/ 1229950 w 2340286"/>
              <a:gd name="connsiteY1" fmla="*/ 3584292 h 3584292"/>
              <a:gd name="connsiteX2" fmla="*/ 0 w 2340286"/>
              <a:gd name="connsiteY2" fmla="*/ 2539157 h 3584292"/>
              <a:gd name="connsiteX3" fmla="*/ 485578 w 2340286"/>
              <a:gd name="connsiteY3" fmla="*/ 2539157 h 3584292"/>
              <a:gd name="connsiteX4" fmla="*/ 485578 w 2340286"/>
              <a:gd name="connsiteY4" fmla="*/ 0 h 3584292"/>
              <a:gd name="connsiteX5" fmla="*/ 1866322 w 2340286"/>
              <a:gd name="connsiteY5" fmla="*/ 0 h 3584292"/>
              <a:gd name="connsiteX6" fmla="*/ 1866322 w 2340286"/>
              <a:gd name="connsiteY6" fmla="*/ 2539156 h 3584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0286" h="3584292">
                <a:moveTo>
                  <a:pt x="2340286" y="2539157"/>
                </a:moveTo>
                <a:lnTo>
                  <a:pt x="1229950" y="3584292"/>
                </a:lnTo>
                <a:lnTo>
                  <a:pt x="0" y="2539157"/>
                </a:lnTo>
                <a:lnTo>
                  <a:pt x="485578" y="2539157"/>
                </a:lnTo>
                <a:lnTo>
                  <a:pt x="485578" y="0"/>
                </a:lnTo>
                <a:lnTo>
                  <a:pt x="1866322" y="0"/>
                </a:lnTo>
                <a:lnTo>
                  <a:pt x="1866322" y="2539156"/>
                </a:lnTo>
                <a:close/>
              </a:path>
            </a:pathLst>
          </a:custGeom>
          <a:solidFill>
            <a:schemeClr val="accent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/>
            <a:endParaRPr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7A9B40A2-89A1-4989-BF9B-5B8811A413BC}"/>
              </a:ext>
            </a:extLst>
          </p:cNvPr>
          <p:cNvSpPr/>
          <p:nvPr/>
        </p:nvSpPr>
        <p:spPr>
          <a:xfrm rot="18900000">
            <a:off x="5020383" y="2404974"/>
            <a:ext cx="1377464" cy="1707315"/>
          </a:xfrm>
          <a:custGeom>
            <a:avLst/>
            <a:gdLst>
              <a:gd name="connsiteX0" fmla="*/ 1377464 w 1377464"/>
              <a:gd name="connsiteY0" fmla="*/ 0 h 1707315"/>
              <a:gd name="connsiteX1" fmla="*/ 1377464 w 1377464"/>
              <a:gd name="connsiteY1" fmla="*/ 1377463 h 1707315"/>
              <a:gd name="connsiteX2" fmla="*/ 880046 w 1377464"/>
              <a:gd name="connsiteY2" fmla="*/ 1377463 h 1707315"/>
              <a:gd name="connsiteX3" fmla="*/ 688731 w 1377464"/>
              <a:gd name="connsiteY3" fmla="*/ 1707315 h 1707315"/>
              <a:gd name="connsiteX4" fmla="*/ 497416 w 1377464"/>
              <a:gd name="connsiteY4" fmla="*/ 1377463 h 1707315"/>
              <a:gd name="connsiteX5" fmla="*/ 0 w 1377464"/>
              <a:gd name="connsiteY5" fmla="*/ 1377463 h 1707315"/>
              <a:gd name="connsiteX6" fmla="*/ 0 w 1377464"/>
              <a:gd name="connsiteY6" fmla="*/ 0 h 170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7464" h="1707315">
                <a:moveTo>
                  <a:pt x="1377464" y="0"/>
                </a:moveTo>
                <a:lnTo>
                  <a:pt x="1377464" y="1377463"/>
                </a:lnTo>
                <a:lnTo>
                  <a:pt x="880046" y="1377463"/>
                </a:lnTo>
                <a:lnTo>
                  <a:pt x="688731" y="1707315"/>
                </a:lnTo>
                <a:lnTo>
                  <a:pt x="497416" y="1377463"/>
                </a:lnTo>
                <a:lnTo>
                  <a:pt x="0" y="137746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/>
            <a:endParaRPr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DC76448F-E7C0-499B-8E2E-4665D99D87B8}"/>
              </a:ext>
            </a:extLst>
          </p:cNvPr>
          <p:cNvSpPr/>
          <p:nvPr/>
        </p:nvSpPr>
        <p:spPr>
          <a:xfrm rot="13500000">
            <a:off x="4046371" y="3145745"/>
            <a:ext cx="1377464" cy="1707317"/>
          </a:xfrm>
          <a:custGeom>
            <a:avLst/>
            <a:gdLst>
              <a:gd name="connsiteX0" fmla="*/ 1377464 w 1377464"/>
              <a:gd name="connsiteY0" fmla="*/ 1377464 h 1707317"/>
              <a:gd name="connsiteX1" fmla="*/ 880047 w 1377464"/>
              <a:gd name="connsiteY1" fmla="*/ 1377464 h 1707317"/>
              <a:gd name="connsiteX2" fmla="*/ 688732 w 1377464"/>
              <a:gd name="connsiteY2" fmla="*/ 1707317 h 1707317"/>
              <a:gd name="connsiteX3" fmla="*/ 497417 w 1377464"/>
              <a:gd name="connsiteY3" fmla="*/ 1377464 h 1707317"/>
              <a:gd name="connsiteX4" fmla="*/ 688732 w 1377464"/>
              <a:gd name="connsiteY4" fmla="*/ 1377464 h 1707317"/>
              <a:gd name="connsiteX5" fmla="*/ 0 w 1377464"/>
              <a:gd name="connsiteY5" fmla="*/ 1377464 h 1707317"/>
              <a:gd name="connsiteX6" fmla="*/ 0 w 1377464"/>
              <a:gd name="connsiteY6" fmla="*/ 0 h 1707317"/>
              <a:gd name="connsiteX7" fmla="*/ 1377464 w 1377464"/>
              <a:gd name="connsiteY7" fmla="*/ 0 h 1707317"/>
              <a:gd name="connsiteX0" fmla="*/ 1377464 w 1377464"/>
              <a:gd name="connsiteY0" fmla="*/ 1377464 h 1707317"/>
              <a:gd name="connsiteX1" fmla="*/ 880047 w 1377464"/>
              <a:gd name="connsiteY1" fmla="*/ 1377464 h 1707317"/>
              <a:gd name="connsiteX2" fmla="*/ 688732 w 1377464"/>
              <a:gd name="connsiteY2" fmla="*/ 1707317 h 1707317"/>
              <a:gd name="connsiteX3" fmla="*/ 497417 w 1377464"/>
              <a:gd name="connsiteY3" fmla="*/ 1377464 h 1707317"/>
              <a:gd name="connsiteX4" fmla="*/ 0 w 1377464"/>
              <a:gd name="connsiteY4" fmla="*/ 1377464 h 1707317"/>
              <a:gd name="connsiteX5" fmla="*/ 0 w 1377464"/>
              <a:gd name="connsiteY5" fmla="*/ 0 h 1707317"/>
              <a:gd name="connsiteX6" fmla="*/ 1377464 w 1377464"/>
              <a:gd name="connsiteY6" fmla="*/ 0 h 1707317"/>
              <a:gd name="connsiteX7" fmla="*/ 1377464 w 1377464"/>
              <a:gd name="connsiteY7" fmla="*/ 1377464 h 1707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7464" h="1707317">
                <a:moveTo>
                  <a:pt x="1377464" y="1377464"/>
                </a:moveTo>
                <a:lnTo>
                  <a:pt x="880047" y="1377464"/>
                </a:lnTo>
                <a:lnTo>
                  <a:pt x="688732" y="1707317"/>
                </a:lnTo>
                <a:lnTo>
                  <a:pt x="497417" y="1377464"/>
                </a:lnTo>
                <a:lnTo>
                  <a:pt x="0" y="1377464"/>
                </a:lnTo>
                <a:lnTo>
                  <a:pt x="0" y="0"/>
                </a:lnTo>
                <a:lnTo>
                  <a:pt x="1377464" y="0"/>
                </a:lnTo>
                <a:lnTo>
                  <a:pt x="1377464" y="1377464"/>
                </a:ln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/>
            <a:endParaRPr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EB59A7B4-B567-4284-B76B-4B4A092CD537}"/>
              </a:ext>
            </a:extLst>
          </p:cNvPr>
          <p:cNvSpPr/>
          <p:nvPr/>
        </p:nvSpPr>
        <p:spPr>
          <a:xfrm rot="18900000">
            <a:off x="3072361" y="2404973"/>
            <a:ext cx="1377464" cy="1707315"/>
          </a:xfrm>
          <a:custGeom>
            <a:avLst/>
            <a:gdLst>
              <a:gd name="connsiteX0" fmla="*/ 1377464 w 1377464"/>
              <a:gd name="connsiteY0" fmla="*/ 0 h 1707315"/>
              <a:gd name="connsiteX1" fmla="*/ 1377464 w 1377464"/>
              <a:gd name="connsiteY1" fmla="*/ 1377463 h 1707315"/>
              <a:gd name="connsiteX2" fmla="*/ 880046 w 1377464"/>
              <a:gd name="connsiteY2" fmla="*/ 1377463 h 1707315"/>
              <a:gd name="connsiteX3" fmla="*/ 688731 w 1377464"/>
              <a:gd name="connsiteY3" fmla="*/ 1707315 h 1707315"/>
              <a:gd name="connsiteX4" fmla="*/ 497416 w 1377464"/>
              <a:gd name="connsiteY4" fmla="*/ 1377463 h 1707315"/>
              <a:gd name="connsiteX5" fmla="*/ 0 w 1377464"/>
              <a:gd name="connsiteY5" fmla="*/ 1377463 h 1707315"/>
              <a:gd name="connsiteX6" fmla="*/ 0 w 1377464"/>
              <a:gd name="connsiteY6" fmla="*/ 0 h 170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7464" h="1707315">
                <a:moveTo>
                  <a:pt x="1377464" y="0"/>
                </a:moveTo>
                <a:lnTo>
                  <a:pt x="1377464" y="1377463"/>
                </a:lnTo>
                <a:lnTo>
                  <a:pt x="880046" y="1377463"/>
                </a:lnTo>
                <a:lnTo>
                  <a:pt x="688731" y="1707315"/>
                </a:lnTo>
                <a:lnTo>
                  <a:pt x="497416" y="1377463"/>
                </a:lnTo>
                <a:lnTo>
                  <a:pt x="0" y="137746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/>
            <a:endParaRPr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B1A4CFC6-9C3D-4FD1-A5FF-753362BBC472}"/>
              </a:ext>
            </a:extLst>
          </p:cNvPr>
          <p:cNvSpPr/>
          <p:nvPr/>
        </p:nvSpPr>
        <p:spPr>
          <a:xfrm rot="13500000">
            <a:off x="2098350" y="3145744"/>
            <a:ext cx="1377464" cy="1707317"/>
          </a:xfrm>
          <a:custGeom>
            <a:avLst/>
            <a:gdLst>
              <a:gd name="connsiteX0" fmla="*/ 1377464 w 1377464"/>
              <a:gd name="connsiteY0" fmla="*/ 1377464 h 1707317"/>
              <a:gd name="connsiteX1" fmla="*/ 880047 w 1377464"/>
              <a:gd name="connsiteY1" fmla="*/ 1377464 h 1707317"/>
              <a:gd name="connsiteX2" fmla="*/ 880047 w 1377464"/>
              <a:gd name="connsiteY2" fmla="*/ 1377464 h 1707317"/>
              <a:gd name="connsiteX3" fmla="*/ 836817 w 1377464"/>
              <a:gd name="connsiteY3" fmla="*/ 1377464 h 1707317"/>
              <a:gd name="connsiteX4" fmla="*/ 836817 w 1377464"/>
              <a:gd name="connsiteY4" fmla="*/ 1377464 h 1707317"/>
              <a:gd name="connsiteX5" fmla="*/ 880047 w 1377464"/>
              <a:gd name="connsiteY5" fmla="*/ 1377464 h 1707317"/>
              <a:gd name="connsiteX6" fmla="*/ 688732 w 1377464"/>
              <a:gd name="connsiteY6" fmla="*/ 1707317 h 1707317"/>
              <a:gd name="connsiteX7" fmla="*/ 497417 w 1377464"/>
              <a:gd name="connsiteY7" fmla="*/ 1377464 h 1707317"/>
              <a:gd name="connsiteX8" fmla="*/ 558527 w 1377464"/>
              <a:gd name="connsiteY8" fmla="*/ 1377464 h 1707317"/>
              <a:gd name="connsiteX9" fmla="*/ 558527 w 1377464"/>
              <a:gd name="connsiteY9" fmla="*/ 1377464 h 1707317"/>
              <a:gd name="connsiteX10" fmla="*/ 497417 w 1377464"/>
              <a:gd name="connsiteY10" fmla="*/ 1377464 h 1707317"/>
              <a:gd name="connsiteX11" fmla="*/ 497417 w 1377464"/>
              <a:gd name="connsiteY11" fmla="*/ 1377464 h 1707317"/>
              <a:gd name="connsiteX12" fmla="*/ 0 w 1377464"/>
              <a:gd name="connsiteY12" fmla="*/ 1377464 h 1707317"/>
              <a:gd name="connsiteX13" fmla="*/ 0 w 1377464"/>
              <a:gd name="connsiteY13" fmla="*/ 0 h 1707317"/>
              <a:gd name="connsiteX14" fmla="*/ 1377464 w 1377464"/>
              <a:gd name="connsiteY14" fmla="*/ 0 h 1707317"/>
              <a:gd name="connsiteX0" fmla="*/ 1377464 w 1377464"/>
              <a:gd name="connsiteY0" fmla="*/ 1377464 h 1707317"/>
              <a:gd name="connsiteX1" fmla="*/ 880047 w 1377464"/>
              <a:gd name="connsiteY1" fmla="*/ 1377464 h 1707317"/>
              <a:gd name="connsiteX2" fmla="*/ 880047 w 1377464"/>
              <a:gd name="connsiteY2" fmla="*/ 1377464 h 1707317"/>
              <a:gd name="connsiteX3" fmla="*/ 836817 w 1377464"/>
              <a:gd name="connsiteY3" fmla="*/ 1377464 h 1707317"/>
              <a:gd name="connsiteX4" fmla="*/ 880047 w 1377464"/>
              <a:gd name="connsiteY4" fmla="*/ 1377464 h 1707317"/>
              <a:gd name="connsiteX5" fmla="*/ 688732 w 1377464"/>
              <a:gd name="connsiteY5" fmla="*/ 1707317 h 1707317"/>
              <a:gd name="connsiteX6" fmla="*/ 497417 w 1377464"/>
              <a:gd name="connsiteY6" fmla="*/ 1377464 h 1707317"/>
              <a:gd name="connsiteX7" fmla="*/ 558527 w 1377464"/>
              <a:gd name="connsiteY7" fmla="*/ 1377464 h 1707317"/>
              <a:gd name="connsiteX8" fmla="*/ 558527 w 1377464"/>
              <a:gd name="connsiteY8" fmla="*/ 1377464 h 1707317"/>
              <a:gd name="connsiteX9" fmla="*/ 497417 w 1377464"/>
              <a:gd name="connsiteY9" fmla="*/ 1377464 h 1707317"/>
              <a:gd name="connsiteX10" fmla="*/ 497417 w 1377464"/>
              <a:gd name="connsiteY10" fmla="*/ 1377464 h 1707317"/>
              <a:gd name="connsiteX11" fmla="*/ 0 w 1377464"/>
              <a:gd name="connsiteY11" fmla="*/ 1377464 h 1707317"/>
              <a:gd name="connsiteX12" fmla="*/ 0 w 1377464"/>
              <a:gd name="connsiteY12" fmla="*/ 0 h 1707317"/>
              <a:gd name="connsiteX13" fmla="*/ 1377464 w 1377464"/>
              <a:gd name="connsiteY13" fmla="*/ 0 h 1707317"/>
              <a:gd name="connsiteX14" fmla="*/ 1377464 w 1377464"/>
              <a:gd name="connsiteY14" fmla="*/ 1377464 h 1707317"/>
              <a:gd name="connsiteX0" fmla="*/ 1377464 w 1377464"/>
              <a:gd name="connsiteY0" fmla="*/ 1377464 h 1707317"/>
              <a:gd name="connsiteX1" fmla="*/ 880047 w 1377464"/>
              <a:gd name="connsiteY1" fmla="*/ 1377464 h 1707317"/>
              <a:gd name="connsiteX2" fmla="*/ 880047 w 1377464"/>
              <a:gd name="connsiteY2" fmla="*/ 1377464 h 1707317"/>
              <a:gd name="connsiteX3" fmla="*/ 880047 w 1377464"/>
              <a:gd name="connsiteY3" fmla="*/ 1377464 h 1707317"/>
              <a:gd name="connsiteX4" fmla="*/ 688732 w 1377464"/>
              <a:gd name="connsiteY4" fmla="*/ 1707317 h 1707317"/>
              <a:gd name="connsiteX5" fmla="*/ 497417 w 1377464"/>
              <a:gd name="connsiteY5" fmla="*/ 1377464 h 1707317"/>
              <a:gd name="connsiteX6" fmla="*/ 558527 w 1377464"/>
              <a:gd name="connsiteY6" fmla="*/ 1377464 h 1707317"/>
              <a:gd name="connsiteX7" fmla="*/ 558527 w 1377464"/>
              <a:gd name="connsiteY7" fmla="*/ 1377464 h 1707317"/>
              <a:gd name="connsiteX8" fmla="*/ 497417 w 1377464"/>
              <a:gd name="connsiteY8" fmla="*/ 1377464 h 1707317"/>
              <a:gd name="connsiteX9" fmla="*/ 497417 w 1377464"/>
              <a:gd name="connsiteY9" fmla="*/ 1377464 h 1707317"/>
              <a:gd name="connsiteX10" fmla="*/ 0 w 1377464"/>
              <a:gd name="connsiteY10" fmla="*/ 1377464 h 1707317"/>
              <a:gd name="connsiteX11" fmla="*/ 0 w 1377464"/>
              <a:gd name="connsiteY11" fmla="*/ 0 h 1707317"/>
              <a:gd name="connsiteX12" fmla="*/ 1377464 w 1377464"/>
              <a:gd name="connsiteY12" fmla="*/ 0 h 1707317"/>
              <a:gd name="connsiteX13" fmla="*/ 1377464 w 1377464"/>
              <a:gd name="connsiteY13" fmla="*/ 1377464 h 1707317"/>
              <a:gd name="connsiteX0" fmla="*/ 1377464 w 1377464"/>
              <a:gd name="connsiteY0" fmla="*/ 1377464 h 1707317"/>
              <a:gd name="connsiteX1" fmla="*/ 880047 w 1377464"/>
              <a:gd name="connsiteY1" fmla="*/ 1377464 h 1707317"/>
              <a:gd name="connsiteX2" fmla="*/ 880047 w 1377464"/>
              <a:gd name="connsiteY2" fmla="*/ 1377464 h 1707317"/>
              <a:gd name="connsiteX3" fmla="*/ 880047 w 1377464"/>
              <a:gd name="connsiteY3" fmla="*/ 1377464 h 1707317"/>
              <a:gd name="connsiteX4" fmla="*/ 688732 w 1377464"/>
              <a:gd name="connsiteY4" fmla="*/ 1707317 h 1707317"/>
              <a:gd name="connsiteX5" fmla="*/ 497417 w 1377464"/>
              <a:gd name="connsiteY5" fmla="*/ 1377464 h 1707317"/>
              <a:gd name="connsiteX6" fmla="*/ 558527 w 1377464"/>
              <a:gd name="connsiteY6" fmla="*/ 1377464 h 1707317"/>
              <a:gd name="connsiteX7" fmla="*/ 497417 w 1377464"/>
              <a:gd name="connsiteY7" fmla="*/ 1377464 h 1707317"/>
              <a:gd name="connsiteX8" fmla="*/ 497417 w 1377464"/>
              <a:gd name="connsiteY8" fmla="*/ 1377464 h 1707317"/>
              <a:gd name="connsiteX9" fmla="*/ 0 w 1377464"/>
              <a:gd name="connsiteY9" fmla="*/ 1377464 h 1707317"/>
              <a:gd name="connsiteX10" fmla="*/ 0 w 1377464"/>
              <a:gd name="connsiteY10" fmla="*/ 0 h 1707317"/>
              <a:gd name="connsiteX11" fmla="*/ 1377464 w 1377464"/>
              <a:gd name="connsiteY11" fmla="*/ 0 h 1707317"/>
              <a:gd name="connsiteX12" fmla="*/ 1377464 w 1377464"/>
              <a:gd name="connsiteY12" fmla="*/ 1377464 h 1707317"/>
              <a:gd name="connsiteX0" fmla="*/ 1377464 w 1377464"/>
              <a:gd name="connsiteY0" fmla="*/ 1377464 h 1707317"/>
              <a:gd name="connsiteX1" fmla="*/ 880047 w 1377464"/>
              <a:gd name="connsiteY1" fmla="*/ 1377464 h 1707317"/>
              <a:gd name="connsiteX2" fmla="*/ 880047 w 1377464"/>
              <a:gd name="connsiteY2" fmla="*/ 1377464 h 1707317"/>
              <a:gd name="connsiteX3" fmla="*/ 880047 w 1377464"/>
              <a:gd name="connsiteY3" fmla="*/ 1377464 h 1707317"/>
              <a:gd name="connsiteX4" fmla="*/ 688732 w 1377464"/>
              <a:gd name="connsiteY4" fmla="*/ 1707317 h 1707317"/>
              <a:gd name="connsiteX5" fmla="*/ 497417 w 1377464"/>
              <a:gd name="connsiteY5" fmla="*/ 1377464 h 1707317"/>
              <a:gd name="connsiteX6" fmla="*/ 497417 w 1377464"/>
              <a:gd name="connsiteY6" fmla="*/ 1377464 h 1707317"/>
              <a:gd name="connsiteX7" fmla="*/ 497417 w 1377464"/>
              <a:gd name="connsiteY7" fmla="*/ 1377464 h 1707317"/>
              <a:gd name="connsiteX8" fmla="*/ 0 w 1377464"/>
              <a:gd name="connsiteY8" fmla="*/ 1377464 h 1707317"/>
              <a:gd name="connsiteX9" fmla="*/ 0 w 1377464"/>
              <a:gd name="connsiteY9" fmla="*/ 0 h 1707317"/>
              <a:gd name="connsiteX10" fmla="*/ 1377464 w 1377464"/>
              <a:gd name="connsiteY10" fmla="*/ 0 h 1707317"/>
              <a:gd name="connsiteX11" fmla="*/ 1377464 w 1377464"/>
              <a:gd name="connsiteY11" fmla="*/ 1377464 h 1707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77464" h="1707317">
                <a:moveTo>
                  <a:pt x="1377464" y="1377464"/>
                </a:moveTo>
                <a:lnTo>
                  <a:pt x="880047" y="1377464"/>
                </a:lnTo>
                <a:lnTo>
                  <a:pt x="880047" y="1377464"/>
                </a:lnTo>
                <a:lnTo>
                  <a:pt x="880047" y="1377464"/>
                </a:lnTo>
                <a:lnTo>
                  <a:pt x="688732" y="1707317"/>
                </a:lnTo>
                <a:lnTo>
                  <a:pt x="497417" y="1377464"/>
                </a:lnTo>
                <a:lnTo>
                  <a:pt x="497417" y="1377464"/>
                </a:lnTo>
                <a:lnTo>
                  <a:pt x="497417" y="1377464"/>
                </a:lnTo>
                <a:lnTo>
                  <a:pt x="0" y="1377464"/>
                </a:lnTo>
                <a:lnTo>
                  <a:pt x="0" y="0"/>
                </a:lnTo>
                <a:lnTo>
                  <a:pt x="1377464" y="0"/>
                </a:lnTo>
                <a:lnTo>
                  <a:pt x="1377464" y="1377464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/>
            <a:endParaRPr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7B2B5CBA-5624-4456-A61E-21B82C508931}"/>
              </a:ext>
            </a:extLst>
          </p:cNvPr>
          <p:cNvSpPr/>
          <p:nvPr/>
        </p:nvSpPr>
        <p:spPr>
          <a:xfrm rot="18900000">
            <a:off x="1124337" y="2404973"/>
            <a:ext cx="1377464" cy="1707315"/>
          </a:xfrm>
          <a:custGeom>
            <a:avLst/>
            <a:gdLst>
              <a:gd name="connsiteX0" fmla="*/ 1377464 w 1377464"/>
              <a:gd name="connsiteY0" fmla="*/ 0 h 1707315"/>
              <a:gd name="connsiteX1" fmla="*/ 1377464 w 1377464"/>
              <a:gd name="connsiteY1" fmla="*/ 1377463 h 1707315"/>
              <a:gd name="connsiteX2" fmla="*/ 880046 w 1377464"/>
              <a:gd name="connsiteY2" fmla="*/ 1377463 h 1707315"/>
              <a:gd name="connsiteX3" fmla="*/ 688731 w 1377464"/>
              <a:gd name="connsiteY3" fmla="*/ 1707315 h 1707315"/>
              <a:gd name="connsiteX4" fmla="*/ 497417 w 1377464"/>
              <a:gd name="connsiteY4" fmla="*/ 1377463 h 1707315"/>
              <a:gd name="connsiteX5" fmla="*/ 0 w 1377464"/>
              <a:gd name="connsiteY5" fmla="*/ 1377463 h 1707315"/>
              <a:gd name="connsiteX6" fmla="*/ 0 w 1377464"/>
              <a:gd name="connsiteY6" fmla="*/ 0 h 170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7464" h="1707315">
                <a:moveTo>
                  <a:pt x="1377464" y="0"/>
                </a:moveTo>
                <a:lnTo>
                  <a:pt x="1377464" y="1377463"/>
                </a:lnTo>
                <a:lnTo>
                  <a:pt x="880046" y="1377463"/>
                </a:lnTo>
                <a:lnTo>
                  <a:pt x="688731" y="1707315"/>
                </a:lnTo>
                <a:lnTo>
                  <a:pt x="497417" y="1377463"/>
                </a:lnTo>
                <a:lnTo>
                  <a:pt x="0" y="137746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/>
            <a:endParaRPr/>
          </a:p>
        </p:txBody>
      </p:sp>
      <p:pic>
        <p:nvPicPr>
          <p:cNvPr id="6" name="Graphic 5" descr="Pencil">
            <a:extLst>
              <a:ext uri="{FF2B5EF4-FFF2-40B4-BE49-F238E27FC236}">
                <a16:creationId xmlns:a16="http://schemas.microsoft.com/office/drawing/2014/main" id="{CC90C1E7-5867-47E4-A521-509F1E078A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27752" y="2717769"/>
            <a:ext cx="737388" cy="737388"/>
          </a:xfrm>
          <a:prstGeom prst="rect">
            <a:avLst/>
          </a:prstGeom>
        </p:spPr>
      </p:pic>
      <p:pic>
        <p:nvPicPr>
          <p:cNvPr id="8" name="Graphic 7" descr="Bar chart">
            <a:extLst>
              <a:ext uri="{FF2B5EF4-FFF2-40B4-BE49-F238E27FC236}">
                <a16:creationId xmlns:a16="http://schemas.microsoft.com/office/drawing/2014/main" id="{C393C3BE-DD19-4941-9E19-3D7D000740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301762" y="3959888"/>
            <a:ext cx="737388" cy="737388"/>
          </a:xfrm>
          <a:prstGeom prst="rect">
            <a:avLst/>
          </a:prstGeom>
        </p:spPr>
      </p:pic>
      <p:pic>
        <p:nvPicPr>
          <p:cNvPr id="10" name="Graphic 9" descr="Bullseye">
            <a:extLst>
              <a:ext uri="{FF2B5EF4-FFF2-40B4-BE49-F238E27FC236}">
                <a16:creationId xmlns:a16="http://schemas.microsoft.com/office/drawing/2014/main" id="{4BFF5569-555A-4E2C-ADBF-2DAEA6A0382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72399" y="2717769"/>
            <a:ext cx="737388" cy="737388"/>
          </a:xfrm>
          <a:prstGeom prst="rect">
            <a:avLst/>
          </a:prstGeom>
        </p:spPr>
      </p:pic>
      <p:pic>
        <p:nvPicPr>
          <p:cNvPr id="12" name="Graphic 11" descr="Head with Gears">
            <a:extLst>
              <a:ext uri="{FF2B5EF4-FFF2-40B4-BE49-F238E27FC236}">
                <a16:creationId xmlns:a16="http://schemas.microsoft.com/office/drawing/2014/main" id="{FA6F0E55-E2B3-4C94-83ED-9A274163F88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316405" y="2717769"/>
            <a:ext cx="737388" cy="737388"/>
          </a:xfrm>
          <a:prstGeom prst="rect">
            <a:avLst/>
          </a:prstGeom>
        </p:spPr>
      </p:pic>
      <p:pic>
        <p:nvPicPr>
          <p:cNvPr id="14" name="Graphic 13" descr="Lightbulb">
            <a:extLst>
              <a:ext uri="{FF2B5EF4-FFF2-40B4-BE49-F238E27FC236}">
                <a16:creationId xmlns:a16="http://schemas.microsoft.com/office/drawing/2014/main" id="{9DB980FB-DEA1-4842-BE99-4D7FF1BF5A7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53211" y="3959888"/>
            <a:ext cx="737388" cy="737388"/>
          </a:xfrm>
          <a:prstGeom prst="rect">
            <a:avLst/>
          </a:prstGeom>
        </p:spPr>
      </p:pic>
      <p:sp>
        <p:nvSpPr>
          <p:cNvPr id="121" name="TextBox 120">
            <a:extLst>
              <a:ext uri="{FF2B5EF4-FFF2-40B4-BE49-F238E27FC236}">
                <a16:creationId xmlns:a16="http://schemas.microsoft.com/office/drawing/2014/main" id="{41007892-8E5D-4C2E-95ED-BA29B8B50EE4}"/>
              </a:ext>
            </a:extLst>
          </p:cNvPr>
          <p:cNvSpPr txBox="1"/>
          <p:nvPr/>
        </p:nvSpPr>
        <p:spPr>
          <a:xfrm>
            <a:off x="9137994" y="1618614"/>
            <a:ext cx="245616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48ACBC25-C58B-4CE5-8DAC-7DA980B5C69E}"/>
              </a:ext>
            </a:extLst>
          </p:cNvPr>
          <p:cNvSpPr txBox="1"/>
          <p:nvPr/>
        </p:nvSpPr>
        <p:spPr>
          <a:xfrm>
            <a:off x="9144513" y="2077770"/>
            <a:ext cx="2449641" cy="181588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6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BFACC275-E4C6-4C6D-9F51-AD571A749FAF}"/>
              </a:ext>
            </a:extLst>
          </p:cNvPr>
          <p:cNvSpPr txBox="1"/>
          <p:nvPr/>
        </p:nvSpPr>
        <p:spPr>
          <a:xfrm>
            <a:off x="671290" y="1575177"/>
            <a:ext cx="2045005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86EC1780-3793-4B5A-97CD-1FD6D3FD1826}"/>
              </a:ext>
            </a:extLst>
          </p:cNvPr>
          <p:cNvSpPr txBox="1"/>
          <p:nvPr/>
        </p:nvSpPr>
        <p:spPr>
          <a:xfrm>
            <a:off x="2618590" y="1575177"/>
            <a:ext cx="2045005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27ECF7F3-82CB-40CB-AA96-D4E30EFE300A}"/>
              </a:ext>
            </a:extLst>
          </p:cNvPr>
          <p:cNvSpPr txBox="1"/>
          <p:nvPr/>
        </p:nvSpPr>
        <p:spPr>
          <a:xfrm>
            <a:off x="4565890" y="1575177"/>
            <a:ext cx="2045005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D46F53EF-3561-46FB-BB19-008FE587E411}"/>
              </a:ext>
            </a:extLst>
          </p:cNvPr>
          <p:cNvSpPr txBox="1"/>
          <p:nvPr/>
        </p:nvSpPr>
        <p:spPr>
          <a:xfrm>
            <a:off x="1596087" y="5227535"/>
            <a:ext cx="2045005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DF785633-1B97-43BF-B276-8CDC9969E0E6}"/>
              </a:ext>
            </a:extLst>
          </p:cNvPr>
          <p:cNvSpPr txBox="1"/>
          <p:nvPr/>
        </p:nvSpPr>
        <p:spPr>
          <a:xfrm>
            <a:off x="3543387" y="5227535"/>
            <a:ext cx="2045005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4CC367A0-267B-4FCE-A88C-52EC9FC8441C}"/>
              </a:ext>
            </a:extLst>
          </p:cNvPr>
          <p:cNvSpPr txBox="1"/>
          <p:nvPr/>
        </p:nvSpPr>
        <p:spPr>
          <a:xfrm>
            <a:off x="5540582" y="5227535"/>
            <a:ext cx="2045005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134" name="Graphic 133" descr="Shopping cart">
            <a:extLst>
              <a:ext uri="{FF2B5EF4-FFF2-40B4-BE49-F238E27FC236}">
                <a16:creationId xmlns:a16="http://schemas.microsoft.com/office/drawing/2014/main" id="{D84B78DC-7DCF-42A0-8CF3-591C0D93812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233381" y="2717769"/>
            <a:ext cx="737388" cy="737388"/>
          </a:xfrm>
          <a:prstGeom prst="rect">
            <a:avLst/>
          </a:prstGeom>
        </p:spPr>
      </p:pic>
      <p:pic>
        <p:nvPicPr>
          <p:cNvPr id="135" name="Graphic 134" descr="Coins">
            <a:extLst>
              <a:ext uri="{FF2B5EF4-FFF2-40B4-BE49-F238E27FC236}">
                <a16:creationId xmlns:a16="http://schemas.microsoft.com/office/drawing/2014/main" id="{1BB8717F-A66F-49A7-B97D-245A4C0ED87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194391" y="3956612"/>
            <a:ext cx="740664" cy="74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810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8055</TotalTime>
  <Words>148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Flow Process for PowerPoint</vt:lpstr>
      <vt:lpstr>Alternating Flow Process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Flow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2017-11-07T17:56:02Z</dcterms:modified>
  <cp:category>Charts &amp; Diagrams</cp:category>
</cp:coreProperties>
</file>