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7DD1F6A-C087-41EF-AEB3-096227136EDB}"/>
              </a:ext>
            </a:extLst>
          </p:cNvPr>
          <p:cNvSpPr/>
          <p:nvPr/>
        </p:nvSpPr>
        <p:spPr>
          <a:xfrm rot="13500000">
            <a:off x="4631779" y="2022043"/>
            <a:ext cx="1755215" cy="2688219"/>
          </a:xfrm>
          <a:custGeom>
            <a:avLst/>
            <a:gdLst>
              <a:gd name="connsiteX0" fmla="*/ 2340286 w 2340286"/>
              <a:gd name="connsiteY0" fmla="*/ 2539157 h 3584292"/>
              <a:gd name="connsiteX1" fmla="*/ 1229950 w 2340286"/>
              <a:gd name="connsiteY1" fmla="*/ 3584292 h 3584292"/>
              <a:gd name="connsiteX2" fmla="*/ 0 w 2340286"/>
              <a:gd name="connsiteY2" fmla="*/ 2539157 h 3584292"/>
              <a:gd name="connsiteX3" fmla="*/ 485578 w 2340286"/>
              <a:gd name="connsiteY3" fmla="*/ 2539157 h 3584292"/>
              <a:gd name="connsiteX4" fmla="*/ 485578 w 2340286"/>
              <a:gd name="connsiteY4" fmla="*/ 0 h 3584292"/>
              <a:gd name="connsiteX5" fmla="*/ 1866322 w 2340286"/>
              <a:gd name="connsiteY5" fmla="*/ 0 h 3584292"/>
              <a:gd name="connsiteX6" fmla="*/ 1866322 w 2340286"/>
              <a:gd name="connsiteY6" fmla="*/ 2539156 h 358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86" h="3584292">
                <a:moveTo>
                  <a:pt x="2340286" y="2539157"/>
                </a:moveTo>
                <a:lnTo>
                  <a:pt x="1229950" y="3584292"/>
                </a:lnTo>
                <a:lnTo>
                  <a:pt x="0" y="2539157"/>
                </a:lnTo>
                <a:lnTo>
                  <a:pt x="485578" y="2539157"/>
                </a:lnTo>
                <a:lnTo>
                  <a:pt x="485578" y="0"/>
                </a:lnTo>
                <a:lnTo>
                  <a:pt x="1866322" y="0"/>
                </a:lnTo>
                <a:lnTo>
                  <a:pt x="1866322" y="253915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A9B40A2-89A1-4989-BF9B-5B8811A413BC}"/>
              </a:ext>
            </a:extLst>
          </p:cNvPr>
          <p:cNvSpPr/>
          <p:nvPr/>
        </p:nvSpPr>
        <p:spPr>
          <a:xfrm rot="18900000">
            <a:off x="3765287" y="2660981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C76448F-E7C0-499B-8E2E-4665D99D87B8}"/>
              </a:ext>
            </a:extLst>
          </p:cNvPr>
          <p:cNvSpPr/>
          <p:nvPr/>
        </p:nvSpPr>
        <p:spPr>
          <a:xfrm rot="13500000">
            <a:off x="3034778" y="3216559"/>
            <a:ext cx="1033098" cy="1280488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688732 w 1377464"/>
              <a:gd name="connsiteY4" fmla="*/ 1377464 h 1707317"/>
              <a:gd name="connsiteX5" fmla="*/ 0 w 1377464"/>
              <a:gd name="connsiteY5" fmla="*/ 1377464 h 1707317"/>
              <a:gd name="connsiteX6" fmla="*/ 0 w 1377464"/>
              <a:gd name="connsiteY6" fmla="*/ 0 h 1707317"/>
              <a:gd name="connsiteX7" fmla="*/ 1377464 w 1377464"/>
              <a:gd name="connsiteY7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0 w 1377464"/>
              <a:gd name="connsiteY4" fmla="*/ 1377464 h 1707317"/>
              <a:gd name="connsiteX5" fmla="*/ 0 w 1377464"/>
              <a:gd name="connsiteY5" fmla="*/ 0 h 1707317"/>
              <a:gd name="connsiteX6" fmla="*/ 1377464 w 1377464"/>
              <a:gd name="connsiteY6" fmla="*/ 0 h 1707317"/>
              <a:gd name="connsiteX7" fmla="*/ 1377464 w 1377464"/>
              <a:gd name="connsiteY7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EB59A7B4-B567-4284-B76B-4B4A092CD537}"/>
              </a:ext>
            </a:extLst>
          </p:cNvPr>
          <p:cNvSpPr/>
          <p:nvPr/>
        </p:nvSpPr>
        <p:spPr>
          <a:xfrm rot="18900000">
            <a:off x="2304271" y="2660980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A4CFC6-9C3D-4FD1-A5FF-753362BBC472}"/>
              </a:ext>
            </a:extLst>
          </p:cNvPr>
          <p:cNvSpPr/>
          <p:nvPr/>
        </p:nvSpPr>
        <p:spPr>
          <a:xfrm rot="13500000">
            <a:off x="1573763" y="3216558"/>
            <a:ext cx="1033098" cy="1280488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36817 w 1377464"/>
              <a:gd name="connsiteY4" fmla="*/ 1377464 h 1707317"/>
              <a:gd name="connsiteX5" fmla="*/ 880047 w 1377464"/>
              <a:gd name="connsiteY5" fmla="*/ 1377464 h 1707317"/>
              <a:gd name="connsiteX6" fmla="*/ 688732 w 1377464"/>
              <a:gd name="connsiteY6" fmla="*/ 1707317 h 1707317"/>
              <a:gd name="connsiteX7" fmla="*/ 497417 w 1377464"/>
              <a:gd name="connsiteY7" fmla="*/ 1377464 h 1707317"/>
              <a:gd name="connsiteX8" fmla="*/ 558527 w 1377464"/>
              <a:gd name="connsiteY8" fmla="*/ 1377464 h 1707317"/>
              <a:gd name="connsiteX9" fmla="*/ 558527 w 1377464"/>
              <a:gd name="connsiteY9" fmla="*/ 1377464 h 1707317"/>
              <a:gd name="connsiteX10" fmla="*/ 497417 w 1377464"/>
              <a:gd name="connsiteY10" fmla="*/ 1377464 h 1707317"/>
              <a:gd name="connsiteX11" fmla="*/ 497417 w 1377464"/>
              <a:gd name="connsiteY11" fmla="*/ 1377464 h 1707317"/>
              <a:gd name="connsiteX12" fmla="*/ 0 w 1377464"/>
              <a:gd name="connsiteY12" fmla="*/ 1377464 h 1707317"/>
              <a:gd name="connsiteX13" fmla="*/ 0 w 1377464"/>
              <a:gd name="connsiteY13" fmla="*/ 0 h 1707317"/>
              <a:gd name="connsiteX14" fmla="*/ 1377464 w 1377464"/>
              <a:gd name="connsiteY14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80047 w 1377464"/>
              <a:gd name="connsiteY4" fmla="*/ 1377464 h 1707317"/>
              <a:gd name="connsiteX5" fmla="*/ 688732 w 1377464"/>
              <a:gd name="connsiteY5" fmla="*/ 1707317 h 1707317"/>
              <a:gd name="connsiteX6" fmla="*/ 497417 w 1377464"/>
              <a:gd name="connsiteY6" fmla="*/ 1377464 h 1707317"/>
              <a:gd name="connsiteX7" fmla="*/ 558527 w 1377464"/>
              <a:gd name="connsiteY7" fmla="*/ 1377464 h 1707317"/>
              <a:gd name="connsiteX8" fmla="*/ 558527 w 1377464"/>
              <a:gd name="connsiteY8" fmla="*/ 1377464 h 1707317"/>
              <a:gd name="connsiteX9" fmla="*/ 497417 w 1377464"/>
              <a:gd name="connsiteY9" fmla="*/ 1377464 h 1707317"/>
              <a:gd name="connsiteX10" fmla="*/ 497417 w 1377464"/>
              <a:gd name="connsiteY10" fmla="*/ 1377464 h 1707317"/>
              <a:gd name="connsiteX11" fmla="*/ 0 w 1377464"/>
              <a:gd name="connsiteY11" fmla="*/ 1377464 h 1707317"/>
              <a:gd name="connsiteX12" fmla="*/ 0 w 1377464"/>
              <a:gd name="connsiteY12" fmla="*/ 0 h 1707317"/>
              <a:gd name="connsiteX13" fmla="*/ 1377464 w 1377464"/>
              <a:gd name="connsiteY13" fmla="*/ 0 h 1707317"/>
              <a:gd name="connsiteX14" fmla="*/ 1377464 w 1377464"/>
              <a:gd name="connsiteY14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558527 w 1377464"/>
              <a:gd name="connsiteY7" fmla="*/ 1377464 h 1707317"/>
              <a:gd name="connsiteX8" fmla="*/ 497417 w 1377464"/>
              <a:gd name="connsiteY8" fmla="*/ 1377464 h 1707317"/>
              <a:gd name="connsiteX9" fmla="*/ 497417 w 1377464"/>
              <a:gd name="connsiteY9" fmla="*/ 1377464 h 1707317"/>
              <a:gd name="connsiteX10" fmla="*/ 0 w 1377464"/>
              <a:gd name="connsiteY10" fmla="*/ 1377464 h 1707317"/>
              <a:gd name="connsiteX11" fmla="*/ 0 w 1377464"/>
              <a:gd name="connsiteY11" fmla="*/ 0 h 1707317"/>
              <a:gd name="connsiteX12" fmla="*/ 1377464 w 1377464"/>
              <a:gd name="connsiteY12" fmla="*/ 0 h 1707317"/>
              <a:gd name="connsiteX13" fmla="*/ 1377464 w 1377464"/>
              <a:gd name="connsiteY13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497417 w 1377464"/>
              <a:gd name="connsiteY7" fmla="*/ 1377464 h 1707317"/>
              <a:gd name="connsiteX8" fmla="*/ 497417 w 1377464"/>
              <a:gd name="connsiteY8" fmla="*/ 1377464 h 1707317"/>
              <a:gd name="connsiteX9" fmla="*/ 0 w 1377464"/>
              <a:gd name="connsiteY9" fmla="*/ 1377464 h 1707317"/>
              <a:gd name="connsiteX10" fmla="*/ 0 w 1377464"/>
              <a:gd name="connsiteY10" fmla="*/ 0 h 1707317"/>
              <a:gd name="connsiteX11" fmla="*/ 1377464 w 1377464"/>
              <a:gd name="connsiteY11" fmla="*/ 0 h 1707317"/>
              <a:gd name="connsiteX12" fmla="*/ 1377464 w 1377464"/>
              <a:gd name="connsiteY12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497417 w 1377464"/>
              <a:gd name="connsiteY6" fmla="*/ 1377464 h 1707317"/>
              <a:gd name="connsiteX7" fmla="*/ 497417 w 1377464"/>
              <a:gd name="connsiteY7" fmla="*/ 1377464 h 1707317"/>
              <a:gd name="connsiteX8" fmla="*/ 0 w 1377464"/>
              <a:gd name="connsiteY8" fmla="*/ 1377464 h 1707317"/>
              <a:gd name="connsiteX9" fmla="*/ 0 w 1377464"/>
              <a:gd name="connsiteY9" fmla="*/ 0 h 1707317"/>
              <a:gd name="connsiteX10" fmla="*/ 1377464 w 1377464"/>
              <a:gd name="connsiteY10" fmla="*/ 0 h 1707317"/>
              <a:gd name="connsiteX11" fmla="*/ 1377464 w 1377464"/>
              <a:gd name="connsiteY11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880047" y="1377464"/>
                </a:ln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2B5CBA-5624-4456-A61E-21B82C508931}"/>
              </a:ext>
            </a:extLst>
          </p:cNvPr>
          <p:cNvSpPr/>
          <p:nvPr/>
        </p:nvSpPr>
        <p:spPr>
          <a:xfrm rot="18900000">
            <a:off x="843253" y="2660980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7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7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CC90C1E7-5867-47E4-A521-509F1E078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14" y="2895577"/>
            <a:ext cx="553041" cy="553041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C393C3BE-DD19-4941-9E19-3D7D00074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6322" y="3827166"/>
            <a:ext cx="553041" cy="55304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4BFF5569-555A-4E2C-ADBF-2DAEA6A038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4299" y="2895577"/>
            <a:ext cx="553041" cy="553041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FA6F0E55-E2B3-4C94-83ED-9A274163F8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87304" y="2895577"/>
            <a:ext cx="553041" cy="553041"/>
          </a:xfrm>
          <a:prstGeom prst="rect">
            <a:avLst/>
          </a:prstGeom>
        </p:spPr>
      </p:pic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9DB980FB-DEA1-4842-BE99-4D7FF1BF5A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9908" y="3827166"/>
            <a:ext cx="553041" cy="553041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41007892-8E5D-4C2E-95ED-BA29B8B50EE4}"/>
              </a:ext>
            </a:extLst>
          </p:cNvPr>
          <p:cNvSpPr txBox="1"/>
          <p:nvPr/>
        </p:nvSpPr>
        <p:spPr>
          <a:xfrm>
            <a:off x="6853496" y="2048127"/>
            <a:ext cx="184212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ACBC25-C58B-4CE5-8DAC-7DA980B5C69E}"/>
              </a:ext>
            </a:extLst>
          </p:cNvPr>
          <p:cNvSpPr txBox="1"/>
          <p:nvPr/>
        </p:nvSpPr>
        <p:spPr>
          <a:xfrm>
            <a:off x="6858385" y="2415578"/>
            <a:ext cx="183723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FACC275-E4C6-4C6D-9F51-AD571A749FAF}"/>
              </a:ext>
            </a:extLst>
          </p:cNvPr>
          <p:cNvSpPr txBox="1"/>
          <p:nvPr/>
        </p:nvSpPr>
        <p:spPr>
          <a:xfrm>
            <a:off x="503468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EC1780-3793-4B5A-97CD-1FD6D3FD1826}"/>
              </a:ext>
            </a:extLst>
          </p:cNvPr>
          <p:cNvSpPr txBox="1"/>
          <p:nvPr/>
        </p:nvSpPr>
        <p:spPr>
          <a:xfrm>
            <a:off x="1963943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7ECF7F3-82CB-40CB-AA96-D4E30EFE300A}"/>
              </a:ext>
            </a:extLst>
          </p:cNvPr>
          <p:cNvSpPr txBox="1"/>
          <p:nvPr/>
        </p:nvSpPr>
        <p:spPr>
          <a:xfrm>
            <a:off x="3424418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46F53EF-3561-46FB-BB19-008FE587E411}"/>
              </a:ext>
            </a:extLst>
          </p:cNvPr>
          <p:cNvSpPr txBox="1"/>
          <p:nvPr/>
        </p:nvSpPr>
        <p:spPr>
          <a:xfrm>
            <a:off x="1197066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F785633-1B97-43BF-B276-8CDC9969E0E6}"/>
              </a:ext>
            </a:extLst>
          </p:cNvPr>
          <p:cNvSpPr txBox="1"/>
          <p:nvPr/>
        </p:nvSpPr>
        <p:spPr>
          <a:xfrm>
            <a:off x="2657541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CC367A0-267B-4FCE-A88C-52EC9FC8441C}"/>
              </a:ext>
            </a:extLst>
          </p:cNvPr>
          <p:cNvSpPr txBox="1"/>
          <p:nvPr/>
        </p:nvSpPr>
        <p:spPr>
          <a:xfrm>
            <a:off x="4155437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/>
              <a:t>Lorem Ipsum</a:t>
            </a:r>
          </a:p>
        </p:txBody>
      </p:sp>
      <p:pic>
        <p:nvPicPr>
          <p:cNvPr id="134" name="Graphic 133" descr="Shopping cart">
            <a:extLst>
              <a:ext uri="{FF2B5EF4-FFF2-40B4-BE49-F238E27FC236}">
                <a16:creationId xmlns:a16="http://schemas.microsoft.com/office/drawing/2014/main" id="{D84B78DC-7DCF-42A0-8CF3-591C0D9381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25036" y="2895577"/>
            <a:ext cx="553041" cy="553041"/>
          </a:xfrm>
          <a:prstGeom prst="rect">
            <a:avLst/>
          </a:prstGeom>
        </p:spPr>
      </p:pic>
      <p:pic>
        <p:nvPicPr>
          <p:cNvPr id="135" name="Graphic 134" descr="Coins">
            <a:extLst>
              <a:ext uri="{FF2B5EF4-FFF2-40B4-BE49-F238E27FC236}">
                <a16:creationId xmlns:a16="http://schemas.microsoft.com/office/drawing/2014/main" id="{1BB8717F-A66F-49A7-B97D-245A4C0ED8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45793" y="3824709"/>
            <a:ext cx="555498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8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7DD1F6A-C087-41EF-AEB3-096227136EDB}"/>
              </a:ext>
            </a:extLst>
          </p:cNvPr>
          <p:cNvSpPr/>
          <p:nvPr/>
        </p:nvSpPr>
        <p:spPr>
          <a:xfrm rot="13500000">
            <a:off x="4631779" y="2022043"/>
            <a:ext cx="1755215" cy="2688219"/>
          </a:xfrm>
          <a:custGeom>
            <a:avLst/>
            <a:gdLst>
              <a:gd name="connsiteX0" fmla="*/ 2340286 w 2340286"/>
              <a:gd name="connsiteY0" fmla="*/ 2539157 h 3584292"/>
              <a:gd name="connsiteX1" fmla="*/ 1229950 w 2340286"/>
              <a:gd name="connsiteY1" fmla="*/ 3584292 h 3584292"/>
              <a:gd name="connsiteX2" fmla="*/ 0 w 2340286"/>
              <a:gd name="connsiteY2" fmla="*/ 2539157 h 3584292"/>
              <a:gd name="connsiteX3" fmla="*/ 485578 w 2340286"/>
              <a:gd name="connsiteY3" fmla="*/ 2539157 h 3584292"/>
              <a:gd name="connsiteX4" fmla="*/ 485578 w 2340286"/>
              <a:gd name="connsiteY4" fmla="*/ 0 h 3584292"/>
              <a:gd name="connsiteX5" fmla="*/ 1866322 w 2340286"/>
              <a:gd name="connsiteY5" fmla="*/ 0 h 3584292"/>
              <a:gd name="connsiteX6" fmla="*/ 1866322 w 2340286"/>
              <a:gd name="connsiteY6" fmla="*/ 2539156 h 358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86" h="3584292">
                <a:moveTo>
                  <a:pt x="2340286" y="2539157"/>
                </a:moveTo>
                <a:lnTo>
                  <a:pt x="1229950" y="3584292"/>
                </a:lnTo>
                <a:lnTo>
                  <a:pt x="0" y="2539157"/>
                </a:lnTo>
                <a:lnTo>
                  <a:pt x="485578" y="2539157"/>
                </a:lnTo>
                <a:lnTo>
                  <a:pt x="485578" y="0"/>
                </a:lnTo>
                <a:lnTo>
                  <a:pt x="1866322" y="0"/>
                </a:lnTo>
                <a:lnTo>
                  <a:pt x="1866322" y="253915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A9B40A2-89A1-4989-BF9B-5B8811A413BC}"/>
              </a:ext>
            </a:extLst>
          </p:cNvPr>
          <p:cNvSpPr/>
          <p:nvPr/>
        </p:nvSpPr>
        <p:spPr>
          <a:xfrm rot="18900000">
            <a:off x="3765287" y="2660981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C76448F-E7C0-499B-8E2E-4665D99D87B8}"/>
              </a:ext>
            </a:extLst>
          </p:cNvPr>
          <p:cNvSpPr/>
          <p:nvPr/>
        </p:nvSpPr>
        <p:spPr>
          <a:xfrm rot="13500000">
            <a:off x="3034778" y="3216559"/>
            <a:ext cx="1033098" cy="1280488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688732 w 1377464"/>
              <a:gd name="connsiteY4" fmla="*/ 1377464 h 1707317"/>
              <a:gd name="connsiteX5" fmla="*/ 0 w 1377464"/>
              <a:gd name="connsiteY5" fmla="*/ 1377464 h 1707317"/>
              <a:gd name="connsiteX6" fmla="*/ 0 w 1377464"/>
              <a:gd name="connsiteY6" fmla="*/ 0 h 1707317"/>
              <a:gd name="connsiteX7" fmla="*/ 1377464 w 1377464"/>
              <a:gd name="connsiteY7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0 w 1377464"/>
              <a:gd name="connsiteY4" fmla="*/ 1377464 h 1707317"/>
              <a:gd name="connsiteX5" fmla="*/ 0 w 1377464"/>
              <a:gd name="connsiteY5" fmla="*/ 0 h 1707317"/>
              <a:gd name="connsiteX6" fmla="*/ 1377464 w 1377464"/>
              <a:gd name="connsiteY6" fmla="*/ 0 h 1707317"/>
              <a:gd name="connsiteX7" fmla="*/ 1377464 w 1377464"/>
              <a:gd name="connsiteY7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EB59A7B4-B567-4284-B76B-4B4A092CD537}"/>
              </a:ext>
            </a:extLst>
          </p:cNvPr>
          <p:cNvSpPr/>
          <p:nvPr/>
        </p:nvSpPr>
        <p:spPr>
          <a:xfrm rot="18900000">
            <a:off x="2304271" y="2660980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A4CFC6-9C3D-4FD1-A5FF-753362BBC472}"/>
              </a:ext>
            </a:extLst>
          </p:cNvPr>
          <p:cNvSpPr/>
          <p:nvPr/>
        </p:nvSpPr>
        <p:spPr>
          <a:xfrm rot="13500000">
            <a:off x="1573763" y="3216558"/>
            <a:ext cx="1033098" cy="1280488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36817 w 1377464"/>
              <a:gd name="connsiteY4" fmla="*/ 1377464 h 1707317"/>
              <a:gd name="connsiteX5" fmla="*/ 880047 w 1377464"/>
              <a:gd name="connsiteY5" fmla="*/ 1377464 h 1707317"/>
              <a:gd name="connsiteX6" fmla="*/ 688732 w 1377464"/>
              <a:gd name="connsiteY6" fmla="*/ 1707317 h 1707317"/>
              <a:gd name="connsiteX7" fmla="*/ 497417 w 1377464"/>
              <a:gd name="connsiteY7" fmla="*/ 1377464 h 1707317"/>
              <a:gd name="connsiteX8" fmla="*/ 558527 w 1377464"/>
              <a:gd name="connsiteY8" fmla="*/ 1377464 h 1707317"/>
              <a:gd name="connsiteX9" fmla="*/ 558527 w 1377464"/>
              <a:gd name="connsiteY9" fmla="*/ 1377464 h 1707317"/>
              <a:gd name="connsiteX10" fmla="*/ 497417 w 1377464"/>
              <a:gd name="connsiteY10" fmla="*/ 1377464 h 1707317"/>
              <a:gd name="connsiteX11" fmla="*/ 497417 w 1377464"/>
              <a:gd name="connsiteY11" fmla="*/ 1377464 h 1707317"/>
              <a:gd name="connsiteX12" fmla="*/ 0 w 1377464"/>
              <a:gd name="connsiteY12" fmla="*/ 1377464 h 1707317"/>
              <a:gd name="connsiteX13" fmla="*/ 0 w 1377464"/>
              <a:gd name="connsiteY13" fmla="*/ 0 h 1707317"/>
              <a:gd name="connsiteX14" fmla="*/ 1377464 w 1377464"/>
              <a:gd name="connsiteY14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80047 w 1377464"/>
              <a:gd name="connsiteY4" fmla="*/ 1377464 h 1707317"/>
              <a:gd name="connsiteX5" fmla="*/ 688732 w 1377464"/>
              <a:gd name="connsiteY5" fmla="*/ 1707317 h 1707317"/>
              <a:gd name="connsiteX6" fmla="*/ 497417 w 1377464"/>
              <a:gd name="connsiteY6" fmla="*/ 1377464 h 1707317"/>
              <a:gd name="connsiteX7" fmla="*/ 558527 w 1377464"/>
              <a:gd name="connsiteY7" fmla="*/ 1377464 h 1707317"/>
              <a:gd name="connsiteX8" fmla="*/ 558527 w 1377464"/>
              <a:gd name="connsiteY8" fmla="*/ 1377464 h 1707317"/>
              <a:gd name="connsiteX9" fmla="*/ 497417 w 1377464"/>
              <a:gd name="connsiteY9" fmla="*/ 1377464 h 1707317"/>
              <a:gd name="connsiteX10" fmla="*/ 497417 w 1377464"/>
              <a:gd name="connsiteY10" fmla="*/ 1377464 h 1707317"/>
              <a:gd name="connsiteX11" fmla="*/ 0 w 1377464"/>
              <a:gd name="connsiteY11" fmla="*/ 1377464 h 1707317"/>
              <a:gd name="connsiteX12" fmla="*/ 0 w 1377464"/>
              <a:gd name="connsiteY12" fmla="*/ 0 h 1707317"/>
              <a:gd name="connsiteX13" fmla="*/ 1377464 w 1377464"/>
              <a:gd name="connsiteY13" fmla="*/ 0 h 1707317"/>
              <a:gd name="connsiteX14" fmla="*/ 1377464 w 1377464"/>
              <a:gd name="connsiteY14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558527 w 1377464"/>
              <a:gd name="connsiteY7" fmla="*/ 1377464 h 1707317"/>
              <a:gd name="connsiteX8" fmla="*/ 497417 w 1377464"/>
              <a:gd name="connsiteY8" fmla="*/ 1377464 h 1707317"/>
              <a:gd name="connsiteX9" fmla="*/ 497417 w 1377464"/>
              <a:gd name="connsiteY9" fmla="*/ 1377464 h 1707317"/>
              <a:gd name="connsiteX10" fmla="*/ 0 w 1377464"/>
              <a:gd name="connsiteY10" fmla="*/ 1377464 h 1707317"/>
              <a:gd name="connsiteX11" fmla="*/ 0 w 1377464"/>
              <a:gd name="connsiteY11" fmla="*/ 0 h 1707317"/>
              <a:gd name="connsiteX12" fmla="*/ 1377464 w 1377464"/>
              <a:gd name="connsiteY12" fmla="*/ 0 h 1707317"/>
              <a:gd name="connsiteX13" fmla="*/ 1377464 w 1377464"/>
              <a:gd name="connsiteY13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497417 w 1377464"/>
              <a:gd name="connsiteY7" fmla="*/ 1377464 h 1707317"/>
              <a:gd name="connsiteX8" fmla="*/ 497417 w 1377464"/>
              <a:gd name="connsiteY8" fmla="*/ 1377464 h 1707317"/>
              <a:gd name="connsiteX9" fmla="*/ 0 w 1377464"/>
              <a:gd name="connsiteY9" fmla="*/ 1377464 h 1707317"/>
              <a:gd name="connsiteX10" fmla="*/ 0 w 1377464"/>
              <a:gd name="connsiteY10" fmla="*/ 0 h 1707317"/>
              <a:gd name="connsiteX11" fmla="*/ 1377464 w 1377464"/>
              <a:gd name="connsiteY11" fmla="*/ 0 h 1707317"/>
              <a:gd name="connsiteX12" fmla="*/ 1377464 w 1377464"/>
              <a:gd name="connsiteY12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497417 w 1377464"/>
              <a:gd name="connsiteY6" fmla="*/ 1377464 h 1707317"/>
              <a:gd name="connsiteX7" fmla="*/ 497417 w 1377464"/>
              <a:gd name="connsiteY7" fmla="*/ 1377464 h 1707317"/>
              <a:gd name="connsiteX8" fmla="*/ 0 w 1377464"/>
              <a:gd name="connsiteY8" fmla="*/ 1377464 h 1707317"/>
              <a:gd name="connsiteX9" fmla="*/ 0 w 1377464"/>
              <a:gd name="connsiteY9" fmla="*/ 0 h 1707317"/>
              <a:gd name="connsiteX10" fmla="*/ 1377464 w 1377464"/>
              <a:gd name="connsiteY10" fmla="*/ 0 h 1707317"/>
              <a:gd name="connsiteX11" fmla="*/ 1377464 w 1377464"/>
              <a:gd name="connsiteY11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880047" y="1377464"/>
                </a:ln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2B5CBA-5624-4456-A61E-21B82C508931}"/>
              </a:ext>
            </a:extLst>
          </p:cNvPr>
          <p:cNvSpPr/>
          <p:nvPr/>
        </p:nvSpPr>
        <p:spPr>
          <a:xfrm rot="18900000">
            <a:off x="843253" y="2660980"/>
            <a:ext cx="1033098" cy="1280486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7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7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 sz="1350"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CC90C1E7-5867-47E4-A521-509F1E078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14" y="2895577"/>
            <a:ext cx="553041" cy="553041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C393C3BE-DD19-4941-9E19-3D7D00074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6322" y="3827166"/>
            <a:ext cx="553041" cy="55304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4BFF5569-555A-4E2C-ADBF-2DAEA6A038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4299" y="2895577"/>
            <a:ext cx="553041" cy="553041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FA6F0E55-E2B3-4C94-83ED-9A274163F8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87304" y="2895577"/>
            <a:ext cx="553041" cy="553041"/>
          </a:xfrm>
          <a:prstGeom prst="rect">
            <a:avLst/>
          </a:prstGeom>
        </p:spPr>
      </p:pic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9DB980FB-DEA1-4842-BE99-4D7FF1BF5A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9908" y="3827166"/>
            <a:ext cx="553041" cy="553041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41007892-8E5D-4C2E-95ED-BA29B8B50EE4}"/>
              </a:ext>
            </a:extLst>
          </p:cNvPr>
          <p:cNvSpPr txBox="1"/>
          <p:nvPr/>
        </p:nvSpPr>
        <p:spPr>
          <a:xfrm>
            <a:off x="6853496" y="2048127"/>
            <a:ext cx="184212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ACBC25-C58B-4CE5-8DAC-7DA980B5C69E}"/>
              </a:ext>
            </a:extLst>
          </p:cNvPr>
          <p:cNvSpPr txBox="1"/>
          <p:nvPr/>
        </p:nvSpPr>
        <p:spPr>
          <a:xfrm>
            <a:off x="6858385" y="2415578"/>
            <a:ext cx="183723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FACC275-E4C6-4C6D-9F51-AD571A749FAF}"/>
              </a:ext>
            </a:extLst>
          </p:cNvPr>
          <p:cNvSpPr txBox="1"/>
          <p:nvPr/>
        </p:nvSpPr>
        <p:spPr>
          <a:xfrm>
            <a:off x="503468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EC1780-3793-4B5A-97CD-1FD6D3FD1826}"/>
              </a:ext>
            </a:extLst>
          </p:cNvPr>
          <p:cNvSpPr txBox="1"/>
          <p:nvPr/>
        </p:nvSpPr>
        <p:spPr>
          <a:xfrm>
            <a:off x="1963943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7ECF7F3-82CB-40CB-AA96-D4E30EFE300A}"/>
              </a:ext>
            </a:extLst>
          </p:cNvPr>
          <p:cNvSpPr txBox="1"/>
          <p:nvPr/>
        </p:nvSpPr>
        <p:spPr>
          <a:xfrm>
            <a:off x="3424418" y="2027092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46F53EF-3561-46FB-BB19-008FE587E411}"/>
              </a:ext>
            </a:extLst>
          </p:cNvPr>
          <p:cNvSpPr txBox="1"/>
          <p:nvPr/>
        </p:nvSpPr>
        <p:spPr>
          <a:xfrm>
            <a:off x="1197066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F785633-1B97-43BF-B276-8CDC9969E0E6}"/>
              </a:ext>
            </a:extLst>
          </p:cNvPr>
          <p:cNvSpPr txBox="1"/>
          <p:nvPr/>
        </p:nvSpPr>
        <p:spPr>
          <a:xfrm>
            <a:off x="2657541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CC367A0-267B-4FCE-A88C-52EC9FC8441C}"/>
              </a:ext>
            </a:extLst>
          </p:cNvPr>
          <p:cNvSpPr txBox="1"/>
          <p:nvPr/>
        </p:nvSpPr>
        <p:spPr>
          <a:xfrm>
            <a:off x="4155437" y="4766361"/>
            <a:ext cx="1533754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34" name="Graphic 133" descr="Shopping cart">
            <a:extLst>
              <a:ext uri="{FF2B5EF4-FFF2-40B4-BE49-F238E27FC236}">
                <a16:creationId xmlns:a16="http://schemas.microsoft.com/office/drawing/2014/main" id="{D84B78DC-7DCF-42A0-8CF3-591C0D9381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25036" y="2895577"/>
            <a:ext cx="553041" cy="553041"/>
          </a:xfrm>
          <a:prstGeom prst="rect">
            <a:avLst/>
          </a:prstGeom>
        </p:spPr>
      </p:pic>
      <p:pic>
        <p:nvPicPr>
          <p:cNvPr id="135" name="Graphic 134" descr="Coins">
            <a:extLst>
              <a:ext uri="{FF2B5EF4-FFF2-40B4-BE49-F238E27FC236}">
                <a16:creationId xmlns:a16="http://schemas.microsoft.com/office/drawing/2014/main" id="{1BB8717F-A66F-49A7-B97D-245A4C0ED8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45793" y="3824709"/>
            <a:ext cx="555498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1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9930</TotalTime>
  <Words>148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for PowerPoint</vt:lpstr>
      <vt:lpstr>Alternating Flow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2017-11-07T17:55:40Z</dcterms:modified>
  <cp:category>Charts &amp; Diagrams</cp:category>
</cp:coreProperties>
</file>