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67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78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12" Type="http://schemas.openxmlformats.org/officeDocument/2006/relationships/image" Target="../media/image1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4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Alternating Flow Process for PowerPoint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B26C049-2032-4085-AD2B-0E05604D5567}"/>
              </a:ext>
            </a:extLst>
          </p:cNvPr>
          <p:cNvSpPr/>
          <p:nvPr/>
        </p:nvSpPr>
        <p:spPr>
          <a:xfrm>
            <a:off x="6837704" y="2707426"/>
            <a:ext cx="2002143" cy="1381458"/>
          </a:xfrm>
          <a:custGeom>
            <a:avLst/>
            <a:gdLst>
              <a:gd name="connsiteX0" fmla="*/ 1179331 w 2669524"/>
              <a:gd name="connsiteY0" fmla="*/ 0 h 1841944"/>
              <a:gd name="connsiteX1" fmla="*/ 1184648 w 2669524"/>
              <a:gd name="connsiteY1" fmla="*/ 0 h 1841944"/>
              <a:gd name="connsiteX2" fmla="*/ 1372637 w 2669524"/>
              <a:gd name="connsiteY2" fmla="*/ 0 h 1841944"/>
              <a:gd name="connsiteX3" fmla="*/ 2064804 w 2669524"/>
              <a:gd name="connsiteY3" fmla="*/ 58092 h 1841944"/>
              <a:gd name="connsiteX4" fmla="*/ 2494425 w 2669524"/>
              <a:gd name="connsiteY4" fmla="*/ 487392 h 1841944"/>
              <a:gd name="connsiteX5" fmla="*/ 2552204 w 2669524"/>
              <a:gd name="connsiteY5" fmla="*/ 1184975 h 1841944"/>
              <a:gd name="connsiteX6" fmla="*/ 2552204 w 2669524"/>
              <a:gd name="connsiteY6" fmla="*/ 1237968 h 1841944"/>
              <a:gd name="connsiteX7" fmla="*/ 2669524 w 2669524"/>
              <a:gd name="connsiteY7" fmla="*/ 1237968 h 1841944"/>
              <a:gd name="connsiteX8" fmla="*/ 2367536 w 2669524"/>
              <a:gd name="connsiteY8" fmla="*/ 1841944 h 1841944"/>
              <a:gd name="connsiteX9" fmla="*/ 2065548 w 2669524"/>
              <a:gd name="connsiteY9" fmla="*/ 1237968 h 1841944"/>
              <a:gd name="connsiteX10" fmla="*/ 2177408 w 2669524"/>
              <a:gd name="connsiteY10" fmla="*/ 1237968 h 1841944"/>
              <a:gd name="connsiteX11" fmla="*/ 2177408 w 2669524"/>
              <a:gd name="connsiteY11" fmla="*/ 1018051 h 1841944"/>
              <a:gd name="connsiteX12" fmla="*/ 2145978 w 2669524"/>
              <a:gd name="connsiteY12" fmla="*/ 639551 h 1841944"/>
              <a:gd name="connsiteX13" fmla="*/ 1912971 w 2669524"/>
              <a:gd name="connsiteY13" fmla="*/ 406220 h 1841944"/>
              <a:gd name="connsiteX14" fmla="*/ 1537112 w 2669524"/>
              <a:gd name="connsiteY14" fmla="*/ 375005 h 1841944"/>
              <a:gd name="connsiteX15" fmla="*/ 1017810 w 2669524"/>
              <a:gd name="connsiteY15" fmla="*/ 375005 h 1841944"/>
              <a:gd name="connsiteX16" fmla="*/ 1015092 w 2669524"/>
              <a:gd name="connsiteY16" fmla="*/ 375005 h 1841944"/>
              <a:gd name="connsiteX17" fmla="*/ 639233 w 2669524"/>
              <a:gd name="connsiteY17" fmla="*/ 406220 h 1841944"/>
              <a:gd name="connsiteX18" fmla="*/ 406226 w 2669524"/>
              <a:gd name="connsiteY18" fmla="*/ 639551 h 1841944"/>
              <a:gd name="connsiteX19" fmla="*/ 374796 w 2669524"/>
              <a:gd name="connsiteY19" fmla="*/ 1015340 h 1841944"/>
              <a:gd name="connsiteX20" fmla="*/ 374796 w 2669524"/>
              <a:gd name="connsiteY20" fmla="*/ 1228395 h 1841944"/>
              <a:gd name="connsiteX21" fmla="*/ 184378 w 2669524"/>
              <a:gd name="connsiteY21" fmla="*/ 847559 h 1841944"/>
              <a:gd name="connsiteX22" fmla="*/ 0 w 2669524"/>
              <a:gd name="connsiteY22" fmla="*/ 1216315 h 1841944"/>
              <a:gd name="connsiteX23" fmla="*/ 0 w 2669524"/>
              <a:gd name="connsiteY23" fmla="*/ 1179611 h 1841944"/>
              <a:gd name="connsiteX24" fmla="*/ 57779 w 2669524"/>
              <a:gd name="connsiteY24" fmla="*/ 487392 h 1841944"/>
              <a:gd name="connsiteX25" fmla="*/ 487164 w 2669524"/>
              <a:gd name="connsiteY25" fmla="*/ 58092 h 1841944"/>
              <a:gd name="connsiteX26" fmla="*/ 1179331 w 2669524"/>
              <a:gd name="connsiteY26" fmla="*/ 0 h 184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669524" h="1841944">
                <a:moveTo>
                  <a:pt x="1179331" y="0"/>
                </a:moveTo>
                <a:lnTo>
                  <a:pt x="1184648" y="0"/>
                </a:lnTo>
                <a:lnTo>
                  <a:pt x="1372637" y="0"/>
                </a:lnTo>
                <a:cubicBezTo>
                  <a:pt x="1710804" y="0"/>
                  <a:pt x="1882487" y="241"/>
                  <a:pt x="2064804" y="58092"/>
                </a:cubicBezTo>
                <a:cubicBezTo>
                  <a:pt x="2264372" y="130706"/>
                  <a:pt x="2421758" y="287807"/>
                  <a:pt x="2494425" y="487392"/>
                </a:cubicBezTo>
                <a:cubicBezTo>
                  <a:pt x="2552204" y="669742"/>
                  <a:pt x="2552204" y="841547"/>
                  <a:pt x="2552204" y="1184975"/>
                </a:cubicBezTo>
                <a:lnTo>
                  <a:pt x="2552204" y="1237968"/>
                </a:lnTo>
                <a:lnTo>
                  <a:pt x="2669524" y="1237968"/>
                </a:lnTo>
                <a:lnTo>
                  <a:pt x="2367536" y="1841944"/>
                </a:lnTo>
                <a:lnTo>
                  <a:pt x="2065548" y="1237968"/>
                </a:lnTo>
                <a:lnTo>
                  <a:pt x="2177408" y="1237968"/>
                </a:lnTo>
                <a:lnTo>
                  <a:pt x="2177408" y="1018051"/>
                </a:lnTo>
                <a:cubicBezTo>
                  <a:pt x="2177408" y="831603"/>
                  <a:pt x="2177408" y="738560"/>
                  <a:pt x="2145978" y="639551"/>
                </a:cubicBezTo>
                <a:cubicBezTo>
                  <a:pt x="2106514" y="531202"/>
                  <a:pt x="2021322" y="445631"/>
                  <a:pt x="1912971" y="406220"/>
                </a:cubicBezTo>
                <a:cubicBezTo>
                  <a:pt x="1813955" y="374824"/>
                  <a:pt x="1720729" y="375005"/>
                  <a:pt x="1537112" y="375005"/>
                </a:cubicBezTo>
                <a:lnTo>
                  <a:pt x="1017810" y="375005"/>
                </a:lnTo>
                <a:lnTo>
                  <a:pt x="1015092" y="375005"/>
                </a:lnTo>
                <a:cubicBezTo>
                  <a:pt x="830648" y="375005"/>
                  <a:pt x="737776" y="375005"/>
                  <a:pt x="639233" y="406220"/>
                </a:cubicBezTo>
                <a:cubicBezTo>
                  <a:pt x="530882" y="445631"/>
                  <a:pt x="445690" y="531142"/>
                  <a:pt x="406226" y="639551"/>
                </a:cubicBezTo>
                <a:cubicBezTo>
                  <a:pt x="374796" y="738560"/>
                  <a:pt x="374796" y="831724"/>
                  <a:pt x="374796" y="1015340"/>
                </a:cubicBezTo>
                <a:lnTo>
                  <a:pt x="374796" y="1228395"/>
                </a:lnTo>
                <a:lnTo>
                  <a:pt x="184378" y="847559"/>
                </a:lnTo>
                <a:lnTo>
                  <a:pt x="0" y="1216315"/>
                </a:lnTo>
                <a:lnTo>
                  <a:pt x="0" y="1179611"/>
                </a:lnTo>
                <a:cubicBezTo>
                  <a:pt x="0" y="841426"/>
                  <a:pt x="0" y="669742"/>
                  <a:pt x="57779" y="487392"/>
                </a:cubicBezTo>
                <a:cubicBezTo>
                  <a:pt x="130446" y="287807"/>
                  <a:pt x="287477" y="130706"/>
                  <a:pt x="487164" y="58092"/>
                </a:cubicBezTo>
                <a:cubicBezTo>
                  <a:pt x="668418" y="603"/>
                  <a:pt x="839982" y="0"/>
                  <a:pt x="1179331" y="0"/>
                </a:cubicBez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5A68E5B-CA3A-4F84-984D-39FF269DE0CC}"/>
              </a:ext>
            </a:extLst>
          </p:cNvPr>
          <p:cNvSpPr/>
          <p:nvPr/>
        </p:nvSpPr>
        <p:spPr>
          <a:xfrm rot="10800000">
            <a:off x="304154" y="2707426"/>
            <a:ext cx="2003174" cy="1381458"/>
          </a:xfrm>
          <a:custGeom>
            <a:avLst/>
            <a:gdLst>
              <a:gd name="connsiteX0" fmla="*/ 1491568 w 2670899"/>
              <a:gd name="connsiteY0" fmla="*/ 1841944 h 1841944"/>
              <a:gd name="connsiteX1" fmla="*/ 1486251 w 2670899"/>
              <a:gd name="connsiteY1" fmla="*/ 1841944 h 1841944"/>
              <a:gd name="connsiteX2" fmla="*/ 1298262 w 2670899"/>
              <a:gd name="connsiteY2" fmla="*/ 1841944 h 1841944"/>
              <a:gd name="connsiteX3" fmla="*/ 606095 w 2670899"/>
              <a:gd name="connsiteY3" fmla="*/ 1783852 h 1841944"/>
              <a:gd name="connsiteX4" fmla="*/ 176474 w 2670899"/>
              <a:gd name="connsiteY4" fmla="*/ 1354552 h 1841944"/>
              <a:gd name="connsiteX5" fmla="*/ 118695 w 2670899"/>
              <a:gd name="connsiteY5" fmla="*/ 656970 h 1841944"/>
              <a:gd name="connsiteX6" fmla="*/ 118695 w 2670899"/>
              <a:gd name="connsiteY6" fmla="*/ 603976 h 1841944"/>
              <a:gd name="connsiteX7" fmla="*/ 0 w 2670899"/>
              <a:gd name="connsiteY7" fmla="*/ 603976 h 1841944"/>
              <a:gd name="connsiteX8" fmla="*/ 301988 w 2670899"/>
              <a:gd name="connsiteY8" fmla="*/ 0 h 1841944"/>
              <a:gd name="connsiteX9" fmla="*/ 603976 w 2670899"/>
              <a:gd name="connsiteY9" fmla="*/ 603976 h 1841944"/>
              <a:gd name="connsiteX10" fmla="*/ 493491 w 2670899"/>
              <a:gd name="connsiteY10" fmla="*/ 603976 h 1841944"/>
              <a:gd name="connsiteX11" fmla="*/ 493491 w 2670899"/>
              <a:gd name="connsiteY11" fmla="*/ 823893 h 1841944"/>
              <a:gd name="connsiteX12" fmla="*/ 524921 w 2670899"/>
              <a:gd name="connsiteY12" fmla="*/ 1202393 h 1841944"/>
              <a:gd name="connsiteX13" fmla="*/ 757928 w 2670899"/>
              <a:gd name="connsiteY13" fmla="*/ 1435724 h 1841944"/>
              <a:gd name="connsiteX14" fmla="*/ 1133787 w 2670899"/>
              <a:gd name="connsiteY14" fmla="*/ 1466939 h 1841944"/>
              <a:gd name="connsiteX15" fmla="*/ 1653089 w 2670899"/>
              <a:gd name="connsiteY15" fmla="*/ 1466939 h 1841944"/>
              <a:gd name="connsiteX16" fmla="*/ 1655807 w 2670899"/>
              <a:gd name="connsiteY16" fmla="*/ 1466939 h 1841944"/>
              <a:gd name="connsiteX17" fmla="*/ 2031666 w 2670899"/>
              <a:gd name="connsiteY17" fmla="*/ 1435724 h 1841944"/>
              <a:gd name="connsiteX18" fmla="*/ 2264673 w 2670899"/>
              <a:gd name="connsiteY18" fmla="*/ 1202393 h 1841944"/>
              <a:gd name="connsiteX19" fmla="*/ 2296103 w 2670899"/>
              <a:gd name="connsiteY19" fmla="*/ 826605 h 1841944"/>
              <a:gd name="connsiteX20" fmla="*/ 2296103 w 2670899"/>
              <a:gd name="connsiteY20" fmla="*/ 540304 h 1841944"/>
              <a:gd name="connsiteX21" fmla="*/ 2670899 w 2670899"/>
              <a:gd name="connsiteY21" fmla="*/ 540304 h 1841944"/>
              <a:gd name="connsiteX22" fmla="*/ 2670899 w 2670899"/>
              <a:gd name="connsiteY22" fmla="*/ 662333 h 1841944"/>
              <a:gd name="connsiteX23" fmla="*/ 2613120 w 2670899"/>
              <a:gd name="connsiteY23" fmla="*/ 1354552 h 1841944"/>
              <a:gd name="connsiteX24" fmla="*/ 2183735 w 2670899"/>
              <a:gd name="connsiteY24" fmla="*/ 1783852 h 1841944"/>
              <a:gd name="connsiteX25" fmla="*/ 1491568 w 2670899"/>
              <a:gd name="connsiteY25" fmla="*/ 1841944 h 184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70899" h="1841944">
                <a:moveTo>
                  <a:pt x="1491568" y="1841944"/>
                </a:moveTo>
                <a:lnTo>
                  <a:pt x="1486251" y="1841944"/>
                </a:lnTo>
                <a:lnTo>
                  <a:pt x="1298262" y="1841944"/>
                </a:lnTo>
                <a:cubicBezTo>
                  <a:pt x="960095" y="1841944"/>
                  <a:pt x="788412" y="1841703"/>
                  <a:pt x="606095" y="1783852"/>
                </a:cubicBezTo>
                <a:cubicBezTo>
                  <a:pt x="406527" y="1711238"/>
                  <a:pt x="249141" y="1554137"/>
                  <a:pt x="176474" y="1354552"/>
                </a:cubicBezTo>
                <a:cubicBezTo>
                  <a:pt x="118695" y="1172202"/>
                  <a:pt x="118695" y="1000398"/>
                  <a:pt x="118695" y="656970"/>
                </a:cubicBezTo>
                <a:lnTo>
                  <a:pt x="118695" y="603976"/>
                </a:lnTo>
                <a:lnTo>
                  <a:pt x="0" y="603976"/>
                </a:lnTo>
                <a:lnTo>
                  <a:pt x="301988" y="0"/>
                </a:lnTo>
                <a:lnTo>
                  <a:pt x="603976" y="603976"/>
                </a:lnTo>
                <a:lnTo>
                  <a:pt x="493491" y="603976"/>
                </a:lnTo>
                <a:lnTo>
                  <a:pt x="493491" y="823893"/>
                </a:lnTo>
                <a:cubicBezTo>
                  <a:pt x="493491" y="1010341"/>
                  <a:pt x="493491" y="1103384"/>
                  <a:pt x="524921" y="1202393"/>
                </a:cubicBezTo>
                <a:cubicBezTo>
                  <a:pt x="564386" y="1310742"/>
                  <a:pt x="649577" y="1396313"/>
                  <a:pt x="757928" y="1435724"/>
                </a:cubicBezTo>
                <a:cubicBezTo>
                  <a:pt x="856944" y="1467120"/>
                  <a:pt x="950170" y="1466939"/>
                  <a:pt x="1133787" y="1466939"/>
                </a:cubicBezTo>
                <a:lnTo>
                  <a:pt x="1653089" y="1466939"/>
                </a:lnTo>
                <a:lnTo>
                  <a:pt x="1655807" y="1466939"/>
                </a:lnTo>
                <a:cubicBezTo>
                  <a:pt x="1840251" y="1466939"/>
                  <a:pt x="1933123" y="1466939"/>
                  <a:pt x="2031666" y="1435724"/>
                </a:cubicBezTo>
                <a:cubicBezTo>
                  <a:pt x="2140017" y="1396313"/>
                  <a:pt x="2225209" y="1310803"/>
                  <a:pt x="2264673" y="1202393"/>
                </a:cubicBezTo>
                <a:cubicBezTo>
                  <a:pt x="2296103" y="1103384"/>
                  <a:pt x="2296103" y="1010220"/>
                  <a:pt x="2296103" y="826605"/>
                </a:cubicBezTo>
                <a:lnTo>
                  <a:pt x="2296103" y="540304"/>
                </a:lnTo>
                <a:lnTo>
                  <a:pt x="2670899" y="540304"/>
                </a:lnTo>
                <a:lnTo>
                  <a:pt x="2670899" y="662333"/>
                </a:lnTo>
                <a:cubicBezTo>
                  <a:pt x="2670899" y="1000518"/>
                  <a:pt x="2670899" y="1172202"/>
                  <a:pt x="2613120" y="1354552"/>
                </a:cubicBezTo>
                <a:cubicBezTo>
                  <a:pt x="2540453" y="1554137"/>
                  <a:pt x="2383422" y="1711238"/>
                  <a:pt x="2183735" y="1783852"/>
                </a:cubicBezTo>
                <a:cubicBezTo>
                  <a:pt x="2002481" y="1841342"/>
                  <a:pt x="1830917" y="1841944"/>
                  <a:pt x="1491568" y="1841944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8CD79B6-42FE-4483-A360-12937F7395CE}"/>
              </a:ext>
            </a:extLst>
          </p:cNvPr>
          <p:cNvSpPr/>
          <p:nvPr/>
        </p:nvSpPr>
        <p:spPr>
          <a:xfrm rot="10800000">
            <a:off x="1938279" y="3343096"/>
            <a:ext cx="2000765" cy="1312574"/>
          </a:xfrm>
          <a:custGeom>
            <a:avLst/>
            <a:gdLst>
              <a:gd name="connsiteX0" fmla="*/ 301988 w 2667687"/>
              <a:gd name="connsiteY0" fmla="*/ 1750099 h 1750099"/>
              <a:gd name="connsiteX1" fmla="*/ 0 w 2667687"/>
              <a:gd name="connsiteY1" fmla="*/ 1146123 h 1750099"/>
              <a:gd name="connsiteX2" fmla="*/ 115560 w 2667687"/>
              <a:gd name="connsiteY2" fmla="*/ 1146123 h 1750099"/>
              <a:gd name="connsiteX3" fmla="*/ 115642 w 2667687"/>
              <a:gd name="connsiteY3" fmla="*/ 1060251 h 1750099"/>
              <a:gd name="connsiteX4" fmla="*/ 173308 w 2667687"/>
              <a:gd name="connsiteY4" fmla="*/ 487392 h 1750099"/>
              <a:gd name="connsiteX5" fmla="*/ 602693 w 2667687"/>
              <a:gd name="connsiteY5" fmla="*/ 58092 h 1750099"/>
              <a:gd name="connsiteX6" fmla="*/ 1294860 w 2667687"/>
              <a:gd name="connsiteY6" fmla="*/ 0 h 1750099"/>
              <a:gd name="connsiteX7" fmla="*/ 1300177 w 2667687"/>
              <a:gd name="connsiteY7" fmla="*/ 0 h 1750099"/>
              <a:gd name="connsiteX8" fmla="*/ 1488166 w 2667687"/>
              <a:gd name="connsiteY8" fmla="*/ 0 h 1750099"/>
              <a:gd name="connsiteX9" fmla="*/ 2180333 w 2667687"/>
              <a:gd name="connsiteY9" fmla="*/ 58092 h 1750099"/>
              <a:gd name="connsiteX10" fmla="*/ 2609954 w 2667687"/>
              <a:gd name="connsiteY10" fmla="*/ 487392 h 1750099"/>
              <a:gd name="connsiteX11" fmla="*/ 2667620 w 2667687"/>
              <a:gd name="connsiteY11" fmla="*/ 1063879 h 1750099"/>
              <a:gd name="connsiteX12" fmla="*/ 2667687 w 2667687"/>
              <a:gd name="connsiteY12" fmla="*/ 1135871 h 1750099"/>
              <a:gd name="connsiteX13" fmla="*/ 2477609 w 2667687"/>
              <a:gd name="connsiteY13" fmla="*/ 755714 h 1750099"/>
              <a:gd name="connsiteX14" fmla="*/ 2292937 w 2667687"/>
              <a:gd name="connsiteY14" fmla="*/ 1125058 h 1750099"/>
              <a:gd name="connsiteX15" fmla="*/ 2292937 w 2667687"/>
              <a:gd name="connsiteY15" fmla="*/ 1018051 h 1750099"/>
              <a:gd name="connsiteX16" fmla="*/ 2261507 w 2667687"/>
              <a:gd name="connsiteY16" fmla="*/ 639551 h 1750099"/>
              <a:gd name="connsiteX17" fmla="*/ 2028500 w 2667687"/>
              <a:gd name="connsiteY17" fmla="*/ 406220 h 1750099"/>
              <a:gd name="connsiteX18" fmla="*/ 1652641 w 2667687"/>
              <a:gd name="connsiteY18" fmla="*/ 375005 h 1750099"/>
              <a:gd name="connsiteX19" fmla="*/ 1133338 w 2667687"/>
              <a:gd name="connsiteY19" fmla="*/ 375005 h 1750099"/>
              <a:gd name="connsiteX20" fmla="*/ 1130621 w 2667687"/>
              <a:gd name="connsiteY20" fmla="*/ 375005 h 1750099"/>
              <a:gd name="connsiteX21" fmla="*/ 754762 w 2667687"/>
              <a:gd name="connsiteY21" fmla="*/ 406220 h 1750099"/>
              <a:gd name="connsiteX22" fmla="*/ 521755 w 2667687"/>
              <a:gd name="connsiteY22" fmla="*/ 639551 h 1750099"/>
              <a:gd name="connsiteX23" fmla="*/ 490325 w 2667687"/>
              <a:gd name="connsiteY23" fmla="*/ 1015340 h 1750099"/>
              <a:gd name="connsiteX24" fmla="*/ 490325 w 2667687"/>
              <a:gd name="connsiteY24" fmla="*/ 1146123 h 1750099"/>
              <a:gd name="connsiteX25" fmla="*/ 603976 w 2667687"/>
              <a:gd name="connsiteY25" fmla="*/ 1146123 h 17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67687" h="1750099">
                <a:moveTo>
                  <a:pt x="301988" y="1750099"/>
                </a:moveTo>
                <a:lnTo>
                  <a:pt x="0" y="1146123"/>
                </a:lnTo>
                <a:lnTo>
                  <a:pt x="115560" y="1146123"/>
                </a:lnTo>
                <a:lnTo>
                  <a:pt x="115642" y="1060251"/>
                </a:lnTo>
                <a:cubicBezTo>
                  <a:pt x="116432" y="798338"/>
                  <a:pt x="122752" y="646949"/>
                  <a:pt x="173308" y="487392"/>
                </a:cubicBezTo>
                <a:cubicBezTo>
                  <a:pt x="245975" y="287807"/>
                  <a:pt x="403007" y="130707"/>
                  <a:pt x="602693" y="58092"/>
                </a:cubicBezTo>
                <a:cubicBezTo>
                  <a:pt x="783947" y="603"/>
                  <a:pt x="955512" y="0"/>
                  <a:pt x="1294860" y="0"/>
                </a:cubicBezTo>
                <a:lnTo>
                  <a:pt x="1300177" y="0"/>
                </a:lnTo>
                <a:lnTo>
                  <a:pt x="1488166" y="0"/>
                </a:lnTo>
                <a:cubicBezTo>
                  <a:pt x="1826333" y="0"/>
                  <a:pt x="1998016" y="241"/>
                  <a:pt x="2180333" y="58092"/>
                </a:cubicBezTo>
                <a:cubicBezTo>
                  <a:pt x="2379901" y="130707"/>
                  <a:pt x="2537287" y="287807"/>
                  <a:pt x="2609954" y="487392"/>
                </a:cubicBezTo>
                <a:cubicBezTo>
                  <a:pt x="2660510" y="646948"/>
                  <a:pt x="2666830" y="798431"/>
                  <a:pt x="2667620" y="1063879"/>
                </a:cubicBezTo>
                <a:lnTo>
                  <a:pt x="2667687" y="1135871"/>
                </a:lnTo>
                <a:lnTo>
                  <a:pt x="2477609" y="755714"/>
                </a:lnTo>
                <a:lnTo>
                  <a:pt x="2292937" y="1125058"/>
                </a:lnTo>
                <a:lnTo>
                  <a:pt x="2292937" y="1018051"/>
                </a:lnTo>
                <a:cubicBezTo>
                  <a:pt x="2292937" y="831603"/>
                  <a:pt x="2292937" y="738560"/>
                  <a:pt x="2261507" y="639551"/>
                </a:cubicBezTo>
                <a:cubicBezTo>
                  <a:pt x="2222042" y="531202"/>
                  <a:pt x="2136851" y="445631"/>
                  <a:pt x="2028500" y="406220"/>
                </a:cubicBezTo>
                <a:cubicBezTo>
                  <a:pt x="1929484" y="374824"/>
                  <a:pt x="1836258" y="375005"/>
                  <a:pt x="1652641" y="375005"/>
                </a:cubicBezTo>
                <a:lnTo>
                  <a:pt x="1133338" y="375005"/>
                </a:lnTo>
                <a:lnTo>
                  <a:pt x="1130621" y="375005"/>
                </a:lnTo>
                <a:cubicBezTo>
                  <a:pt x="946177" y="375005"/>
                  <a:pt x="853305" y="375005"/>
                  <a:pt x="754762" y="406220"/>
                </a:cubicBezTo>
                <a:cubicBezTo>
                  <a:pt x="646411" y="445631"/>
                  <a:pt x="561220" y="531142"/>
                  <a:pt x="521755" y="639551"/>
                </a:cubicBezTo>
                <a:cubicBezTo>
                  <a:pt x="490325" y="738560"/>
                  <a:pt x="490325" y="831724"/>
                  <a:pt x="490325" y="1015340"/>
                </a:cubicBezTo>
                <a:lnTo>
                  <a:pt x="490325" y="1146123"/>
                </a:lnTo>
                <a:lnTo>
                  <a:pt x="603976" y="1146123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48185A7-98DA-4A13-8E0C-AF04ECB9A309}"/>
              </a:ext>
            </a:extLst>
          </p:cNvPr>
          <p:cNvSpPr/>
          <p:nvPr/>
        </p:nvSpPr>
        <p:spPr>
          <a:xfrm>
            <a:off x="3569999" y="2707426"/>
            <a:ext cx="2000762" cy="1381458"/>
          </a:xfrm>
          <a:custGeom>
            <a:avLst/>
            <a:gdLst>
              <a:gd name="connsiteX0" fmla="*/ 1179331 w 2667682"/>
              <a:gd name="connsiteY0" fmla="*/ 0 h 1841944"/>
              <a:gd name="connsiteX1" fmla="*/ 1184648 w 2667682"/>
              <a:gd name="connsiteY1" fmla="*/ 0 h 1841944"/>
              <a:gd name="connsiteX2" fmla="*/ 1372637 w 2667682"/>
              <a:gd name="connsiteY2" fmla="*/ 0 h 1841944"/>
              <a:gd name="connsiteX3" fmla="*/ 2064804 w 2667682"/>
              <a:gd name="connsiteY3" fmla="*/ 58092 h 1841944"/>
              <a:gd name="connsiteX4" fmla="*/ 2494425 w 2667682"/>
              <a:gd name="connsiteY4" fmla="*/ 487392 h 1841944"/>
              <a:gd name="connsiteX5" fmla="*/ 2552204 w 2667682"/>
              <a:gd name="connsiteY5" fmla="*/ 1184975 h 1841944"/>
              <a:gd name="connsiteX6" fmla="*/ 2552204 w 2667682"/>
              <a:gd name="connsiteY6" fmla="*/ 1237968 h 1841944"/>
              <a:gd name="connsiteX7" fmla="*/ 2667682 w 2667682"/>
              <a:gd name="connsiteY7" fmla="*/ 1237968 h 1841944"/>
              <a:gd name="connsiteX8" fmla="*/ 2365694 w 2667682"/>
              <a:gd name="connsiteY8" fmla="*/ 1841944 h 1841944"/>
              <a:gd name="connsiteX9" fmla="*/ 2063706 w 2667682"/>
              <a:gd name="connsiteY9" fmla="*/ 1237968 h 1841944"/>
              <a:gd name="connsiteX10" fmla="*/ 2177408 w 2667682"/>
              <a:gd name="connsiteY10" fmla="*/ 1237968 h 1841944"/>
              <a:gd name="connsiteX11" fmla="*/ 2177408 w 2667682"/>
              <a:gd name="connsiteY11" fmla="*/ 1018051 h 1841944"/>
              <a:gd name="connsiteX12" fmla="*/ 2145978 w 2667682"/>
              <a:gd name="connsiteY12" fmla="*/ 639551 h 1841944"/>
              <a:gd name="connsiteX13" fmla="*/ 1912972 w 2667682"/>
              <a:gd name="connsiteY13" fmla="*/ 406220 h 1841944"/>
              <a:gd name="connsiteX14" fmla="*/ 1537112 w 2667682"/>
              <a:gd name="connsiteY14" fmla="*/ 375005 h 1841944"/>
              <a:gd name="connsiteX15" fmla="*/ 1017810 w 2667682"/>
              <a:gd name="connsiteY15" fmla="*/ 375005 h 1841944"/>
              <a:gd name="connsiteX16" fmla="*/ 1015092 w 2667682"/>
              <a:gd name="connsiteY16" fmla="*/ 375005 h 1841944"/>
              <a:gd name="connsiteX17" fmla="*/ 639233 w 2667682"/>
              <a:gd name="connsiteY17" fmla="*/ 406220 h 1841944"/>
              <a:gd name="connsiteX18" fmla="*/ 406226 w 2667682"/>
              <a:gd name="connsiteY18" fmla="*/ 639551 h 1841944"/>
              <a:gd name="connsiteX19" fmla="*/ 374796 w 2667682"/>
              <a:gd name="connsiteY19" fmla="*/ 1015340 h 1841944"/>
              <a:gd name="connsiteX20" fmla="*/ 374796 w 2667682"/>
              <a:gd name="connsiteY20" fmla="*/ 1217009 h 1841944"/>
              <a:gd name="connsiteX21" fmla="*/ 190071 w 2667682"/>
              <a:gd name="connsiteY21" fmla="*/ 847559 h 1841944"/>
              <a:gd name="connsiteX22" fmla="*/ 0 w 2667682"/>
              <a:gd name="connsiteY22" fmla="*/ 1227701 h 1841944"/>
              <a:gd name="connsiteX23" fmla="*/ 0 w 2667682"/>
              <a:gd name="connsiteY23" fmla="*/ 1179611 h 1841944"/>
              <a:gd name="connsiteX24" fmla="*/ 57779 w 2667682"/>
              <a:gd name="connsiteY24" fmla="*/ 487392 h 1841944"/>
              <a:gd name="connsiteX25" fmla="*/ 487164 w 2667682"/>
              <a:gd name="connsiteY25" fmla="*/ 58092 h 1841944"/>
              <a:gd name="connsiteX26" fmla="*/ 1179331 w 2667682"/>
              <a:gd name="connsiteY26" fmla="*/ 0 h 184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667682" h="1841944">
                <a:moveTo>
                  <a:pt x="1179331" y="0"/>
                </a:moveTo>
                <a:lnTo>
                  <a:pt x="1184648" y="0"/>
                </a:lnTo>
                <a:lnTo>
                  <a:pt x="1372637" y="0"/>
                </a:lnTo>
                <a:cubicBezTo>
                  <a:pt x="1710804" y="0"/>
                  <a:pt x="1882487" y="241"/>
                  <a:pt x="2064804" y="58092"/>
                </a:cubicBezTo>
                <a:cubicBezTo>
                  <a:pt x="2264372" y="130706"/>
                  <a:pt x="2421758" y="287807"/>
                  <a:pt x="2494425" y="487392"/>
                </a:cubicBezTo>
                <a:cubicBezTo>
                  <a:pt x="2552204" y="669742"/>
                  <a:pt x="2552204" y="841547"/>
                  <a:pt x="2552204" y="1184975"/>
                </a:cubicBezTo>
                <a:lnTo>
                  <a:pt x="2552204" y="1237968"/>
                </a:lnTo>
                <a:lnTo>
                  <a:pt x="2667682" y="1237968"/>
                </a:lnTo>
                <a:lnTo>
                  <a:pt x="2365694" y="1841944"/>
                </a:lnTo>
                <a:lnTo>
                  <a:pt x="2063706" y="1237968"/>
                </a:lnTo>
                <a:lnTo>
                  <a:pt x="2177408" y="1237968"/>
                </a:lnTo>
                <a:lnTo>
                  <a:pt x="2177408" y="1018051"/>
                </a:lnTo>
                <a:cubicBezTo>
                  <a:pt x="2177408" y="831603"/>
                  <a:pt x="2177408" y="738560"/>
                  <a:pt x="2145978" y="639551"/>
                </a:cubicBezTo>
                <a:cubicBezTo>
                  <a:pt x="2106514" y="531202"/>
                  <a:pt x="2021322" y="445631"/>
                  <a:pt x="1912972" y="406220"/>
                </a:cubicBezTo>
                <a:cubicBezTo>
                  <a:pt x="1813956" y="374824"/>
                  <a:pt x="1720729" y="375005"/>
                  <a:pt x="1537112" y="375005"/>
                </a:cubicBezTo>
                <a:lnTo>
                  <a:pt x="1017810" y="375005"/>
                </a:lnTo>
                <a:lnTo>
                  <a:pt x="1015092" y="375005"/>
                </a:lnTo>
                <a:cubicBezTo>
                  <a:pt x="830648" y="375005"/>
                  <a:pt x="737776" y="375005"/>
                  <a:pt x="639233" y="406220"/>
                </a:cubicBezTo>
                <a:cubicBezTo>
                  <a:pt x="530882" y="445631"/>
                  <a:pt x="445691" y="531142"/>
                  <a:pt x="406226" y="639551"/>
                </a:cubicBezTo>
                <a:cubicBezTo>
                  <a:pt x="374796" y="738560"/>
                  <a:pt x="374796" y="831724"/>
                  <a:pt x="374796" y="1015340"/>
                </a:cubicBezTo>
                <a:lnTo>
                  <a:pt x="374796" y="1217009"/>
                </a:lnTo>
                <a:lnTo>
                  <a:pt x="190071" y="847559"/>
                </a:lnTo>
                <a:lnTo>
                  <a:pt x="0" y="1227701"/>
                </a:lnTo>
                <a:lnTo>
                  <a:pt x="0" y="1179611"/>
                </a:lnTo>
                <a:cubicBezTo>
                  <a:pt x="0" y="841426"/>
                  <a:pt x="0" y="669742"/>
                  <a:pt x="57779" y="487392"/>
                </a:cubicBezTo>
                <a:cubicBezTo>
                  <a:pt x="130446" y="287807"/>
                  <a:pt x="287478" y="130706"/>
                  <a:pt x="487164" y="58092"/>
                </a:cubicBezTo>
                <a:cubicBezTo>
                  <a:pt x="668418" y="603"/>
                  <a:pt x="839983" y="0"/>
                  <a:pt x="1179331" y="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BBC636C-314D-48E1-985C-D613DF305605}"/>
              </a:ext>
            </a:extLst>
          </p:cNvPr>
          <p:cNvSpPr/>
          <p:nvPr/>
        </p:nvSpPr>
        <p:spPr>
          <a:xfrm rot="10800000">
            <a:off x="5204130" y="3343096"/>
            <a:ext cx="1998348" cy="1312574"/>
          </a:xfrm>
          <a:custGeom>
            <a:avLst/>
            <a:gdLst>
              <a:gd name="connsiteX0" fmla="*/ 301988 w 2664464"/>
              <a:gd name="connsiteY0" fmla="*/ 1750099 h 1750099"/>
              <a:gd name="connsiteX1" fmla="*/ 0 w 2664464"/>
              <a:gd name="connsiteY1" fmla="*/ 1146123 h 1750099"/>
              <a:gd name="connsiteX2" fmla="*/ 112345 w 2664464"/>
              <a:gd name="connsiteY2" fmla="*/ 1146123 h 1750099"/>
              <a:gd name="connsiteX3" fmla="*/ 112426 w 2664464"/>
              <a:gd name="connsiteY3" fmla="*/ 1060251 h 1750099"/>
              <a:gd name="connsiteX4" fmla="*/ 170092 w 2664464"/>
              <a:gd name="connsiteY4" fmla="*/ 487392 h 1750099"/>
              <a:gd name="connsiteX5" fmla="*/ 599477 w 2664464"/>
              <a:gd name="connsiteY5" fmla="*/ 58092 h 1750099"/>
              <a:gd name="connsiteX6" fmla="*/ 1291644 w 2664464"/>
              <a:gd name="connsiteY6" fmla="*/ 0 h 1750099"/>
              <a:gd name="connsiteX7" fmla="*/ 1296961 w 2664464"/>
              <a:gd name="connsiteY7" fmla="*/ 0 h 1750099"/>
              <a:gd name="connsiteX8" fmla="*/ 1484949 w 2664464"/>
              <a:gd name="connsiteY8" fmla="*/ 0 h 1750099"/>
              <a:gd name="connsiteX9" fmla="*/ 2177116 w 2664464"/>
              <a:gd name="connsiteY9" fmla="*/ 58092 h 1750099"/>
              <a:gd name="connsiteX10" fmla="*/ 2606737 w 2664464"/>
              <a:gd name="connsiteY10" fmla="*/ 487392 h 1750099"/>
              <a:gd name="connsiteX11" fmla="*/ 2664403 w 2664464"/>
              <a:gd name="connsiteY11" fmla="*/ 1063879 h 1750099"/>
              <a:gd name="connsiteX12" fmla="*/ 2664464 w 2664464"/>
              <a:gd name="connsiteY12" fmla="*/ 1129421 h 1750099"/>
              <a:gd name="connsiteX13" fmla="*/ 2477611 w 2664464"/>
              <a:gd name="connsiteY13" fmla="*/ 755714 h 1750099"/>
              <a:gd name="connsiteX14" fmla="*/ 2289720 w 2664464"/>
              <a:gd name="connsiteY14" fmla="*/ 1131496 h 1750099"/>
              <a:gd name="connsiteX15" fmla="*/ 2289720 w 2664464"/>
              <a:gd name="connsiteY15" fmla="*/ 1018051 h 1750099"/>
              <a:gd name="connsiteX16" fmla="*/ 2258290 w 2664464"/>
              <a:gd name="connsiteY16" fmla="*/ 639551 h 1750099"/>
              <a:gd name="connsiteX17" fmla="*/ 2025284 w 2664464"/>
              <a:gd name="connsiteY17" fmla="*/ 406220 h 1750099"/>
              <a:gd name="connsiteX18" fmla="*/ 1649425 w 2664464"/>
              <a:gd name="connsiteY18" fmla="*/ 375005 h 1750099"/>
              <a:gd name="connsiteX19" fmla="*/ 1130122 w 2664464"/>
              <a:gd name="connsiteY19" fmla="*/ 375005 h 1750099"/>
              <a:gd name="connsiteX20" fmla="*/ 1127404 w 2664464"/>
              <a:gd name="connsiteY20" fmla="*/ 375005 h 1750099"/>
              <a:gd name="connsiteX21" fmla="*/ 751545 w 2664464"/>
              <a:gd name="connsiteY21" fmla="*/ 406220 h 1750099"/>
              <a:gd name="connsiteX22" fmla="*/ 518539 w 2664464"/>
              <a:gd name="connsiteY22" fmla="*/ 639551 h 1750099"/>
              <a:gd name="connsiteX23" fmla="*/ 487109 w 2664464"/>
              <a:gd name="connsiteY23" fmla="*/ 1015340 h 1750099"/>
              <a:gd name="connsiteX24" fmla="*/ 487109 w 2664464"/>
              <a:gd name="connsiteY24" fmla="*/ 1146123 h 1750099"/>
              <a:gd name="connsiteX25" fmla="*/ 603976 w 2664464"/>
              <a:gd name="connsiteY25" fmla="*/ 1146123 h 17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64464" h="1750099">
                <a:moveTo>
                  <a:pt x="301988" y="1750099"/>
                </a:moveTo>
                <a:lnTo>
                  <a:pt x="0" y="1146123"/>
                </a:lnTo>
                <a:lnTo>
                  <a:pt x="112345" y="1146123"/>
                </a:lnTo>
                <a:lnTo>
                  <a:pt x="112426" y="1060251"/>
                </a:lnTo>
                <a:cubicBezTo>
                  <a:pt x="113216" y="798338"/>
                  <a:pt x="119535" y="646949"/>
                  <a:pt x="170092" y="487392"/>
                </a:cubicBezTo>
                <a:cubicBezTo>
                  <a:pt x="242759" y="287807"/>
                  <a:pt x="399790" y="130707"/>
                  <a:pt x="599477" y="58092"/>
                </a:cubicBezTo>
                <a:cubicBezTo>
                  <a:pt x="780730" y="603"/>
                  <a:pt x="952295" y="0"/>
                  <a:pt x="1291644" y="0"/>
                </a:cubicBezTo>
                <a:lnTo>
                  <a:pt x="1296961" y="0"/>
                </a:lnTo>
                <a:lnTo>
                  <a:pt x="1484949" y="0"/>
                </a:lnTo>
                <a:cubicBezTo>
                  <a:pt x="1823116" y="0"/>
                  <a:pt x="1994799" y="241"/>
                  <a:pt x="2177116" y="58092"/>
                </a:cubicBezTo>
                <a:cubicBezTo>
                  <a:pt x="2376684" y="130707"/>
                  <a:pt x="2534070" y="287807"/>
                  <a:pt x="2606737" y="487392"/>
                </a:cubicBezTo>
                <a:cubicBezTo>
                  <a:pt x="2657294" y="646948"/>
                  <a:pt x="2663613" y="798431"/>
                  <a:pt x="2664403" y="1063879"/>
                </a:cubicBezTo>
                <a:lnTo>
                  <a:pt x="2664464" y="1129421"/>
                </a:lnTo>
                <a:lnTo>
                  <a:pt x="2477611" y="755714"/>
                </a:lnTo>
                <a:lnTo>
                  <a:pt x="2289720" y="1131496"/>
                </a:lnTo>
                <a:lnTo>
                  <a:pt x="2289720" y="1018051"/>
                </a:lnTo>
                <a:cubicBezTo>
                  <a:pt x="2289720" y="831603"/>
                  <a:pt x="2289720" y="738560"/>
                  <a:pt x="2258290" y="639551"/>
                </a:cubicBezTo>
                <a:cubicBezTo>
                  <a:pt x="2218826" y="531202"/>
                  <a:pt x="2133634" y="445631"/>
                  <a:pt x="2025284" y="406220"/>
                </a:cubicBezTo>
                <a:cubicBezTo>
                  <a:pt x="1926268" y="374824"/>
                  <a:pt x="1833042" y="375005"/>
                  <a:pt x="1649425" y="375005"/>
                </a:cubicBezTo>
                <a:lnTo>
                  <a:pt x="1130122" y="375005"/>
                </a:lnTo>
                <a:lnTo>
                  <a:pt x="1127404" y="375005"/>
                </a:lnTo>
                <a:cubicBezTo>
                  <a:pt x="942961" y="375005"/>
                  <a:pt x="850089" y="375005"/>
                  <a:pt x="751545" y="406220"/>
                </a:cubicBezTo>
                <a:cubicBezTo>
                  <a:pt x="643195" y="445631"/>
                  <a:pt x="558003" y="531142"/>
                  <a:pt x="518539" y="639551"/>
                </a:cubicBezTo>
                <a:cubicBezTo>
                  <a:pt x="487109" y="738560"/>
                  <a:pt x="487109" y="831724"/>
                  <a:pt x="487109" y="1015340"/>
                </a:cubicBezTo>
                <a:lnTo>
                  <a:pt x="487109" y="1146123"/>
                </a:lnTo>
                <a:lnTo>
                  <a:pt x="603976" y="1146123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/>
          </a:p>
        </p:txBody>
      </p:sp>
      <p:pic>
        <p:nvPicPr>
          <p:cNvPr id="33" name="Graphic 32" descr="Chat">
            <a:extLst>
              <a:ext uri="{FF2B5EF4-FFF2-40B4-BE49-F238E27FC236}">
                <a16:creationId xmlns:a16="http://schemas.microsoft.com/office/drawing/2014/main" id="{5BD7D196-DAF1-455F-9E39-7177159DD7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1918" y="3280255"/>
            <a:ext cx="867022" cy="867022"/>
          </a:xfrm>
          <a:prstGeom prst="rect">
            <a:avLst/>
          </a:prstGeom>
        </p:spPr>
      </p:pic>
      <p:pic>
        <p:nvPicPr>
          <p:cNvPr id="34" name="Graphic 33" descr="Handshake">
            <a:extLst>
              <a:ext uri="{FF2B5EF4-FFF2-40B4-BE49-F238E27FC236}">
                <a16:creationId xmlns:a16="http://schemas.microsoft.com/office/drawing/2014/main" id="{BB45EA91-19F7-45AE-9563-8DB10EE85F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05264" y="3280255"/>
            <a:ext cx="867022" cy="867022"/>
          </a:xfrm>
          <a:prstGeom prst="rect">
            <a:avLst/>
          </a:prstGeom>
        </p:spPr>
      </p:pic>
      <p:pic>
        <p:nvPicPr>
          <p:cNvPr id="35" name="Graphic 34" descr="Rocket">
            <a:extLst>
              <a:ext uri="{FF2B5EF4-FFF2-40B4-BE49-F238E27FC236}">
                <a16:creationId xmlns:a16="http://schemas.microsoft.com/office/drawing/2014/main" id="{63E6CF81-8CEB-4781-997C-C5C798D0ED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0803" y="3280255"/>
            <a:ext cx="867022" cy="867022"/>
          </a:xfrm>
          <a:prstGeom prst="rect">
            <a:avLst/>
          </a:prstGeom>
        </p:spPr>
      </p:pic>
      <p:pic>
        <p:nvPicPr>
          <p:cNvPr id="36" name="Graphic 35" descr="Bullseye">
            <a:extLst>
              <a:ext uri="{FF2B5EF4-FFF2-40B4-BE49-F238E27FC236}">
                <a16:creationId xmlns:a16="http://schemas.microsoft.com/office/drawing/2014/main" id="{684922B3-6982-4299-9918-44F611D0EFB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64149" y="3280255"/>
            <a:ext cx="867022" cy="867022"/>
          </a:xfrm>
          <a:prstGeom prst="rect">
            <a:avLst/>
          </a:prstGeom>
        </p:spPr>
      </p:pic>
      <p:pic>
        <p:nvPicPr>
          <p:cNvPr id="37" name="Graphic 36" descr="Puzzle">
            <a:extLst>
              <a:ext uri="{FF2B5EF4-FFF2-40B4-BE49-F238E27FC236}">
                <a16:creationId xmlns:a16="http://schemas.microsoft.com/office/drawing/2014/main" id="{E06352F1-436C-49EB-8D58-50AA7C7EB9E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23034" y="3280255"/>
            <a:ext cx="867022" cy="867022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BABBEC7C-1C73-496F-BABA-BF3687BBA56F}"/>
              </a:ext>
            </a:extLst>
          </p:cNvPr>
          <p:cNvGrpSpPr/>
          <p:nvPr/>
        </p:nvGrpSpPr>
        <p:grpSpPr>
          <a:xfrm>
            <a:off x="542925" y="4295746"/>
            <a:ext cx="1395353" cy="1721667"/>
            <a:chOff x="332936" y="2555951"/>
            <a:chExt cx="2937088" cy="229555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C528729-E478-46F2-9454-83702BA4630D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2AE736B-4C18-49D0-9340-34B190A78243}"/>
                </a:ext>
              </a:extLst>
            </p:cNvPr>
            <p:cNvSpPr txBox="1"/>
            <p:nvPr/>
          </p:nvSpPr>
          <p:spPr>
            <a:xfrm>
              <a:off x="340733" y="3086922"/>
              <a:ext cx="2929291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9F7645A-1D33-4898-BC2F-3AA2BAE0DCB3}"/>
              </a:ext>
            </a:extLst>
          </p:cNvPr>
          <p:cNvGrpSpPr/>
          <p:nvPr/>
        </p:nvGrpSpPr>
        <p:grpSpPr>
          <a:xfrm>
            <a:off x="3831461" y="4295746"/>
            <a:ext cx="1395353" cy="1721667"/>
            <a:chOff x="332936" y="2555951"/>
            <a:chExt cx="2937088" cy="229555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8A2E29F-E92D-4997-AF0F-C045F34B9EFC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8966CB7-B957-49BD-AB96-CB091A67D09D}"/>
                </a:ext>
              </a:extLst>
            </p:cNvPr>
            <p:cNvSpPr txBox="1"/>
            <p:nvPr/>
          </p:nvSpPr>
          <p:spPr>
            <a:xfrm>
              <a:off x="340733" y="3086922"/>
              <a:ext cx="2929291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D62C62D-CE92-45B8-8A35-81171CB0C38D}"/>
              </a:ext>
            </a:extLst>
          </p:cNvPr>
          <p:cNvGrpSpPr/>
          <p:nvPr/>
        </p:nvGrpSpPr>
        <p:grpSpPr>
          <a:xfrm>
            <a:off x="7119997" y="4295746"/>
            <a:ext cx="1395353" cy="1721667"/>
            <a:chOff x="332936" y="2555951"/>
            <a:chExt cx="2937088" cy="229555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B185C65-F0BC-45A0-BB45-00F5267B240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4EAD0BD-8846-4C2D-8458-306F4D165930}"/>
                </a:ext>
              </a:extLst>
            </p:cNvPr>
            <p:cNvSpPr txBox="1"/>
            <p:nvPr/>
          </p:nvSpPr>
          <p:spPr>
            <a:xfrm>
              <a:off x="340733" y="3086922"/>
              <a:ext cx="2929291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55A16AB-427D-42DE-B0FC-49E611EB947E}"/>
              </a:ext>
            </a:extLst>
          </p:cNvPr>
          <p:cNvGrpSpPr/>
          <p:nvPr/>
        </p:nvGrpSpPr>
        <p:grpSpPr>
          <a:xfrm>
            <a:off x="2209336" y="1279806"/>
            <a:ext cx="1395353" cy="1721667"/>
            <a:chOff x="332936" y="2555951"/>
            <a:chExt cx="2937088" cy="229555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6C2A795-2583-49BF-AD10-9CB1D04388F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0DAFB50-26F0-41D6-8BC2-927090C5D613}"/>
                </a:ext>
              </a:extLst>
            </p:cNvPr>
            <p:cNvSpPr txBox="1"/>
            <p:nvPr/>
          </p:nvSpPr>
          <p:spPr>
            <a:xfrm>
              <a:off x="340733" y="3086922"/>
              <a:ext cx="2929291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4BD38E5-FC17-460C-8649-CA968D03A0A5}"/>
              </a:ext>
            </a:extLst>
          </p:cNvPr>
          <p:cNvGrpSpPr/>
          <p:nvPr/>
        </p:nvGrpSpPr>
        <p:grpSpPr>
          <a:xfrm>
            <a:off x="5497873" y="1279806"/>
            <a:ext cx="1395353" cy="1721667"/>
            <a:chOff x="332936" y="2555951"/>
            <a:chExt cx="2937088" cy="2295556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1AD9189-5B17-4BFF-B922-57862AB07A38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5EC1214-DB13-4417-8BAB-BD290EF3A205}"/>
                </a:ext>
              </a:extLst>
            </p:cNvPr>
            <p:cNvSpPr txBox="1"/>
            <p:nvPr/>
          </p:nvSpPr>
          <p:spPr>
            <a:xfrm>
              <a:off x="340733" y="3086922"/>
              <a:ext cx="2929291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803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Alternating Flow Process for PowerPoint</a:t>
            </a:r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5C2F0FF0-E07E-4955-835E-7F4AA43818A1}"/>
              </a:ext>
            </a:extLst>
          </p:cNvPr>
          <p:cNvSpPr/>
          <p:nvPr/>
        </p:nvSpPr>
        <p:spPr>
          <a:xfrm>
            <a:off x="6837704" y="2707426"/>
            <a:ext cx="2002143" cy="1381458"/>
          </a:xfrm>
          <a:custGeom>
            <a:avLst/>
            <a:gdLst>
              <a:gd name="connsiteX0" fmla="*/ 1179331 w 2669524"/>
              <a:gd name="connsiteY0" fmla="*/ 0 h 1841944"/>
              <a:gd name="connsiteX1" fmla="*/ 1184648 w 2669524"/>
              <a:gd name="connsiteY1" fmla="*/ 0 h 1841944"/>
              <a:gd name="connsiteX2" fmla="*/ 1372637 w 2669524"/>
              <a:gd name="connsiteY2" fmla="*/ 0 h 1841944"/>
              <a:gd name="connsiteX3" fmla="*/ 2064804 w 2669524"/>
              <a:gd name="connsiteY3" fmla="*/ 58092 h 1841944"/>
              <a:gd name="connsiteX4" fmla="*/ 2494425 w 2669524"/>
              <a:gd name="connsiteY4" fmla="*/ 487392 h 1841944"/>
              <a:gd name="connsiteX5" fmla="*/ 2552204 w 2669524"/>
              <a:gd name="connsiteY5" fmla="*/ 1184975 h 1841944"/>
              <a:gd name="connsiteX6" fmla="*/ 2552204 w 2669524"/>
              <a:gd name="connsiteY6" fmla="*/ 1237968 h 1841944"/>
              <a:gd name="connsiteX7" fmla="*/ 2669524 w 2669524"/>
              <a:gd name="connsiteY7" fmla="*/ 1237968 h 1841944"/>
              <a:gd name="connsiteX8" fmla="*/ 2367536 w 2669524"/>
              <a:gd name="connsiteY8" fmla="*/ 1841944 h 1841944"/>
              <a:gd name="connsiteX9" fmla="*/ 2065548 w 2669524"/>
              <a:gd name="connsiteY9" fmla="*/ 1237968 h 1841944"/>
              <a:gd name="connsiteX10" fmla="*/ 2177408 w 2669524"/>
              <a:gd name="connsiteY10" fmla="*/ 1237968 h 1841944"/>
              <a:gd name="connsiteX11" fmla="*/ 2177408 w 2669524"/>
              <a:gd name="connsiteY11" fmla="*/ 1018051 h 1841944"/>
              <a:gd name="connsiteX12" fmla="*/ 2145978 w 2669524"/>
              <a:gd name="connsiteY12" fmla="*/ 639551 h 1841944"/>
              <a:gd name="connsiteX13" fmla="*/ 1912971 w 2669524"/>
              <a:gd name="connsiteY13" fmla="*/ 406220 h 1841944"/>
              <a:gd name="connsiteX14" fmla="*/ 1537112 w 2669524"/>
              <a:gd name="connsiteY14" fmla="*/ 375005 h 1841944"/>
              <a:gd name="connsiteX15" fmla="*/ 1017810 w 2669524"/>
              <a:gd name="connsiteY15" fmla="*/ 375005 h 1841944"/>
              <a:gd name="connsiteX16" fmla="*/ 1015092 w 2669524"/>
              <a:gd name="connsiteY16" fmla="*/ 375005 h 1841944"/>
              <a:gd name="connsiteX17" fmla="*/ 639233 w 2669524"/>
              <a:gd name="connsiteY17" fmla="*/ 406220 h 1841944"/>
              <a:gd name="connsiteX18" fmla="*/ 406226 w 2669524"/>
              <a:gd name="connsiteY18" fmla="*/ 639551 h 1841944"/>
              <a:gd name="connsiteX19" fmla="*/ 374796 w 2669524"/>
              <a:gd name="connsiteY19" fmla="*/ 1015340 h 1841944"/>
              <a:gd name="connsiteX20" fmla="*/ 374796 w 2669524"/>
              <a:gd name="connsiteY20" fmla="*/ 1228395 h 1841944"/>
              <a:gd name="connsiteX21" fmla="*/ 184378 w 2669524"/>
              <a:gd name="connsiteY21" fmla="*/ 847559 h 1841944"/>
              <a:gd name="connsiteX22" fmla="*/ 0 w 2669524"/>
              <a:gd name="connsiteY22" fmla="*/ 1216315 h 1841944"/>
              <a:gd name="connsiteX23" fmla="*/ 0 w 2669524"/>
              <a:gd name="connsiteY23" fmla="*/ 1179611 h 1841944"/>
              <a:gd name="connsiteX24" fmla="*/ 57779 w 2669524"/>
              <a:gd name="connsiteY24" fmla="*/ 487392 h 1841944"/>
              <a:gd name="connsiteX25" fmla="*/ 487164 w 2669524"/>
              <a:gd name="connsiteY25" fmla="*/ 58092 h 1841944"/>
              <a:gd name="connsiteX26" fmla="*/ 1179331 w 2669524"/>
              <a:gd name="connsiteY26" fmla="*/ 0 h 184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669524" h="1841944">
                <a:moveTo>
                  <a:pt x="1179331" y="0"/>
                </a:moveTo>
                <a:lnTo>
                  <a:pt x="1184648" y="0"/>
                </a:lnTo>
                <a:lnTo>
                  <a:pt x="1372637" y="0"/>
                </a:lnTo>
                <a:cubicBezTo>
                  <a:pt x="1710804" y="0"/>
                  <a:pt x="1882487" y="241"/>
                  <a:pt x="2064804" y="58092"/>
                </a:cubicBezTo>
                <a:cubicBezTo>
                  <a:pt x="2264372" y="130706"/>
                  <a:pt x="2421758" y="287807"/>
                  <a:pt x="2494425" y="487392"/>
                </a:cubicBezTo>
                <a:cubicBezTo>
                  <a:pt x="2552204" y="669742"/>
                  <a:pt x="2552204" y="841547"/>
                  <a:pt x="2552204" y="1184975"/>
                </a:cubicBezTo>
                <a:lnTo>
                  <a:pt x="2552204" y="1237968"/>
                </a:lnTo>
                <a:lnTo>
                  <a:pt x="2669524" y="1237968"/>
                </a:lnTo>
                <a:lnTo>
                  <a:pt x="2367536" y="1841944"/>
                </a:lnTo>
                <a:lnTo>
                  <a:pt x="2065548" y="1237968"/>
                </a:lnTo>
                <a:lnTo>
                  <a:pt x="2177408" y="1237968"/>
                </a:lnTo>
                <a:lnTo>
                  <a:pt x="2177408" y="1018051"/>
                </a:lnTo>
                <a:cubicBezTo>
                  <a:pt x="2177408" y="831603"/>
                  <a:pt x="2177408" y="738560"/>
                  <a:pt x="2145978" y="639551"/>
                </a:cubicBezTo>
                <a:cubicBezTo>
                  <a:pt x="2106514" y="531202"/>
                  <a:pt x="2021322" y="445631"/>
                  <a:pt x="1912971" y="406220"/>
                </a:cubicBezTo>
                <a:cubicBezTo>
                  <a:pt x="1813955" y="374824"/>
                  <a:pt x="1720729" y="375005"/>
                  <a:pt x="1537112" y="375005"/>
                </a:cubicBezTo>
                <a:lnTo>
                  <a:pt x="1017810" y="375005"/>
                </a:lnTo>
                <a:lnTo>
                  <a:pt x="1015092" y="375005"/>
                </a:lnTo>
                <a:cubicBezTo>
                  <a:pt x="830648" y="375005"/>
                  <a:pt x="737776" y="375005"/>
                  <a:pt x="639233" y="406220"/>
                </a:cubicBezTo>
                <a:cubicBezTo>
                  <a:pt x="530882" y="445631"/>
                  <a:pt x="445690" y="531142"/>
                  <a:pt x="406226" y="639551"/>
                </a:cubicBezTo>
                <a:cubicBezTo>
                  <a:pt x="374796" y="738560"/>
                  <a:pt x="374796" y="831724"/>
                  <a:pt x="374796" y="1015340"/>
                </a:cubicBezTo>
                <a:lnTo>
                  <a:pt x="374796" y="1228395"/>
                </a:lnTo>
                <a:lnTo>
                  <a:pt x="184378" y="847559"/>
                </a:lnTo>
                <a:lnTo>
                  <a:pt x="0" y="1216315"/>
                </a:lnTo>
                <a:lnTo>
                  <a:pt x="0" y="1179611"/>
                </a:lnTo>
                <a:cubicBezTo>
                  <a:pt x="0" y="841426"/>
                  <a:pt x="0" y="669742"/>
                  <a:pt x="57779" y="487392"/>
                </a:cubicBezTo>
                <a:cubicBezTo>
                  <a:pt x="130446" y="287807"/>
                  <a:pt x="287477" y="130706"/>
                  <a:pt x="487164" y="58092"/>
                </a:cubicBezTo>
                <a:cubicBezTo>
                  <a:pt x="668418" y="603"/>
                  <a:pt x="839982" y="0"/>
                  <a:pt x="1179331" y="0"/>
                </a:cubicBez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80FE0DB4-77D3-4A93-B56B-FFEE2F683B17}"/>
              </a:ext>
            </a:extLst>
          </p:cNvPr>
          <p:cNvSpPr/>
          <p:nvPr/>
        </p:nvSpPr>
        <p:spPr>
          <a:xfrm rot="10800000">
            <a:off x="304154" y="2707426"/>
            <a:ext cx="2003174" cy="1381458"/>
          </a:xfrm>
          <a:custGeom>
            <a:avLst/>
            <a:gdLst>
              <a:gd name="connsiteX0" fmla="*/ 1491568 w 2670899"/>
              <a:gd name="connsiteY0" fmla="*/ 1841944 h 1841944"/>
              <a:gd name="connsiteX1" fmla="*/ 1486251 w 2670899"/>
              <a:gd name="connsiteY1" fmla="*/ 1841944 h 1841944"/>
              <a:gd name="connsiteX2" fmla="*/ 1298262 w 2670899"/>
              <a:gd name="connsiteY2" fmla="*/ 1841944 h 1841944"/>
              <a:gd name="connsiteX3" fmla="*/ 606095 w 2670899"/>
              <a:gd name="connsiteY3" fmla="*/ 1783852 h 1841944"/>
              <a:gd name="connsiteX4" fmla="*/ 176474 w 2670899"/>
              <a:gd name="connsiteY4" fmla="*/ 1354552 h 1841944"/>
              <a:gd name="connsiteX5" fmla="*/ 118695 w 2670899"/>
              <a:gd name="connsiteY5" fmla="*/ 656970 h 1841944"/>
              <a:gd name="connsiteX6" fmla="*/ 118695 w 2670899"/>
              <a:gd name="connsiteY6" fmla="*/ 603976 h 1841944"/>
              <a:gd name="connsiteX7" fmla="*/ 0 w 2670899"/>
              <a:gd name="connsiteY7" fmla="*/ 603976 h 1841944"/>
              <a:gd name="connsiteX8" fmla="*/ 301988 w 2670899"/>
              <a:gd name="connsiteY8" fmla="*/ 0 h 1841944"/>
              <a:gd name="connsiteX9" fmla="*/ 603976 w 2670899"/>
              <a:gd name="connsiteY9" fmla="*/ 603976 h 1841944"/>
              <a:gd name="connsiteX10" fmla="*/ 493491 w 2670899"/>
              <a:gd name="connsiteY10" fmla="*/ 603976 h 1841944"/>
              <a:gd name="connsiteX11" fmla="*/ 493491 w 2670899"/>
              <a:gd name="connsiteY11" fmla="*/ 823893 h 1841944"/>
              <a:gd name="connsiteX12" fmla="*/ 524921 w 2670899"/>
              <a:gd name="connsiteY12" fmla="*/ 1202393 h 1841944"/>
              <a:gd name="connsiteX13" fmla="*/ 757928 w 2670899"/>
              <a:gd name="connsiteY13" fmla="*/ 1435724 h 1841944"/>
              <a:gd name="connsiteX14" fmla="*/ 1133787 w 2670899"/>
              <a:gd name="connsiteY14" fmla="*/ 1466939 h 1841944"/>
              <a:gd name="connsiteX15" fmla="*/ 1653089 w 2670899"/>
              <a:gd name="connsiteY15" fmla="*/ 1466939 h 1841944"/>
              <a:gd name="connsiteX16" fmla="*/ 1655807 w 2670899"/>
              <a:gd name="connsiteY16" fmla="*/ 1466939 h 1841944"/>
              <a:gd name="connsiteX17" fmla="*/ 2031666 w 2670899"/>
              <a:gd name="connsiteY17" fmla="*/ 1435724 h 1841944"/>
              <a:gd name="connsiteX18" fmla="*/ 2264673 w 2670899"/>
              <a:gd name="connsiteY18" fmla="*/ 1202393 h 1841944"/>
              <a:gd name="connsiteX19" fmla="*/ 2296103 w 2670899"/>
              <a:gd name="connsiteY19" fmla="*/ 826605 h 1841944"/>
              <a:gd name="connsiteX20" fmla="*/ 2296103 w 2670899"/>
              <a:gd name="connsiteY20" fmla="*/ 540304 h 1841944"/>
              <a:gd name="connsiteX21" fmla="*/ 2670899 w 2670899"/>
              <a:gd name="connsiteY21" fmla="*/ 540304 h 1841944"/>
              <a:gd name="connsiteX22" fmla="*/ 2670899 w 2670899"/>
              <a:gd name="connsiteY22" fmla="*/ 662333 h 1841944"/>
              <a:gd name="connsiteX23" fmla="*/ 2613120 w 2670899"/>
              <a:gd name="connsiteY23" fmla="*/ 1354552 h 1841944"/>
              <a:gd name="connsiteX24" fmla="*/ 2183735 w 2670899"/>
              <a:gd name="connsiteY24" fmla="*/ 1783852 h 1841944"/>
              <a:gd name="connsiteX25" fmla="*/ 1491568 w 2670899"/>
              <a:gd name="connsiteY25" fmla="*/ 1841944 h 184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70899" h="1841944">
                <a:moveTo>
                  <a:pt x="1491568" y="1841944"/>
                </a:moveTo>
                <a:lnTo>
                  <a:pt x="1486251" y="1841944"/>
                </a:lnTo>
                <a:lnTo>
                  <a:pt x="1298262" y="1841944"/>
                </a:lnTo>
                <a:cubicBezTo>
                  <a:pt x="960095" y="1841944"/>
                  <a:pt x="788412" y="1841703"/>
                  <a:pt x="606095" y="1783852"/>
                </a:cubicBezTo>
                <a:cubicBezTo>
                  <a:pt x="406527" y="1711238"/>
                  <a:pt x="249141" y="1554137"/>
                  <a:pt x="176474" y="1354552"/>
                </a:cubicBezTo>
                <a:cubicBezTo>
                  <a:pt x="118695" y="1172202"/>
                  <a:pt x="118695" y="1000398"/>
                  <a:pt x="118695" y="656970"/>
                </a:cubicBezTo>
                <a:lnTo>
                  <a:pt x="118695" y="603976"/>
                </a:lnTo>
                <a:lnTo>
                  <a:pt x="0" y="603976"/>
                </a:lnTo>
                <a:lnTo>
                  <a:pt x="301988" y="0"/>
                </a:lnTo>
                <a:lnTo>
                  <a:pt x="603976" y="603976"/>
                </a:lnTo>
                <a:lnTo>
                  <a:pt x="493491" y="603976"/>
                </a:lnTo>
                <a:lnTo>
                  <a:pt x="493491" y="823893"/>
                </a:lnTo>
                <a:cubicBezTo>
                  <a:pt x="493491" y="1010341"/>
                  <a:pt x="493491" y="1103384"/>
                  <a:pt x="524921" y="1202393"/>
                </a:cubicBezTo>
                <a:cubicBezTo>
                  <a:pt x="564386" y="1310742"/>
                  <a:pt x="649577" y="1396313"/>
                  <a:pt x="757928" y="1435724"/>
                </a:cubicBezTo>
                <a:cubicBezTo>
                  <a:pt x="856944" y="1467120"/>
                  <a:pt x="950170" y="1466939"/>
                  <a:pt x="1133787" y="1466939"/>
                </a:cubicBezTo>
                <a:lnTo>
                  <a:pt x="1653089" y="1466939"/>
                </a:lnTo>
                <a:lnTo>
                  <a:pt x="1655807" y="1466939"/>
                </a:lnTo>
                <a:cubicBezTo>
                  <a:pt x="1840251" y="1466939"/>
                  <a:pt x="1933123" y="1466939"/>
                  <a:pt x="2031666" y="1435724"/>
                </a:cubicBezTo>
                <a:cubicBezTo>
                  <a:pt x="2140017" y="1396313"/>
                  <a:pt x="2225209" y="1310803"/>
                  <a:pt x="2264673" y="1202393"/>
                </a:cubicBezTo>
                <a:cubicBezTo>
                  <a:pt x="2296103" y="1103384"/>
                  <a:pt x="2296103" y="1010220"/>
                  <a:pt x="2296103" y="826605"/>
                </a:cubicBezTo>
                <a:lnTo>
                  <a:pt x="2296103" y="540304"/>
                </a:lnTo>
                <a:lnTo>
                  <a:pt x="2670899" y="540304"/>
                </a:lnTo>
                <a:lnTo>
                  <a:pt x="2670899" y="662333"/>
                </a:lnTo>
                <a:cubicBezTo>
                  <a:pt x="2670899" y="1000518"/>
                  <a:pt x="2670899" y="1172202"/>
                  <a:pt x="2613120" y="1354552"/>
                </a:cubicBezTo>
                <a:cubicBezTo>
                  <a:pt x="2540453" y="1554137"/>
                  <a:pt x="2383422" y="1711238"/>
                  <a:pt x="2183735" y="1783852"/>
                </a:cubicBezTo>
                <a:cubicBezTo>
                  <a:pt x="2002481" y="1841342"/>
                  <a:pt x="1830917" y="1841944"/>
                  <a:pt x="1491568" y="1841944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F261BA56-7F89-4B24-9B8A-DF1BE63FE431}"/>
              </a:ext>
            </a:extLst>
          </p:cNvPr>
          <p:cNvSpPr/>
          <p:nvPr/>
        </p:nvSpPr>
        <p:spPr>
          <a:xfrm rot="10800000">
            <a:off x="1938279" y="3343096"/>
            <a:ext cx="2000765" cy="1312574"/>
          </a:xfrm>
          <a:custGeom>
            <a:avLst/>
            <a:gdLst>
              <a:gd name="connsiteX0" fmla="*/ 301988 w 2667687"/>
              <a:gd name="connsiteY0" fmla="*/ 1750099 h 1750099"/>
              <a:gd name="connsiteX1" fmla="*/ 0 w 2667687"/>
              <a:gd name="connsiteY1" fmla="*/ 1146123 h 1750099"/>
              <a:gd name="connsiteX2" fmla="*/ 115560 w 2667687"/>
              <a:gd name="connsiteY2" fmla="*/ 1146123 h 1750099"/>
              <a:gd name="connsiteX3" fmla="*/ 115642 w 2667687"/>
              <a:gd name="connsiteY3" fmla="*/ 1060251 h 1750099"/>
              <a:gd name="connsiteX4" fmla="*/ 173308 w 2667687"/>
              <a:gd name="connsiteY4" fmla="*/ 487392 h 1750099"/>
              <a:gd name="connsiteX5" fmla="*/ 602693 w 2667687"/>
              <a:gd name="connsiteY5" fmla="*/ 58092 h 1750099"/>
              <a:gd name="connsiteX6" fmla="*/ 1294860 w 2667687"/>
              <a:gd name="connsiteY6" fmla="*/ 0 h 1750099"/>
              <a:gd name="connsiteX7" fmla="*/ 1300177 w 2667687"/>
              <a:gd name="connsiteY7" fmla="*/ 0 h 1750099"/>
              <a:gd name="connsiteX8" fmla="*/ 1488166 w 2667687"/>
              <a:gd name="connsiteY8" fmla="*/ 0 h 1750099"/>
              <a:gd name="connsiteX9" fmla="*/ 2180333 w 2667687"/>
              <a:gd name="connsiteY9" fmla="*/ 58092 h 1750099"/>
              <a:gd name="connsiteX10" fmla="*/ 2609954 w 2667687"/>
              <a:gd name="connsiteY10" fmla="*/ 487392 h 1750099"/>
              <a:gd name="connsiteX11" fmla="*/ 2667620 w 2667687"/>
              <a:gd name="connsiteY11" fmla="*/ 1063879 h 1750099"/>
              <a:gd name="connsiteX12" fmla="*/ 2667687 w 2667687"/>
              <a:gd name="connsiteY12" fmla="*/ 1135871 h 1750099"/>
              <a:gd name="connsiteX13" fmla="*/ 2477609 w 2667687"/>
              <a:gd name="connsiteY13" fmla="*/ 755714 h 1750099"/>
              <a:gd name="connsiteX14" fmla="*/ 2292937 w 2667687"/>
              <a:gd name="connsiteY14" fmla="*/ 1125058 h 1750099"/>
              <a:gd name="connsiteX15" fmla="*/ 2292937 w 2667687"/>
              <a:gd name="connsiteY15" fmla="*/ 1018051 h 1750099"/>
              <a:gd name="connsiteX16" fmla="*/ 2261507 w 2667687"/>
              <a:gd name="connsiteY16" fmla="*/ 639551 h 1750099"/>
              <a:gd name="connsiteX17" fmla="*/ 2028500 w 2667687"/>
              <a:gd name="connsiteY17" fmla="*/ 406220 h 1750099"/>
              <a:gd name="connsiteX18" fmla="*/ 1652641 w 2667687"/>
              <a:gd name="connsiteY18" fmla="*/ 375005 h 1750099"/>
              <a:gd name="connsiteX19" fmla="*/ 1133338 w 2667687"/>
              <a:gd name="connsiteY19" fmla="*/ 375005 h 1750099"/>
              <a:gd name="connsiteX20" fmla="*/ 1130621 w 2667687"/>
              <a:gd name="connsiteY20" fmla="*/ 375005 h 1750099"/>
              <a:gd name="connsiteX21" fmla="*/ 754762 w 2667687"/>
              <a:gd name="connsiteY21" fmla="*/ 406220 h 1750099"/>
              <a:gd name="connsiteX22" fmla="*/ 521755 w 2667687"/>
              <a:gd name="connsiteY22" fmla="*/ 639551 h 1750099"/>
              <a:gd name="connsiteX23" fmla="*/ 490325 w 2667687"/>
              <a:gd name="connsiteY23" fmla="*/ 1015340 h 1750099"/>
              <a:gd name="connsiteX24" fmla="*/ 490325 w 2667687"/>
              <a:gd name="connsiteY24" fmla="*/ 1146123 h 1750099"/>
              <a:gd name="connsiteX25" fmla="*/ 603976 w 2667687"/>
              <a:gd name="connsiteY25" fmla="*/ 1146123 h 17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67687" h="1750099">
                <a:moveTo>
                  <a:pt x="301988" y="1750099"/>
                </a:moveTo>
                <a:lnTo>
                  <a:pt x="0" y="1146123"/>
                </a:lnTo>
                <a:lnTo>
                  <a:pt x="115560" y="1146123"/>
                </a:lnTo>
                <a:lnTo>
                  <a:pt x="115642" y="1060251"/>
                </a:lnTo>
                <a:cubicBezTo>
                  <a:pt x="116432" y="798338"/>
                  <a:pt x="122752" y="646949"/>
                  <a:pt x="173308" y="487392"/>
                </a:cubicBezTo>
                <a:cubicBezTo>
                  <a:pt x="245975" y="287807"/>
                  <a:pt x="403007" y="130707"/>
                  <a:pt x="602693" y="58092"/>
                </a:cubicBezTo>
                <a:cubicBezTo>
                  <a:pt x="783947" y="603"/>
                  <a:pt x="955512" y="0"/>
                  <a:pt x="1294860" y="0"/>
                </a:cubicBezTo>
                <a:lnTo>
                  <a:pt x="1300177" y="0"/>
                </a:lnTo>
                <a:lnTo>
                  <a:pt x="1488166" y="0"/>
                </a:lnTo>
                <a:cubicBezTo>
                  <a:pt x="1826333" y="0"/>
                  <a:pt x="1998016" y="241"/>
                  <a:pt x="2180333" y="58092"/>
                </a:cubicBezTo>
                <a:cubicBezTo>
                  <a:pt x="2379901" y="130707"/>
                  <a:pt x="2537287" y="287807"/>
                  <a:pt x="2609954" y="487392"/>
                </a:cubicBezTo>
                <a:cubicBezTo>
                  <a:pt x="2660510" y="646948"/>
                  <a:pt x="2666830" y="798431"/>
                  <a:pt x="2667620" y="1063879"/>
                </a:cubicBezTo>
                <a:lnTo>
                  <a:pt x="2667687" y="1135871"/>
                </a:lnTo>
                <a:lnTo>
                  <a:pt x="2477609" y="755714"/>
                </a:lnTo>
                <a:lnTo>
                  <a:pt x="2292937" y="1125058"/>
                </a:lnTo>
                <a:lnTo>
                  <a:pt x="2292937" y="1018051"/>
                </a:lnTo>
                <a:cubicBezTo>
                  <a:pt x="2292937" y="831603"/>
                  <a:pt x="2292937" y="738560"/>
                  <a:pt x="2261507" y="639551"/>
                </a:cubicBezTo>
                <a:cubicBezTo>
                  <a:pt x="2222042" y="531202"/>
                  <a:pt x="2136851" y="445631"/>
                  <a:pt x="2028500" y="406220"/>
                </a:cubicBezTo>
                <a:cubicBezTo>
                  <a:pt x="1929484" y="374824"/>
                  <a:pt x="1836258" y="375005"/>
                  <a:pt x="1652641" y="375005"/>
                </a:cubicBezTo>
                <a:lnTo>
                  <a:pt x="1133338" y="375005"/>
                </a:lnTo>
                <a:lnTo>
                  <a:pt x="1130621" y="375005"/>
                </a:lnTo>
                <a:cubicBezTo>
                  <a:pt x="946177" y="375005"/>
                  <a:pt x="853305" y="375005"/>
                  <a:pt x="754762" y="406220"/>
                </a:cubicBezTo>
                <a:cubicBezTo>
                  <a:pt x="646411" y="445631"/>
                  <a:pt x="561220" y="531142"/>
                  <a:pt x="521755" y="639551"/>
                </a:cubicBezTo>
                <a:cubicBezTo>
                  <a:pt x="490325" y="738560"/>
                  <a:pt x="490325" y="831724"/>
                  <a:pt x="490325" y="1015340"/>
                </a:cubicBezTo>
                <a:lnTo>
                  <a:pt x="490325" y="1146123"/>
                </a:lnTo>
                <a:lnTo>
                  <a:pt x="603976" y="1146123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EF7EEE94-C027-4564-9345-83A23AE90BDA}"/>
              </a:ext>
            </a:extLst>
          </p:cNvPr>
          <p:cNvSpPr/>
          <p:nvPr/>
        </p:nvSpPr>
        <p:spPr>
          <a:xfrm>
            <a:off x="3569999" y="2707426"/>
            <a:ext cx="2000762" cy="1381458"/>
          </a:xfrm>
          <a:custGeom>
            <a:avLst/>
            <a:gdLst>
              <a:gd name="connsiteX0" fmla="*/ 1179331 w 2667682"/>
              <a:gd name="connsiteY0" fmla="*/ 0 h 1841944"/>
              <a:gd name="connsiteX1" fmla="*/ 1184648 w 2667682"/>
              <a:gd name="connsiteY1" fmla="*/ 0 h 1841944"/>
              <a:gd name="connsiteX2" fmla="*/ 1372637 w 2667682"/>
              <a:gd name="connsiteY2" fmla="*/ 0 h 1841944"/>
              <a:gd name="connsiteX3" fmla="*/ 2064804 w 2667682"/>
              <a:gd name="connsiteY3" fmla="*/ 58092 h 1841944"/>
              <a:gd name="connsiteX4" fmla="*/ 2494425 w 2667682"/>
              <a:gd name="connsiteY4" fmla="*/ 487392 h 1841944"/>
              <a:gd name="connsiteX5" fmla="*/ 2552204 w 2667682"/>
              <a:gd name="connsiteY5" fmla="*/ 1184975 h 1841944"/>
              <a:gd name="connsiteX6" fmla="*/ 2552204 w 2667682"/>
              <a:gd name="connsiteY6" fmla="*/ 1237968 h 1841944"/>
              <a:gd name="connsiteX7" fmla="*/ 2667682 w 2667682"/>
              <a:gd name="connsiteY7" fmla="*/ 1237968 h 1841944"/>
              <a:gd name="connsiteX8" fmla="*/ 2365694 w 2667682"/>
              <a:gd name="connsiteY8" fmla="*/ 1841944 h 1841944"/>
              <a:gd name="connsiteX9" fmla="*/ 2063706 w 2667682"/>
              <a:gd name="connsiteY9" fmla="*/ 1237968 h 1841944"/>
              <a:gd name="connsiteX10" fmla="*/ 2177408 w 2667682"/>
              <a:gd name="connsiteY10" fmla="*/ 1237968 h 1841944"/>
              <a:gd name="connsiteX11" fmla="*/ 2177408 w 2667682"/>
              <a:gd name="connsiteY11" fmla="*/ 1018051 h 1841944"/>
              <a:gd name="connsiteX12" fmla="*/ 2145978 w 2667682"/>
              <a:gd name="connsiteY12" fmla="*/ 639551 h 1841944"/>
              <a:gd name="connsiteX13" fmla="*/ 1912972 w 2667682"/>
              <a:gd name="connsiteY13" fmla="*/ 406220 h 1841944"/>
              <a:gd name="connsiteX14" fmla="*/ 1537112 w 2667682"/>
              <a:gd name="connsiteY14" fmla="*/ 375005 h 1841944"/>
              <a:gd name="connsiteX15" fmla="*/ 1017810 w 2667682"/>
              <a:gd name="connsiteY15" fmla="*/ 375005 h 1841944"/>
              <a:gd name="connsiteX16" fmla="*/ 1015092 w 2667682"/>
              <a:gd name="connsiteY16" fmla="*/ 375005 h 1841944"/>
              <a:gd name="connsiteX17" fmla="*/ 639233 w 2667682"/>
              <a:gd name="connsiteY17" fmla="*/ 406220 h 1841944"/>
              <a:gd name="connsiteX18" fmla="*/ 406226 w 2667682"/>
              <a:gd name="connsiteY18" fmla="*/ 639551 h 1841944"/>
              <a:gd name="connsiteX19" fmla="*/ 374796 w 2667682"/>
              <a:gd name="connsiteY19" fmla="*/ 1015340 h 1841944"/>
              <a:gd name="connsiteX20" fmla="*/ 374796 w 2667682"/>
              <a:gd name="connsiteY20" fmla="*/ 1217009 h 1841944"/>
              <a:gd name="connsiteX21" fmla="*/ 190071 w 2667682"/>
              <a:gd name="connsiteY21" fmla="*/ 847559 h 1841944"/>
              <a:gd name="connsiteX22" fmla="*/ 0 w 2667682"/>
              <a:gd name="connsiteY22" fmla="*/ 1227701 h 1841944"/>
              <a:gd name="connsiteX23" fmla="*/ 0 w 2667682"/>
              <a:gd name="connsiteY23" fmla="*/ 1179611 h 1841944"/>
              <a:gd name="connsiteX24" fmla="*/ 57779 w 2667682"/>
              <a:gd name="connsiteY24" fmla="*/ 487392 h 1841944"/>
              <a:gd name="connsiteX25" fmla="*/ 487164 w 2667682"/>
              <a:gd name="connsiteY25" fmla="*/ 58092 h 1841944"/>
              <a:gd name="connsiteX26" fmla="*/ 1179331 w 2667682"/>
              <a:gd name="connsiteY26" fmla="*/ 0 h 184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667682" h="1841944">
                <a:moveTo>
                  <a:pt x="1179331" y="0"/>
                </a:moveTo>
                <a:lnTo>
                  <a:pt x="1184648" y="0"/>
                </a:lnTo>
                <a:lnTo>
                  <a:pt x="1372637" y="0"/>
                </a:lnTo>
                <a:cubicBezTo>
                  <a:pt x="1710804" y="0"/>
                  <a:pt x="1882487" y="241"/>
                  <a:pt x="2064804" y="58092"/>
                </a:cubicBezTo>
                <a:cubicBezTo>
                  <a:pt x="2264372" y="130706"/>
                  <a:pt x="2421758" y="287807"/>
                  <a:pt x="2494425" y="487392"/>
                </a:cubicBezTo>
                <a:cubicBezTo>
                  <a:pt x="2552204" y="669742"/>
                  <a:pt x="2552204" y="841547"/>
                  <a:pt x="2552204" y="1184975"/>
                </a:cubicBezTo>
                <a:lnTo>
                  <a:pt x="2552204" y="1237968"/>
                </a:lnTo>
                <a:lnTo>
                  <a:pt x="2667682" y="1237968"/>
                </a:lnTo>
                <a:lnTo>
                  <a:pt x="2365694" y="1841944"/>
                </a:lnTo>
                <a:lnTo>
                  <a:pt x="2063706" y="1237968"/>
                </a:lnTo>
                <a:lnTo>
                  <a:pt x="2177408" y="1237968"/>
                </a:lnTo>
                <a:lnTo>
                  <a:pt x="2177408" y="1018051"/>
                </a:lnTo>
                <a:cubicBezTo>
                  <a:pt x="2177408" y="831603"/>
                  <a:pt x="2177408" y="738560"/>
                  <a:pt x="2145978" y="639551"/>
                </a:cubicBezTo>
                <a:cubicBezTo>
                  <a:pt x="2106514" y="531202"/>
                  <a:pt x="2021322" y="445631"/>
                  <a:pt x="1912972" y="406220"/>
                </a:cubicBezTo>
                <a:cubicBezTo>
                  <a:pt x="1813956" y="374824"/>
                  <a:pt x="1720729" y="375005"/>
                  <a:pt x="1537112" y="375005"/>
                </a:cubicBezTo>
                <a:lnTo>
                  <a:pt x="1017810" y="375005"/>
                </a:lnTo>
                <a:lnTo>
                  <a:pt x="1015092" y="375005"/>
                </a:lnTo>
                <a:cubicBezTo>
                  <a:pt x="830648" y="375005"/>
                  <a:pt x="737776" y="375005"/>
                  <a:pt x="639233" y="406220"/>
                </a:cubicBezTo>
                <a:cubicBezTo>
                  <a:pt x="530882" y="445631"/>
                  <a:pt x="445691" y="531142"/>
                  <a:pt x="406226" y="639551"/>
                </a:cubicBezTo>
                <a:cubicBezTo>
                  <a:pt x="374796" y="738560"/>
                  <a:pt x="374796" y="831724"/>
                  <a:pt x="374796" y="1015340"/>
                </a:cubicBezTo>
                <a:lnTo>
                  <a:pt x="374796" y="1217009"/>
                </a:lnTo>
                <a:lnTo>
                  <a:pt x="190071" y="847559"/>
                </a:lnTo>
                <a:lnTo>
                  <a:pt x="0" y="1227701"/>
                </a:lnTo>
                <a:lnTo>
                  <a:pt x="0" y="1179611"/>
                </a:lnTo>
                <a:cubicBezTo>
                  <a:pt x="0" y="841426"/>
                  <a:pt x="0" y="669742"/>
                  <a:pt x="57779" y="487392"/>
                </a:cubicBezTo>
                <a:cubicBezTo>
                  <a:pt x="130446" y="287807"/>
                  <a:pt x="287478" y="130706"/>
                  <a:pt x="487164" y="58092"/>
                </a:cubicBezTo>
                <a:cubicBezTo>
                  <a:pt x="668418" y="603"/>
                  <a:pt x="839983" y="0"/>
                  <a:pt x="1179331" y="0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5F9CF90C-D64C-4769-8C15-59DD249BEFD9}"/>
              </a:ext>
            </a:extLst>
          </p:cNvPr>
          <p:cNvSpPr/>
          <p:nvPr/>
        </p:nvSpPr>
        <p:spPr>
          <a:xfrm rot="10800000">
            <a:off x="5204130" y="3343096"/>
            <a:ext cx="1998348" cy="1312574"/>
          </a:xfrm>
          <a:custGeom>
            <a:avLst/>
            <a:gdLst>
              <a:gd name="connsiteX0" fmla="*/ 301988 w 2664464"/>
              <a:gd name="connsiteY0" fmla="*/ 1750099 h 1750099"/>
              <a:gd name="connsiteX1" fmla="*/ 0 w 2664464"/>
              <a:gd name="connsiteY1" fmla="*/ 1146123 h 1750099"/>
              <a:gd name="connsiteX2" fmla="*/ 112345 w 2664464"/>
              <a:gd name="connsiteY2" fmla="*/ 1146123 h 1750099"/>
              <a:gd name="connsiteX3" fmla="*/ 112426 w 2664464"/>
              <a:gd name="connsiteY3" fmla="*/ 1060251 h 1750099"/>
              <a:gd name="connsiteX4" fmla="*/ 170092 w 2664464"/>
              <a:gd name="connsiteY4" fmla="*/ 487392 h 1750099"/>
              <a:gd name="connsiteX5" fmla="*/ 599477 w 2664464"/>
              <a:gd name="connsiteY5" fmla="*/ 58092 h 1750099"/>
              <a:gd name="connsiteX6" fmla="*/ 1291644 w 2664464"/>
              <a:gd name="connsiteY6" fmla="*/ 0 h 1750099"/>
              <a:gd name="connsiteX7" fmla="*/ 1296961 w 2664464"/>
              <a:gd name="connsiteY7" fmla="*/ 0 h 1750099"/>
              <a:gd name="connsiteX8" fmla="*/ 1484949 w 2664464"/>
              <a:gd name="connsiteY8" fmla="*/ 0 h 1750099"/>
              <a:gd name="connsiteX9" fmla="*/ 2177116 w 2664464"/>
              <a:gd name="connsiteY9" fmla="*/ 58092 h 1750099"/>
              <a:gd name="connsiteX10" fmla="*/ 2606737 w 2664464"/>
              <a:gd name="connsiteY10" fmla="*/ 487392 h 1750099"/>
              <a:gd name="connsiteX11" fmla="*/ 2664403 w 2664464"/>
              <a:gd name="connsiteY11" fmla="*/ 1063879 h 1750099"/>
              <a:gd name="connsiteX12" fmla="*/ 2664464 w 2664464"/>
              <a:gd name="connsiteY12" fmla="*/ 1129421 h 1750099"/>
              <a:gd name="connsiteX13" fmla="*/ 2477611 w 2664464"/>
              <a:gd name="connsiteY13" fmla="*/ 755714 h 1750099"/>
              <a:gd name="connsiteX14" fmla="*/ 2289720 w 2664464"/>
              <a:gd name="connsiteY14" fmla="*/ 1131496 h 1750099"/>
              <a:gd name="connsiteX15" fmla="*/ 2289720 w 2664464"/>
              <a:gd name="connsiteY15" fmla="*/ 1018051 h 1750099"/>
              <a:gd name="connsiteX16" fmla="*/ 2258290 w 2664464"/>
              <a:gd name="connsiteY16" fmla="*/ 639551 h 1750099"/>
              <a:gd name="connsiteX17" fmla="*/ 2025284 w 2664464"/>
              <a:gd name="connsiteY17" fmla="*/ 406220 h 1750099"/>
              <a:gd name="connsiteX18" fmla="*/ 1649425 w 2664464"/>
              <a:gd name="connsiteY18" fmla="*/ 375005 h 1750099"/>
              <a:gd name="connsiteX19" fmla="*/ 1130122 w 2664464"/>
              <a:gd name="connsiteY19" fmla="*/ 375005 h 1750099"/>
              <a:gd name="connsiteX20" fmla="*/ 1127404 w 2664464"/>
              <a:gd name="connsiteY20" fmla="*/ 375005 h 1750099"/>
              <a:gd name="connsiteX21" fmla="*/ 751545 w 2664464"/>
              <a:gd name="connsiteY21" fmla="*/ 406220 h 1750099"/>
              <a:gd name="connsiteX22" fmla="*/ 518539 w 2664464"/>
              <a:gd name="connsiteY22" fmla="*/ 639551 h 1750099"/>
              <a:gd name="connsiteX23" fmla="*/ 487109 w 2664464"/>
              <a:gd name="connsiteY23" fmla="*/ 1015340 h 1750099"/>
              <a:gd name="connsiteX24" fmla="*/ 487109 w 2664464"/>
              <a:gd name="connsiteY24" fmla="*/ 1146123 h 1750099"/>
              <a:gd name="connsiteX25" fmla="*/ 603976 w 2664464"/>
              <a:gd name="connsiteY25" fmla="*/ 1146123 h 17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64464" h="1750099">
                <a:moveTo>
                  <a:pt x="301988" y="1750099"/>
                </a:moveTo>
                <a:lnTo>
                  <a:pt x="0" y="1146123"/>
                </a:lnTo>
                <a:lnTo>
                  <a:pt x="112345" y="1146123"/>
                </a:lnTo>
                <a:lnTo>
                  <a:pt x="112426" y="1060251"/>
                </a:lnTo>
                <a:cubicBezTo>
                  <a:pt x="113216" y="798338"/>
                  <a:pt x="119535" y="646949"/>
                  <a:pt x="170092" y="487392"/>
                </a:cubicBezTo>
                <a:cubicBezTo>
                  <a:pt x="242759" y="287807"/>
                  <a:pt x="399790" y="130707"/>
                  <a:pt x="599477" y="58092"/>
                </a:cubicBezTo>
                <a:cubicBezTo>
                  <a:pt x="780730" y="603"/>
                  <a:pt x="952295" y="0"/>
                  <a:pt x="1291644" y="0"/>
                </a:cubicBezTo>
                <a:lnTo>
                  <a:pt x="1296961" y="0"/>
                </a:lnTo>
                <a:lnTo>
                  <a:pt x="1484949" y="0"/>
                </a:lnTo>
                <a:cubicBezTo>
                  <a:pt x="1823116" y="0"/>
                  <a:pt x="1994799" y="241"/>
                  <a:pt x="2177116" y="58092"/>
                </a:cubicBezTo>
                <a:cubicBezTo>
                  <a:pt x="2376684" y="130707"/>
                  <a:pt x="2534070" y="287807"/>
                  <a:pt x="2606737" y="487392"/>
                </a:cubicBezTo>
                <a:cubicBezTo>
                  <a:pt x="2657294" y="646948"/>
                  <a:pt x="2663613" y="798431"/>
                  <a:pt x="2664403" y="1063879"/>
                </a:cubicBezTo>
                <a:lnTo>
                  <a:pt x="2664464" y="1129421"/>
                </a:lnTo>
                <a:lnTo>
                  <a:pt x="2477611" y="755714"/>
                </a:lnTo>
                <a:lnTo>
                  <a:pt x="2289720" y="1131496"/>
                </a:lnTo>
                <a:lnTo>
                  <a:pt x="2289720" y="1018051"/>
                </a:lnTo>
                <a:cubicBezTo>
                  <a:pt x="2289720" y="831603"/>
                  <a:pt x="2289720" y="738560"/>
                  <a:pt x="2258290" y="639551"/>
                </a:cubicBezTo>
                <a:cubicBezTo>
                  <a:pt x="2218826" y="531202"/>
                  <a:pt x="2133634" y="445631"/>
                  <a:pt x="2025284" y="406220"/>
                </a:cubicBezTo>
                <a:cubicBezTo>
                  <a:pt x="1926268" y="374824"/>
                  <a:pt x="1833042" y="375005"/>
                  <a:pt x="1649425" y="375005"/>
                </a:cubicBezTo>
                <a:lnTo>
                  <a:pt x="1130122" y="375005"/>
                </a:lnTo>
                <a:lnTo>
                  <a:pt x="1127404" y="375005"/>
                </a:lnTo>
                <a:cubicBezTo>
                  <a:pt x="942961" y="375005"/>
                  <a:pt x="850089" y="375005"/>
                  <a:pt x="751545" y="406220"/>
                </a:cubicBezTo>
                <a:cubicBezTo>
                  <a:pt x="643195" y="445631"/>
                  <a:pt x="558003" y="531142"/>
                  <a:pt x="518539" y="639551"/>
                </a:cubicBezTo>
                <a:cubicBezTo>
                  <a:pt x="487109" y="738560"/>
                  <a:pt x="487109" y="831724"/>
                  <a:pt x="487109" y="1015340"/>
                </a:cubicBezTo>
                <a:lnTo>
                  <a:pt x="487109" y="1146123"/>
                </a:lnTo>
                <a:lnTo>
                  <a:pt x="603976" y="1146123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/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D8C6D91B-37F0-41E1-94FF-533FCE7CD1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1918" y="3280255"/>
            <a:ext cx="867022" cy="867022"/>
          </a:xfrm>
          <a:prstGeom prst="rect">
            <a:avLst/>
          </a:prstGeom>
        </p:spPr>
      </p:pic>
      <p:pic>
        <p:nvPicPr>
          <p:cNvPr id="9" name="Graphic 8" descr="Handshake">
            <a:extLst>
              <a:ext uri="{FF2B5EF4-FFF2-40B4-BE49-F238E27FC236}">
                <a16:creationId xmlns:a16="http://schemas.microsoft.com/office/drawing/2014/main" id="{DFCF0680-269B-45CB-9AFE-66E35D8D57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05264" y="3280255"/>
            <a:ext cx="867022" cy="867022"/>
          </a:xfrm>
          <a:prstGeom prst="rect">
            <a:avLst/>
          </a:prstGeom>
        </p:spPr>
      </p:pic>
      <p:pic>
        <p:nvPicPr>
          <p:cNvPr id="11" name="Graphic 10" descr="Rocket">
            <a:extLst>
              <a:ext uri="{FF2B5EF4-FFF2-40B4-BE49-F238E27FC236}">
                <a16:creationId xmlns:a16="http://schemas.microsoft.com/office/drawing/2014/main" id="{7B4E5FC7-0598-45F1-83DF-5F232A84E5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0803" y="3280255"/>
            <a:ext cx="867022" cy="867022"/>
          </a:xfrm>
          <a:prstGeom prst="rect">
            <a:avLst/>
          </a:prstGeom>
        </p:spPr>
      </p:pic>
      <p:pic>
        <p:nvPicPr>
          <p:cNvPr id="13" name="Graphic 12" descr="Bullseye">
            <a:extLst>
              <a:ext uri="{FF2B5EF4-FFF2-40B4-BE49-F238E27FC236}">
                <a16:creationId xmlns:a16="http://schemas.microsoft.com/office/drawing/2014/main" id="{118BA91E-30A0-4F1D-B838-43FA61AB45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64149" y="3280255"/>
            <a:ext cx="867022" cy="867022"/>
          </a:xfrm>
          <a:prstGeom prst="rect">
            <a:avLst/>
          </a:prstGeom>
        </p:spPr>
      </p:pic>
      <p:pic>
        <p:nvPicPr>
          <p:cNvPr id="15" name="Graphic 14" descr="Puzzle">
            <a:extLst>
              <a:ext uri="{FF2B5EF4-FFF2-40B4-BE49-F238E27FC236}">
                <a16:creationId xmlns:a16="http://schemas.microsoft.com/office/drawing/2014/main" id="{B5716039-313C-4929-9FE7-EC139950343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23034" y="3280255"/>
            <a:ext cx="867022" cy="867022"/>
          </a:xfrm>
          <a:prstGeom prst="rect">
            <a:avLst/>
          </a:prstGeom>
        </p:spPr>
      </p:pic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BE959A5-9FCF-42B4-959D-71FF1FD8E5ED}"/>
              </a:ext>
            </a:extLst>
          </p:cNvPr>
          <p:cNvGrpSpPr/>
          <p:nvPr/>
        </p:nvGrpSpPr>
        <p:grpSpPr>
          <a:xfrm>
            <a:off x="542925" y="4295746"/>
            <a:ext cx="1395353" cy="1721667"/>
            <a:chOff x="332936" y="2555951"/>
            <a:chExt cx="2937088" cy="2295556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30E5F19-9558-48D2-BC5D-90FC5B86EF28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F1E5E857-60CA-4BA8-80FE-8ECBF9C92433}"/>
                </a:ext>
              </a:extLst>
            </p:cNvPr>
            <p:cNvSpPr txBox="1"/>
            <p:nvPr/>
          </p:nvSpPr>
          <p:spPr>
            <a:xfrm>
              <a:off x="340733" y="3086922"/>
              <a:ext cx="2929291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D2A1F3C1-1676-4072-8EFD-ED0E71BEA8BE}"/>
              </a:ext>
            </a:extLst>
          </p:cNvPr>
          <p:cNvGrpSpPr/>
          <p:nvPr/>
        </p:nvGrpSpPr>
        <p:grpSpPr>
          <a:xfrm>
            <a:off x="3831461" y="4295746"/>
            <a:ext cx="1395353" cy="1721667"/>
            <a:chOff x="332936" y="2555951"/>
            <a:chExt cx="2937088" cy="2295556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2EF0816E-D38B-4564-9C68-053345E85C9F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4E01E55-423A-42E2-9E69-EFEB2B528760}"/>
                </a:ext>
              </a:extLst>
            </p:cNvPr>
            <p:cNvSpPr txBox="1"/>
            <p:nvPr/>
          </p:nvSpPr>
          <p:spPr>
            <a:xfrm>
              <a:off x="340733" y="3086922"/>
              <a:ext cx="2929291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326481F-D28C-41B2-A5D0-1CD2B478FFBE}"/>
              </a:ext>
            </a:extLst>
          </p:cNvPr>
          <p:cNvGrpSpPr/>
          <p:nvPr/>
        </p:nvGrpSpPr>
        <p:grpSpPr>
          <a:xfrm>
            <a:off x="7119997" y="4295746"/>
            <a:ext cx="1395353" cy="1721667"/>
            <a:chOff x="332936" y="2555951"/>
            <a:chExt cx="2937088" cy="2295556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42953390-FC66-476A-9E55-245E7BF3EAB8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EB0E8C59-931C-4306-97D1-13F17B04F5F6}"/>
                </a:ext>
              </a:extLst>
            </p:cNvPr>
            <p:cNvSpPr txBox="1"/>
            <p:nvPr/>
          </p:nvSpPr>
          <p:spPr>
            <a:xfrm>
              <a:off x="340733" y="3086922"/>
              <a:ext cx="2929291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37A61ED1-401E-4B8D-97BB-5D6FEC49AC0B}"/>
              </a:ext>
            </a:extLst>
          </p:cNvPr>
          <p:cNvGrpSpPr/>
          <p:nvPr/>
        </p:nvGrpSpPr>
        <p:grpSpPr>
          <a:xfrm>
            <a:off x="2209336" y="1279806"/>
            <a:ext cx="1395353" cy="1721667"/>
            <a:chOff x="332936" y="2555951"/>
            <a:chExt cx="2937088" cy="2295556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7F57776B-188B-439B-9E15-55CBCBB54C4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8646385C-8AC2-4743-9402-7922DC57DB18}"/>
                </a:ext>
              </a:extLst>
            </p:cNvPr>
            <p:cNvSpPr txBox="1"/>
            <p:nvPr/>
          </p:nvSpPr>
          <p:spPr>
            <a:xfrm>
              <a:off x="340733" y="3086922"/>
              <a:ext cx="2929291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63CF1631-5D41-4023-A296-28B2ADDD239F}"/>
              </a:ext>
            </a:extLst>
          </p:cNvPr>
          <p:cNvGrpSpPr/>
          <p:nvPr/>
        </p:nvGrpSpPr>
        <p:grpSpPr>
          <a:xfrm>
            <a:off x="5497873" y="1279806"/>
            <a:ext cx="1395353" cy="1721667"/>
            <a:chOff x="332936" y="2555951"/>
            <a:chExt cx="2937088" cy="2295556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708BD7F7-6E18-43F3-B965-011DC224729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71007EB-C51D-40B6-8518-AC4F362C48F2}"/>
                </a:ext>
              </a:extLst>
            </p:cNvPr>
            <p:cNvSpPr txBox="1"/>
            <p:nvPr/>
          </p:nvSpPr>
          <p:spPr>
            <a:xfrm>
              <a:off x="340733" y="3086922"/>
              <a:ext cx="2929291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1953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9932</TotalTime>
  <Words>436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Helvetica Light</vt:lpstr>
      <vt:lpstr>Open Sans</vt:lpstr>
      <vt:lpstr>Template PresentationGo</vt:lpstr>
      <vt:lpstr>Template PresentationGo Dark</vt:lpstr>
      <vt:lpstr>Custom Design</vt:lpstr>
      <vt:lpstr>Alternating Flow Process for PowerPoint</vt:lpstr>
      <vt:lpstr>Alternating Flow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Flow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2017-11-30T19:21:20Z</dcterms:modified>
  <cp:category>Charts &amp; Diagrams</cp:category>
</cp:coreProperties>
</file>