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4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0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Alternating Flow Process Diagram for PowerPoint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F10753E0-EEAC-40BB-B394-04C067401549}"/>
              </a:ext>
            </a:extLst>
          </p:cNvPr>
          <p:cNvSpPr/>
          <p:nvPr/>
        </p:nvSpPr>
        <p:spPr>
          <a:xfrm>
            <a:off x="1348751" y="2848367"/>
            <a:ext cx="1611625" cy="1611625"/>
          </a:xfrm>
          <a:prstGeom prst="arc">
            <a:avLst>
              <a:gd name="adj1" fmla="val 10802931"/>
              <a:gd name="adj2" fmla="val 5806"/>
            </a:avLst>
          </a:prstGeom>
          <a:ln w="254000"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1652C72C-2EFA-46A2-BA21-2874D14B469F}"/>
              </a:ext>
            </a:extLst>
          </p:cNvPr>
          <p:cNvSpPr/>
          <p:nvPr/>
        </p:nvSpPr>
        <p:spPr>
          <a:xfrm>
            <a:off x="2960376" y="2848367"/>
            <a:ext cx="1611625" cy="1611625"/>
          </a:xfrm>
          <a:prstGeom prst="arc">
            <a:avLst>
              <a:gd name="adj1" fmla="val 15698"/>
              <a:gd name="adj2" fmla="val 10801070"/>
            </a:avLst>
          </a:prstGeom>
          <a:ln w="254000"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FCF54EDB-F070-40CF-834A-FAD62138640C}"/>
              </a:ext>
            </a:extLst>
          </p:cNvPr>
          <p:cNvSpPr/>
          <p:nvPr/>
        </p:nvSpPr>
        <p:spPr>
          <a:xfrm>
            <a:off x="4572001" y="2848367"/>
            <a:ext cx="1611625" cy="1611625"/>
          </a:xfrm>
          <a:prstGeom prst="arc">
            <a:avLst>
              <a:gd name="adj1" fmla="val 10802931"/>
              <a:gd name="adj2" fmla="val 5806"/>
            </a:avLst>
          </a:prstGeom>
          <a:ln w="254000"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004EC95D-4E10-4EE5-A949-5A7CCC65BD6A}"/>
              </a:ext>
            </a:extLst>
          </p:cNvPr>
          <p:cNvSpPr/>
          <p:nvPr/>
        </p:nvSpPr>
        <p:spPr>
          <a:xfrm>
            <a:off x="6183625" y="2848367"/>
            <a:ext cx="1611625" cy="1611625"/>
          </a:xfrm>
          <a:prstGeom prst="arc">
            <a:avLst>
              <a:gd name="adj1" fmla="val 15698"/>
              <a:gd name="adj2" fmla="val 10801070"/>
            </a:avLst>
          </a:prstGeom>
          <a:ln w="254000">
            <a:solidFill>
              <a:schemeClr val="tx1">
                <a:alpha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330573F7-2D44-441D-857F-9A80BE7333D3}"/>
              </a:ext>
            </a:extLst>
          </p:cNvPr>
          <p:cNvSpPr/>
          <p:nvPr/>
        </p:nvSpPr>
        <p:spPr>
          <a:xfrm>
            <a:off x="1348751" y="2848367"/>
            <a:ext cx="1611625" cy="1611625"/>
          </a:xfrm>
          <a:prstGeom prst="arc">
            <a:avLst>
              <a:gd name="adj1" fmla="val 15698"/>
              <a:gd name="adj2" fmla="val 10801070"/>
            </a:avLst>
          </a:prstGeom>
          <a:ln w="2540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DC886DFC-0B0B-4E66-9D43-5D97D1530CEF}"/>
              </a:ext>
            </a:extLst>
          </p:cNvPr>
          <p:cNvSpPr/>
          <p:nvPr/>
        </p:nvSpPr>
        <p:spPr>
          <a:xfrm>
            <a:off x="2960376" y="2848367"/>
            <a:ext cx="1611625" cy="1611625"/>
          </a:xfrm>
          <a:prstGeom prst="arc">
            <a:avLst>
              <a:gd name="adj1" fmla="val 10802931"/>
              <a:gd name="adj2" fmla="val 5806"/>
            </a:avLst>
          </a:prstGeom>
          <a:ln w="254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2372F37B-5C86-4631-92DA-78359228A5F2}"/>
              </a:ext>
            </a:extLst>
          </p:cNvPr>
          <p:cNvSpPr/>
          <p:nvPr/>
        </p:nvSpPr>
        <p:spPr>
          <a:xfrm>
            <a:off x="4572001" y="2848367"/>
            <a:ext cx="1611625" cy="1611625"/>
          </a:xfrm>
          <a:prstGeom prst="arc">
            <a:avLst>
              <a:gd name="adj1" fmla="val 15698"/>
              <a:gd name="adj2" fmla="val 10801070"/>
            </a:avLst>
          </a:prstGeom>
          <a:ln w="2540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9E0CFEFD-D4C0-4ADF-89C7-47FB019AC089}"/>
              </a:ext>
            </a:extLst>
          </p:cNvPr>
          <p:cNvSpPr/>
          <p:nvPr/>
        </p:nvSpPr>
        <p:spPr>
          <a:xfrm>
            <a:off x="6183625" y="2848367"/>
            <a:ext cx="1611625" cy="1611625"/>
          </a:xfrm>
          <a:prstGeom prst="arc">
            <a:avLst>
              <a:gd name="adj1" fmla="val 10802931"/>
              <a:gd name="adj2" fmla="val 5806"/>
            </a:avLst>
          </a:prstGeom>
          <a:ln w="2540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37A6D8E-131D-4584-BB08-6A53C5D6D0AA}"/>
              </a:ext>
            </a:extLst>
          </p:cNvPr>
          <p:cNvSpPr/>
          <p:nvPr/>
        </p:nvSpPr>
        <p:spPr>
          <a:xfrm>
            <a:off x="1934390" y="2131954"/>
            <a:ext cx="440345" cy="44034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1</a:t>
            </a:r>
          </a:p>
        </p:txBody>
      </p:sp>
      <p:sp>
        <p:nvSpPr>
          <p:cNvPr id="42" name="Oval Callout 25">
            <a:extLst>
              <a:ext uri="{FF2B5EF4-FFF2-40B4-BE49-F238E27FC236}">
                <a16:creationId xmlns:a16="http://schemas.microsoft.com/office/drawing/2014/main" id="{AF22BFEF-18FC-4E07-A207-8BF2A32025B4}"/>
              </a:ext>
            </a:extLst>
          </p:cNvPr>
          <p:cNvSpPr/>
          <p:nvPr/>
        </p:nvSpPr>
        <p:spPr>
          <a:xfrm rot="10800000">
            <a:off x="6453047" y="3106318"/>
            <a:ext cx="1102352" cy="1081267"/>
          </a:xfrm>
          <a:prstGeom prst="wedgeEllipseCallout">
            <a:avLst>
              <a:gd name="adj1" fmla="val -183"/>
              <a:gd name="adj2" fmla="val 10165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3" name="Oval Callout 25">
            <a:extLst>
              <a:ext uri="{FF2B5EF4-FFF2-40B4-BE49-F238E27FC236}">
                <a16:creationId xmlns:a16="http://schemas.microsoft.com/office/drawing/2014/main" id="{9D0EC112-F655-4FA4-897E-3F95387AF5BC}"/>
              </a:ext>
            </a:extLst>
          </p:cNvPr>
          <p:cNvSpPr/>
          <p:nvPr/>
        </p:nvSpPr>
        <p:spPr>
          <a:xfrm rot="10800000">
            <a:off x="3229798" y="3106318"/>
            <a:ext cx="1102352" cy="1081267"/>
          </a:xfrm>
          <a:prstGeom prst="wedgeEllipseCallout">
            <a:avLst>
              <a:gd name="adj1" fmla="val -183"/>
              <a:gd name="adj2" fmla="val 1016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4" name="Oval Callout 25">
            <a:extLst>
              <a:ext uri="{FF2B5EF4-FFF2-40B4-BE49-F238E27FC236}">
                <a16:creationId xmlns:a16="http://schemas.microsoft.com/office/drawing/2014/main" id="{D1288F12-032B-4A56-A95D-5B25BAF10FF5}"/>
              </a:ext>
            </a:extLst>
          </p:cNvPr>
          <p:cNvSpPr/>
          <p:nvPr/>
        </p:nvSpPr>
        <p:spPr>
          <a:xfrm>
            <a:off x="1605550" y="3121961"/>
            <a:ext cx="1102352" cy="1081267"/>
          </a:xfrm>
          <a:prstGeom prst="wedgeEllipseCallout">
            <a:avLst>
              <a:gd name="adj1" fmla="val -183"/>
              <a:gd name="adj2" fmla="val 10165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5" name="Oval Callout 25">
            <a:extLst>
              <a:ext uri="{FF2B5EF4-FFF2-40B4-BE49-F238E27FC236}">
                <a16:creationId xmlns:a16="http://schemas.microsoft.com/office/drawing/2014/main" id="{5EE7959A-8308-4510-A957-3EF813B5DF1B}"/>
              </a:ext>
            </a:extLst>
          </p:cNvPr>
          <p:cNvSpPr/>
          <p:nvPr/>
        </p:nvSpPr>
        <p:spPr>
          <a:xfrm>
            <a:off x="4828800" y="3121961"/>
            <a:ext cx="1102352" cy="1081267"/>
          </a:xfrm>
          <a:prstGeom prst="wedgeEllipseCallout">
            <a:avLst>
              <a:gd name="adj1" fmla="val -183"/>
              <a:gd name="adj2" fmla="val 1016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9109F1A-A829-4F8B-86E3-310E4DB8BDE9}"/>
              </a:ext>
            </a:extLst>
          </p:cNvPr>
          <p:cNvSpPr/>
          <p:nvPr/>
        </p:nvSpPr>
        <p:spPr>
          <a:xfrm>
            <a:off x="3560800" y="4667418"/>
            <a:ext cx="440345" cy="44034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14FB493-C026-4163-9BB7-816D5546AA72}"/>
              </a:ext>
            </a:extLst>
          </p:cNvPr>
          <p:cNvSpPr/>
          <p:nvPr/>
        </p:nvSpPr>
        <p:spPr>
          <a:xfrm>
            <a:off x="5157640" y="2131954"/>
            <a:ext cx="440345" cy="440347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3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0F82065-D1F2-4228-B936-EFA5477E9371}"/>
              </a:ext>
            </a:extLst>
          </p:cNvPr>
          <p:cNvSpPr/>
          <p:nvPr/>
        </p:nvSpPr>
        <p:spPr>
          <a:xfrm>
            <a:off x="6784050" y="4667418"/>
            <a:ext cx="440345" cy="44034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BBF09F8-0BD0-48EB-95EA-AB8DEA6E704A}"/>
              </a:ext>
            </a:extLst>
          </p:cNvPr>
          <p:cNvSpPr txBox="1"/>
          <p:nvPr/>
        </p:nvSpPr>
        <p:spPr>
          <a:xfrm>
            <a:off x="1348751" y="4710503"/>
            <a:ext cx="14827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D365609-BC55-4CF8-A7CF-F0B0B579015A}"/>
              </a:ext>
            </a:extLst>
          </p:cNvPr>
          <p:cNvSpPr txBox="1"/>
          <p:nvPr/>
        </p:nvSpPr>
        <p:spPr>
          <a:xfrm>
            <a:off x="3039614" y="2156802"/>
            <a:ext cx="14827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C70684C-38D6-446A-8243-896A69C69920}"/>
              </a:ext>
            </a:extLst>
          </p:cNvPr>
          <p:cNvSpPr txBox="1"/>
          <p:nvPr/>
        </p:nvSpPr>
        <p:spPr>
          <a:xfrm>
            <a:off x="4636454" y="4712975"/>
            <a:ext cx="14827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2EF9CB1-0829-44BC-AE0D-B7855008C1D1}"/>
              </a:ext>
            </a:extLst>
          </p:cNvPr>
          <p:cNvSpPr txBox="1"/>
          <p:nvPr/>
        </p:nvSpPr>
        <p:spPr>
          <a:xfrm>
            <a:off x="6262864" y="2156802"/>
            <a:ext cx="14827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10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C4E70940-E24D-4A8B-9A37-59F014D4E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37000" y="3345031"/>
            <a:ext cx="635126" cy="635126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9E082058-36D8-44F1-A9DB-71398CBAAB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3408" y="3345031"/>
            <a:ext cx="635126" cy="635126"/>
          </a:xfrm>
          <a:prstGeom prst="rect">
            <a:avLst/>
          </a:prstGeom>
        </p:spPr>
      </p:pic>
      <p:pic>
        <p:nvPicPr>
          <p:cNvPr id="10" name="Graphic 9" descr="Gauge">
            <a:extLst>
              <a:ext uri="{FF2B5EF4-FFF2-40B4-BE49-F238E27FC236}">
                <a16:creationId xmlns:a16="http://schemas.microsoft.com/office/drawing/2014/main" id="{6A251A1F-30D8-42FB-98E3-8D40FBA8D3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58118" y="3329388"/>
            <a:ext cx="635126" cy="635126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68B21BE0-05B6-40B2-8CD0-D200DFDC5C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86659" y="3345031"/>
            <a:ext cx="635126" cy="63512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0699460-5F72-4B8C-A005-694E87532AD2}"/>
              </a:ext>
            </a:extLst>
          </p:cNvPr>
          <p:cNvSpPr txBox="1"/>
          <p:nvPr/>
        </p:nvSpPr>
        <p:spPr>
          <a:xfrm>
            <a:off x="1348751" y="5128425"/>
            <a:ext cx="1482716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viat. Al rami magna maecenas, quam magna nec quis, lorem napsum ni nunc. Suspendisse viverra sodales.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657AF1-87CC-4F30-80E1-E9A4F841EC86}"/>
              </a:ext>
            </a:extLst>
          </p:cNvPr>
          <p:cNvSpPr txBox="1"/>
          <p:nvPr/>
        </p:nvSpPr>
        <p:spPr>
          <a:xfrm>
            <a:off x="3039614" y="1295028"/>
            <a:ext cx="1482716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viat. Al rami magna maecenas, quam magna nec quis, lorem napsum ni nunc. Suspendisse viverra sodales.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67B38A-79D5-4AB9-8A7B-D456127B2E60}"/>
              </a:ext>
            </a:extLst>
          </p:cNvPr>
          <p:cNvSpPr txBox="1"/>
          <p:nvPr/>
        </p:nvSpPr>
        <p:spPr>
          <a:xfrm>
            <a:off x="4634323" y="5126001"/>
            <a:ext cx="1482716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viat. Al rami magna maecenas, quam magna nec quis, lorem napsum ni nunc. Suspendisse viverra sodales.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D27F6C-D981-4B96-A2B0-E0BA6253C78E}"/>
              </a:ext>
            </a:extLst>
          </p:cNvPr>
          <p:cNvSpPr txBox="1"/>
          <p:nvPr/>
        </p:nvSpPr>
        <p:spPr>
          <a:xfrm>
            <a:off x="6248079" y="1295028"/>
            <a:ext cx="1482716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viat. Al rami magna maecenas, quam magna nec quis, lorem napsum ni nunc. Suspendisse viverra sodales.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3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Alternating Flow Process Diagram for PowerPoint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F10753E0-EEAC-40BB-B394-04C067401549}"/>
              </a:ext>
            </a:extLst>
          </p:cNvPr>
          <p:cNvSpPr/>
          <p:nvPr/>
        </p:nvSpPr>
        <p:spPr>
          <a:xfrm>
            <a:off x="1348751" y="2848367"/>
            <a:ext cx="1611625" cy="1611625"/>
          </a:xfrm>
          <a:prstGeom prst="arc">
            <a:avLst>
              <a:gd name="adj1" fmla="val 10802931"/>
              <a:gd name="adj2" fmla="val 5806"/>
            </a:avLst>
          </a:prstGeom>
          <a:ln w="254000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1652C72C-2EFA-46A2-BA21-2874D14B469F}"/>
              </a:ext>
            </a:extLst>
          </p:cNvPr>
          <p:cNvSpPr/>
          <p:nvPr/>
        </p:nvSpPr>
        <p:spPr>
          <a:xfrm>
            <a:off x="2960376" y="2848367"/>
            <a:ext cx="1611625" cy="1611625"/>
          </a:xfrm>
          <a:prstGeom prst="arc">
            <a:avLst>
              <a:gd name="adj1" fmla="val 15698"/>
              <a:gd name="adj2" fmla="val 10801070"/>
            </a:avLst>
          </a:prstGeom>
          <a:ln w="254000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FCF54EDB-F070-40CF-834A-FAD62138640C}"/>
              </a:ext>
            </a:extLst>
          </p:cNvPr>
          <p:cNvSpPr/>
          <p:nvPr/>
        </p:nvSpPr>
        <p:spPr>
          <a:xfrm>
            <a:off x="4572001" y="2848367"/>
            <a:ext cx="1611625" cy="1611625"/>
          </a:xfrm>
          <a:prstGeom prst="arc">
            <a:avLst>
              <a:gd name="adj1" fmla="val 10802931"/>
              <a:gd name="adj2" fmla="val 5806"/>
            </a:avLst>
          </a:prstGeom>
          <a:ln w="254000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004EC95D-4E10-4EE5-A949-5A7CCC65BD6A}"/>
              </a:ext>
            </a:extLst>
          </p:cNvPr>
          <p:cNvSpPr/>
          <p:nvPr/>
        </p:nvSpPr>
        <p:spPr>
          <a:xfrm>
            <a:off x="6183625" y="2848367"/>
            <a:ext cx="1611625" cy="1611625"/>
          </a:xfrm>
          <a:prstGeom prst="arc">
            <a:avLst>
              <a:gd name="adj1" fmla="val 15698"/>
              <a:gd name="adj2" fmla="val 10801070"/>
            </a:avLst>
          </a:prstGeom>
          <a:ln w="254000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330573F7-2D44-441D-857F-9A80BE7333D3}"/>
              </a:ext>
            </a:extLst>
          </p:cNvPr>
          <p:cNvSpPr/>
          <p:nvPr/>
        </p:nvSpPr>
        <p:spPr>
          <a:xfrm>
            <a:off x="1348751" y="2848367"/>
            <a:ext cx="1611625" cy="1611625"/>
          </a:xfrm>
          <a:prstGeom prst="arc">
            <a:avLst>
              <a:gd name="adj1" fmla="val 15698"/>
              <a:gd name="adj2" fmla="val 10801070"/>
            </a:avLst>
          </a:prstGeom>
          <a:ln w="2540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DC886DFC-0B0B-4E66-9D43-5D97D1530CEF}"/>
              </a:ext>
            </a:extLst>
          </p:cNvPr>
          <p:cNvSpPr/>
          <p:nvPr/>
        </p:nvSpPr>
        <p:spPr>
          <a:xfrm>
            <a:off x="2960376" y="2848367"/>
            <a:ext cx="1611625" cy="1611625"/>
          </a:xfrm>
          <a:prstGeom prst="arc">
            <a:avLst>
              <a:gd name="adj1" fmla="val 10802931"/>
              <a:gd name="adj2" fmla="val 5806"/>
            </a:avLst>
          </a:prstGeom>
          <a:ln w="2540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2372F37B-5C86-4631-92DA-78359228A5F2}"/>
              </a:ext>
            </a:extLst>
          </p:cNvPr>
          <p:cNvSpPr/>
          <p:nvPr/>
        </p:nvSpPr>
        <p:spPr>
          <a:xfrm>
            <a:off x="4572001" y="2848367"/>
            <a:ext cx="1611625" cy="1611625"/>
          </a:xfrm>
          <a:prstGeom prst="arc">
            <a:avLst>
              <a:gd name="adj1" fmla="val 15698"/>
              <a:gd name="adj2" fmla="val 10801070"/>
            </a:avLst>
          </a:prstGeom>
          <a:ln w="2540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9E0CFEFD-D4C0-4ADF-89C7-47FB019AC089}"/>
              </a:ext>
            </a:extLst>
          </p:cNvPr>
          <p:cNvSpPr/>
          <p:nvPr/>
        </p:nvSpPr>
        <p:spPr>
          <a:xfrm>
            <a:off x="6183625" y="2848367"/>
            <a:ext cx="1611625" cy="1611625"/>
          </a:xfrm>
          <a:prstGeom prst="arc">
            <a:avLst>
              <a:gd name="adj1" fmla="val 10802931"/>
              <a:gd name="adj2" fmla="val 5806"/>
            </a:avLst>
          </a:prstGeom>
          <a:ln w="2540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37A6D8E-131D-4584-BB08-6A53C5D6D0AA}"/>
              </a:ext>
            </a:extLst>
          </p:cNvPr>
          <p:cNvSpPr/>
          <p:nvPr/>
        </p:nvSpPr>
        <p:spPr>
          <a:xfrm>
            <a:off x="1934390" y="2131954"/>
            <a:ext cx="440345" cy="4403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1</a:t>
            </a:r>
          </a:p>
        </p:txBody>
      </p:sp>
      <p:sp>
        <p:nvSpPr>
          <p:cNvPr id="42" name="Oval Callout 25">
            <a:extLst>
              <a:ext uri="{FF2B5EF4-FFF2-40B4-BE49-F238E27FC236}">
                <a16:creationId xmlns:a16="http://schemas.microsoft.com/office/drawing/2014/main" id="{AF22BFEF-18FC-4E07-A207-8BF2A32025B4}"/>
              </a:ext>
            </a:extLst>
          </p:cNvPr>
          <p:cNvSpPr/>
          <p:nvPr/>
        </p:nvSpPr>
        <p:spPr>
          <a:xfrm rot="10800000">
            <a:off x="6453047" y="3106318"/>
            <a:ext cx="1102352" cy="1081267"/>
          </a:xfrm>
          <a:prstGeom prst="wedgeEllipseCallout">
            <a:avLst>
              <a:gd name="adj1" fmla="val -183"/>
              <a:gd name="adj2" fmla="val 10165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3" name="Oval Callout 25">
            <a:extLst>
              <a:ext uri="{FF2B5EF4-FFF2-40B4-BE49-F238E27FC236}">
                <a16:creationId xmlns:a16="http://schemas.microsoft.com/office/drawing/2014/main" id="{9D0EC112-F655-4FA4-897E-3F95387AF5BC}"/>
              </a:ext>
            </a:extLst>
          </p:cNvPr>
          <p:cNvSpPr/>
          <p:nvPr/>
        </p:nvSpPr>
        <p:spPr>
          <a:xfrm rot="10800000">
            <a:off x="3229798" y="3106318"/>
            <a:ext cx="1102352" cy="1081267"/>
          </a:xfrm>
          <a:prstGeom prst="wedgeEllipseCallout">
            <a:avLst>
              <a:gd name="adj1" fmla="val -183"/>
              <a:gd name="adj2" fmla="val 1016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4" name="Oval Callout 25">
            <a:extLst>
              <a:ext uri="{FF2B5EF4-FFF2-40B4-BE49-F238E27FC236}">
                <a16:creationId xmlns:a16="http://schemas.microsoft.com/office/drawing/2014/main" id="{D1288F12-032B-4A56-A95D-5B25BAF10FF5}"/>
              </a:ext>
            </a:extLst>
          </p:cNvPr>
          <p:cNvSpPr/>
          <p:nvPr/>
        </p:nvSpPr>
        <p:spPr>
          <a:xfrm>
            <a:off x="1605550" y="3121961"/>
            <a:ext cx="1102352" cy="1081267"/>
          </a:xfrm>
          <a:prstGeom prst="wedgeEllipseCallout">
            <a:avLst>
              <a:gd name="adj1" fmla="val -183"/>
              <a:gd name="adj2" fmla="val 10165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5" name="Oval Callout 25">
            <a:extLst>
              <a:ext uri="{FF2B5EF4-FFF2-40B4-BE49-F238E27FC236}">
                <a16:creationId xmlns:a16="http://schemas.microsoft.com/office/drawing/2014/main" id="{5EE7959A-8308-4510-A957-3EF813B5DF1B}"/>
              </a:ext>
            </a:extLst>
          </p:cNvPr>
          <p:cNvSpPr/>
          <p:nvPr/>
        </p:nvSpPr>
        <p:spPr>
          <a:xfrm>
            <a:off x="4828800" y="3121961"/>
            <a:ext cx="1102352" cy="1081267"/>
          </a:xfrm>
          <a:prstGeom prst="wedgeEllipseCallout">
            <a:avLst>
              <a:gd name="adj1" fmla="val -183"/>
              <a:gd name="adj2" fmla="val 1016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9109F1A-A829-4F8B-86E3-310E4DB8BDE9}"/>
              </a:ext>
            </a:extLst>
          </p:cNvPr>
          <p:cNvSpPr/>
          <p:nvPr/>
        </p:nvSpPr>
        <p:spPr>
          <a:xfrm>
            <a:off x="3560800" y="4667418"/>
            <a:ext cx="440345" cy="44034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2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14FB493-C026-4163-9BB7-816D5546AA72}"/>
              </a:ext>
            </a:extLst>
          </p:cNvPr>
          <p:cNvSpPr/>
          <p:nvPr/>
        </p:nvSpPr>
        <p:spPr>
          <a:xfrm>
            <a:off x="5157640" y="2131954"/>
            <a:ext cx="440345" cy="440347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3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0F82065-D1F2-4228-B936-EFA5477E9371}"/>
              </a:ext>
            </a:extLst>
          </p:cNvPr>
          <p:cNvSpPr/>
          <p:nvPr/>
        </p:nvSpPr>
        <p:spPr>
          <a:xfrm>
            <a:off x="6784050" y="4667418"/>
            <a:ext cx="440345" cy="44034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/>
              <a:t>4</a:t>
            </a:r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C4E70940-E24D-4A8B-9A37-59F014D4E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37000" y="3345031"/>
            <a:ext cx="635126" cy="635126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9E082058-36D8-44F1-A9DB-71398CBAAB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3408" y="3345031"/>
            <a:ext cx="635126" cy="635126"/>
          </a:xfrm>
          <a:prstGeom prst="rect">
            <a:avLst/>
          </a:prstGeom>
        </p:spPr>
      </p:pic>
      <p:pic>
        <p:nvPicPr>
          <p:cNvPr id="10" name="Graphic 9" descr="Gauge">
            <a:extLst>
              <a:ext uri="{FF2B5EF4-FFF2-40B4-BE49-F238E27FC236}">
                <a16:creationId xmlns:a16="http://schemas.microsoft.com/office/drawing/2014/main" id="{6A251A1F-30D8-42FB-98E3-8D40FBA8D3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58118" y="3329388"/>
            <a:ext cx="635126" cy="635126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68B21BE0-05B6-40B2-8CD0-D200DFDC5C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86659" y="3345031"/>
            <a:ext cx="635126" cy="63512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F4C2980-180A-4A09-BCB8-29D509F987D6}"/>
              </a:ext>
            </a:extLst>
          </p:cNvPr>
          <p:cNvSpPr txBox="1"/>
          <p:nvPr/>
        </p:nvSpPr>
        <p:spPr>
          <a:xfrm>
            <a:off x="1348751" y="5128425"/>
            <a:ext cx="1482716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Lorem ipsum dolor sit amet, nibh est viat. Al rami magna maecenas, quam magna nec quis, lorem napsum ni nunc. Suspendisse viverra sodales.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907A87-2A1F-4674-AA7E-F35F66E8EB8B}"/>
              </a:ext>
            </a:extLst>
          </p:cNvPr>
          <p:cNvSpPr txBox="1"/>
          <p:nvPr/>
        </p:nvSpPr>
        <p:spPr>
          <a:xfrm>
            <a:off x="3039614" y="1295028"/>
            <a:ext cx="1482716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Lorem ipsum dolor sit amet, nibh est viat. Al rami magna maecenas, quam magna nec quis, lorem napsum ni nunc. Suspendisse viverra sodales.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6E49E1-4819-41CF-A4CD-CFAE693488D7}"/>
              </a:ext>
            </a:extLst>
          </p:cNvPr>
          <p:cNvSpPr txBox="1"/>
          <p:nvPr/>
        </p:nvSpPr>
        <p:spPr>
          <a:xfrm>
            <a:off x="4634323" y="5126001"/>
            <a:ext cx="1482716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Lorem ipsum dolor sit amet, nibh est viat. Al rami magna maecenas, quam magna nec quis, lorem napsum ni nunc. Suspendisse viverra sodales.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8FC175-975F-4E45-A179-7A66B4CFF636}"/>
              </a:ext>
            </a:extLst>
          </p:cNvPr>
          <p:cNvSpPr txBox="1"/>
          <p:nvPr/>
        </p:nvSpPr>
        <p:spPr>
          <a:xfrm>
            <a:off x="6248079" y="1295028"/>
            <a:ext cx="1482716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Lorem ipsum dolor sit amet, nibh est viat. Al rami magna maecenas, quam magna nec quis, lorem napsum ni nunc. Suspendisse viverra sodales.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2B7B51-8D1F-44AC-83DF-1287A37ED751}"/>
              </a:ext>
            </a:extLst>
          </p:cNvPr>
          <p:cNvSpPr txBox="1"/>
          <p:nvPr/>
        </p:nvSpPr>
        <p:spPr>
          <a:xfrm>
            <a:off x="1348751" y="4710503"/>
            <a:ext cx="14827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100" b="1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en-US" dirty="0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6C8324F-B532-47AC-B5D8-90D6774AC6B2}"/>
              </a:ext>
            </a:extLst>
          </p:cNvPr>
          <p:cNvSpPr txBox="1"/>
          <p:nvPr/>
        </p:nvSpPr>
        <p:spPr>
          <a:xfrm>
            <a:off x="3039614" y="2156802"/>
            <a:ext cx="14827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100" b="1">
                <a:solidFill>
                  <a:schemeClr val="accent2"/>
                </a:solidFill>
              </a:defRPr>
            </a:lvl1pPr>
          </a:lstStyle>
          <a:p>
            <a:pPr algn="ctr"/>
            <a:r>
              <a:rPr lang="en-US" dirty="0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558D77A-DC73-445D-A110-95F072907E1F}"/>
              </a:ext>
            </a:extLst>
          </p:cNvPr>
          <p:cNvSpPr txBox="1"/>
          <p:nvPr/>
        </p:nvSpPr>
        <p:spPr>
          <a:xfrm>
            <a:off x="4636454" y="4712975"/>
            <a:ext cx="14827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100" b="1">
                <a:solidFill>
                  <a:schemeClr val="accent3"/>
                </a:solidFill>
              </a:defRPr>
            </a:lvl1pPr>
          </a:lstStyle>
          <a:p>
            <a:pPr algn="ctr"/>
            <a:r>
              <a:rPr lang="en-US" dirty="0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936629-2EC0-4A51-BD53-B42F71ABD729}"/>
              </a:ext>
            </a:extLst>
          </p:cNvPr>
          <p:cNvSpPr txBox="1"/>
          <p:nvPr/>
        </p:nvSpPr>
        <p:spPr>
          <a:xfrm>
            <a:off x="6262864" y="2156802"/>
            <a:ext cx="148271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100" b="1">
                <a:solidFill>
                  <a:schemeClr val="accent6"/>
                </a:solidFill>
              </a:defRPr>
            </a:lvl1pPr>
          </a:lstStyle>
          <a:p>
            <a:pPr algn="ctr"/>
            <a:r>
              <a:rPr lang="en-U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7526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304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Flow Process Diagram for PowerPoint</vt:lpstr>
      <vt:lpstr>Alternating Flow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Flow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2017-10-25T15:26:32Z</dcterms:modified>
  <cp:category>Charts &amp; Diagrams</cp:category>
</cp:coreProperties>
</file>