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9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Flow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7AD38C-BAD9-4346-AC57-3D71E3877AC5}"/>
              </a:ext>
            </a:extLst>
          </p:cNvPr>
          <p:cNvGrpSpPr/>
          <p:nvPr/>
        </p:nvGrpSpPr>
        <p:grpSpPr>
          <a:xfrm>
            <a:off x="498560" y="3047555"/>
            <a:ext cx="8146880" cy="1217654"/>
            <a:chOff x="1206060" y="2872077"/>
            <a:chExt cx="9779879" cy="1461726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89393E5-87A1-41C1-90B2-E4D9DF7EE529}"/>
                </a:ext>
              </a:extLst>
            </p:cNvPr>
            <p:cNvSpPr/>
            <p:nvPr/>
          </p:nvSpPr>
          <p:spPr>
            <a:xfrm>
              <a:off x="3692271" y="2872077"/>
              <a:ext cx="24927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579F0F1-A688-467E-89F7-191C5BF20F6C}"/>
                </a:ext>
              </a:extLst>
            </p:cNvPr>
            <p:cNvSpPr/>
            <p:nvPr/>
          </p:nvSpPr>
          <p:spPr>
            <a:xfrm>
              <a:off x="8493237" y="2872077"/>
              <a:ext cx="2492702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E8E9C56-9E77-455D-8FC8-7F3E50492ADE}"/>
                </a:ext>
              </a:extLst>
            </p:cNvPr>
            <p:cNvSpPr/>
            <p:nvPr/>
          </p:nvSpPr>
          <p:spPr>
            <a:xfrm>
              <a:off x="4008738" y="3136092"/>
              <a:ext cx="1973790" cy="468993"/>
            </a:xfrm>
            <a:custGeom>
              <a:avLst/>
              <a:gdLst>
                <a:gd name="connsiteX0" fmla="*/ 325265 w 1973790"/>
                <a:gd name="connsiteY0" fmla="*/ 0 h 468993"/>
                <a:gd name="connsiteX1" fmla="*/ 1756949 w 1973790"/>
                <a:gd name="connsiteY1" fmla="*/ 0 h 468993"/>
                <a:gd name="connsiteX2" fmla="*/ 1958486 w 1973790"/>
                <a:gd name="connsiteY2" fmla="*/ 295761 h 468993"/>
                <a:gd name="connsiteX3" fmla="*/ 1892992 w 1973790"/>
                <a:gd name="connsiteY3" fmla="*/ 468993 h 468993"/>
                <a:gd name="connsiteX4" fmla="*/ 0 w 1973790"/>
                <a:gd name="connsiteY4" fmla="*/ 468993 h 468993"/>
                <a:gd name="connsiteX5" fmla="*/ 123827 w 1973790"/>
                <a:gd name="connsiteY5" fmla="*/ 141473 h 468993"/>
                <a:gd name="connsiteX6" fmla="*/ 325265 w 1973790"/>
                <a:gd name="connsiteY6" fmla="*/ 0 h 46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3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2" y="468993"/>
                  </a:lnTo>
                  <a:lnTo>
                    <a:pt x="0" y="468993"/>
                  </a:lnTo>
                  <a:lnTo>
                    <a:pt x="123827" y="141473"/>
                  </a:lnTo>
                  <a:cubicBezTo>
                    <a:pt x="153813" y="55717"/>
                    <a:pt x="235206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177103-5331-47B4-9FAC-6213B0D94D4A}"/>
                </a:ext>
              </a:extLst>
            </p:cNvPr>
            <p:cNvSpPr/>
            <p:nvPr/>
          </p:nvSpPr>
          <p:spPr>
            <a:xfrm>
              <a:off x="8852571" y="3136091"/>
              <a:ext cx="1973790" cy="468994"/>
            </a:xfrm>
            <a:custGeom>
              <a:avLst/>
              <a:gdLst>
                <a:gd name="connsiteX0" fmla="*/ 325265 w 1973790"/>
                <a:gd name="connsiteY0" fmla="*/ 0 h 468994"/>
                <a:gd name="connsiteX1" fmla="*/ 1756949 w 1973790"/>
                <a:gd name="connsiteY1" fmla="*/ 0 h 468994"/>
                <a:gd name="connsiteX2" fmla="*/ 1958486 w 1973790"/>
                <a:gd name="connsiteY2" fmla="*/ 295761 h 468994"/>
                <a:gd name="connsiteX3" fmla="*/ 1892991 w 1973790"/>
                <a:gd name="connsiteY3" fmla="*/ 468994 h 468994"/>
                <a:gd name="connsiteX4" fmla="*/ 0 w 1973790"/>
                <a:gd name="connsiteY4" fmla="*/ 468994 h 468994"/>
                <a:gd name="connsiteX5" fmla="*/ 123827 w 1973790"/>
                <a:gd name="connsiteY5" fmla="*/ 141473 h 468994"/>
                <a:gd name="connsiteX6" fmla="*/ 325265 w 1973790"/>
                <a:gd name="connsiteY6" fmla="*/ 0 h 46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4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1" y="468994"/>
                  </a:lnTo>
                  <a:lnTo>
                    <a:pt x="0" y="468994"/>
                  </a:lnTo>
                  <a:lnTo>
                    <a:pt x="123827" y="141473"/>
                  </a:lnTo>
                  <a:cubicBezTo>
                    <a:pt x="153813" y="55717"/>
                    <a:pt x="235205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F7B0C79-D952-459C-85BA-78849E03A7B4}"/>
                </a:ext>
              </a:extLst>
            </p:cNvPr>
            <p:cNvSpPr/>
            <p:nvPr/>
          </p:nvSpPr>
          <p:spPr>
            <a:xfrm>
              <a:off x="1206060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444F85-DC2F-40B1-B2D4-D49C10FDD2B3}"/>
                </a:ext>
              </a:extLst>
            </p:cNvPr>
            <p:cNvSpPr/>
            <p:nvPr/>
          </p:nvSpPr>
          <p:spPr>
            <a:xfrm>
              <a:off x="6007026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D728D74-5581-4802-8F55-6BF30B359BC8}"/>
                </a:ext>
              </a:extLst>
            </p:cNvPr>
            <p:cNvSpPr/>
            <p:nvPr/>
          </p:nvSpPr>
          <p:spPr>
            <a:xfrm>
              <a:off x="1454443" y="3600795"/>
              <a:ext cx="2004813" cy="551046"/>
            </a:xfrm>
            <a:custGeom>
              <a:avLst/>
              <a:gdLst>
                <a:gd name="connsiteX0" fmla="*/ 111821 w 2004813"/>
                <a:gd name="connsiteY0" fmla="*/ 0 h 551046"/>
                <a:gd name="connsiteX1" fmla="*/ 2004813 w 2004813"/>
                <a:gd name="connsiteY1" fmla="*/ 0 h 551046"/>
                <a:gd name="connsiteX2" fmla="*/ 1849964 w 2004813"/>
                <a:gd name="connsiteY2" fmla="*/ 409573 h 551046"/>
                <a:gd name="connsiteX3" fmla="*/ 1648526 w 2004813"/>
                <a:gd name="connsiteY3" fmla="*/ 551046 h 551046"/>
                <a:gd name="connsiteX4" fmla="*/ 216842 w 2004813"/>
                <a:gd name="connsiteY4" fmla="*/ 551046 h 551046"/>
                <a:gd name="connsiteX5" fmla="*/ 15304 w 2004813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3" h="551046">
                  <a:moveTo>
                    <a:pt x="111821" y="0"/>
                  </a:moveTo>
                  <a:lnTo>
                    <a:pt x="2004813" y="0"/>
                  </a:lnTo>
                  <a:lnTo>
                    <a:pt x="1849964" y="409573"/>
                  </a:lnTo>
                  <a:cubicBezTo>
                    <a:pt x="1815694" y="495330"/>
                    <a:pt x="1738585" y="551046"/>
                    <a:pt x="1648526" y="551046"/>
                  </a:cubicBezTo>
                  <a:lnTo>
                    <a:pt x="216842" y="551046"/>
                  </a:lnTo>
                  <a:cubicBezTo>
                    <a:pt x="62526" y="551046"/>
                    <a:pt x="-40385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5738B0-81D4-479D-B6F6-6AF623E8EE87}"/>
                </a:ext>
              </a:extLst>
            </p:cNvPr>
            <p:cNvSpPr/>
            <p:nvPr/>
          </p:nvSpPr>
          <p:spPr>
            <a:xfrm>
              <a:off x="6298276" y="3600795"/>
              <a:ext cx="2004812" cy="551046"/>
            </a:xfrm>
            <a:custGeom>
              <a:avLst/>
              <a:gdLst>
                <a:gd name="connsiteX0" fmla="*/ 111820 w 2004812"/>
                <a:gd name="connsiteY0" fmla="*/ 0 h 551046"/>
                <a:gd name="connsiteX1" fmla="*/ 2004812 w 2004812"/>
                <a:gd name="connsiteY1" fmla="*/ 0 h 551046"/>
                <a:gd name="connsiteX2" fmla="*/ 1849963 w 2004812"/>
                <a:gd name="connsiteY2" fmla="*/ 409573 h 551046"/>
                <a:gd name="connsiteX3" fmla="*/ 1648525 w 2004812"/>
                <a:gd name="connsiteY3" fmla="*/ 551046 h 551046"/>
                <a:gd name="connsiteX4" fmla="*/ 216841 w 2004812"/>
                <a:gd name="connsiteY4" fmla="*/ 551046 h 551046"/>
                <a:gd name="connsiteX5" fmla="*/ 15304 w 2004812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2" h="551046">
                  <a:moveTo>
                    <a:pt x="111820" y="0"/>
                  </a:moveTo>
                  <a:lnTo>
                    <a:pt x="2004812" y="0"/>
                  </a:lnTo>
                  <a:lnTo>
                    <a:pt x="1849963" y="409573"/>
                  </a:lnTo>
                  <a:cubicBezTo>
                    <a:pt x="1819976" y="495330"/>
                    <a:pt x="1738584" y="551046"/>
                    <a:pt x="1648525" y="551046"/>
                  </a:cubicBezTo>
                  <a:lnTo>
                    <a:pt x="216841" y="551046"/>
                  </a:lnTo>
                  <a:cubicBezTo>
                    <a:pt x="62525" y="551046"/>
                    <a:pt x="-40386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E187AAA-65C7-4F7F-A099-69429F340623}"/>
                </a:ext>
              </a:extLst>
            </p:cNvPr>
            <p:cNvSpPr/>
            <p:nvPr/>
          </p:nvSpPr>
          <p:spPr>
            <a:xfrm>
              <a:off x="1334654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FDCDDB1-0899-429D-A03B-CDF0FDA43246}"/>
                </a:ext>
              </a:extLst>
            </p:cNvPr>
            <p:cNvSpPr/>
            <p:nvPr/>
          </p:nvSpPr>
          <p:spPr>
            <a:xfrm>
              <a:off x="3735140" y="3215003"/>
              <a:ext cx="2119530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6" extrusionOk="0">
                  <a:moveTo>
                    <a:pt x="21343" y="19958"/>
                  </a:moveTo>
                  <a:lnTo>
                    <a:pt x="20694" y="18835"/>
                  </a:lnTo>
                  <a:cubicBezTo>
                    <a:pt x="20608" y="18662"/>
                    <a:pt x="20434" y="18835"/>
                    <a:pt x="20434" y="19094"/>
                  </a:cubicBezTo>
                  <a:lnTo>
                    <a:pt x="20434" y="19958"/>
                  </a:lnTo>
                  <a:lnTo>
                    <a:pt x="3423" y="19958"/>
                  </a:lnTo>
                  <a:cubicBezTo>
                    <a:pt x="2341" y="19958"/>
                    <a:pt x="1345" y="18922"/>
                    <a:pt x="739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1" y="259"/>
                  </a:lnTo>
                  <a:cubicBezTo>
                    <a:pt x="2471" y="173"/>
                    <a:pt x="2471" y="86"/>
                    <a:pt x="2427" y="0"/>
                  </a:cubicBezTo>
                  <a:cubicBezTo>
                    <a:pt x="2384" y="0"/>
                    <a:pt x="2341" y="0"/>
                    <a:pt x="2297" y="86"/>
                  </a:cubicBezTo>
                  <a:lnTo>
                    <a:pt x="220" y="11059"/>
                  </a:lnTo>
                  <a:cubicBezTo>
                    <a:pt x="-170" y="13133"/>
                    <a:pt x="-40" y="15552"/>
                    <a:pt x="609" y="17366"/>
                  </a:cubicBezTo>
                  <a:cubicBezTo>
                    <a:pt x="1258" y="19181"/>
                    <a:pt x="2297" y="20304"/>
                    <a:pt x="3423" y="20304"/>
                  </a:cubicBezTo>
                  <a:lnTo>
                    <a:pt x="20434" y="20304"/>
                  </a:lnTo>
                  <a:lnTo>
                    <a:pt x="20434" y="20477"/>
                  </a:lnTo>
                  <a:lnTo>
                    <a:pt x="20434" y="21254"/>
                  </a:lnTo>
                  <a:cubicBezTo>
                    <a:pt x="20434" y="21514"/>
                    <a:pt x="20564" y="21600"/>
                    <a:pt x="20651" y="21514"/>
                  </a:cubicBezTo>
                  <a:lnTo>
                    <a:pt x="21300" y="20477"/>
                  </a:lnTo>
                  <a:cubicBezTo>
                    <a:pt x="21430" y="20304"/>
                    <a:pt x="21430" y="20045"/>
                    <a:pt x="21343" y="1995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9566B7-647C-419E-8064-80299BD970A7}"/>
                </a:ext>
              </a:extLst>
            </p:cNvPr>
            <p:cNvSpPr/>
            <p:nvPr/>
          </p:nvSpPr>
          <p:spPr>
            <a:xfrm>
              <a:off x="8578972" y="3215003"/>
              <a:ext cx="2116367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6" extrusionOk="0">
                  <a:moveTo>
                    <a:pt x="21386" y="19958"/>
                  </a:moveTo>
                  <a:lnTo>
                    <a:pt x="20735" y="18835"/>
                  </a:lnTo>
                  <a:cubicBezTo>
                    <a:pt x="20648" y="18662"/>
                    <a:pt x="20475" y="18835"/>
                    <a:pt x="20475" y="19094"/>
                  </a:cubicBezTo>
                  <a:lnTo>
                    <a:pt x="20475" y="19958"/>
                  </a:lnTo>
                  <a:lnTo>
                    <a:pt x="3429" y="19958"/>
                  </a:lnTo>
                  <a:cubicBezTo>
                    <a:pt x="2345" y="19958"/>
                    <a:pt x="1347" y="18922"/>
                    <a:pt x="740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5" y="259"/>
                  </a:lnTo>
                  <a:cubicBezTo>
                    <a:pt x="2475" y="173"/>
                    <a:pt x="2475" y="86"/>
                    <a:pt x="2431" y="0"/>
                  </a:cubicBezTo>
                  <a:cubicBezTo>
                    <a:pt x="2388" y="0"/>
                    <a:pt x="2345" y="0"/>
                    <a:pt x="2301" y="86"/>
                  </a:cubicBezTo>
                  <a:lnTo>
                    <a:pt x="219" y="11059"/>
                  </a:lnTo>
                  <a:cubicBezTo>
                    <a:pt x="-171" y="13133"/>
                    <a:pt x="-41" y="15552"/>
                    <a:pt x="610" y="17366"/>
                  </a:cubicBezTo>
                  <a:cubicBezTo>
                    <a:pt x="1260" y="19181"/>
                    <a:pt x="2301" y="20304"/>
                    <a:pt x="3429" y="20304"/>
                  </a:cubicBezTo>
                  <a:lnTo>
                    <a:pt x="20475" y="20304"/>
                  </a:lnTo>
                  <a:lnTo>
                    <a:pt x="20475" y="20477"/>
                  </a:lnTo>
                  <a:lnTo>
                    <a:pt x="20475" y="21254"/>
                  </a:lnTo>
                  <a:cubicBezTo>
                    <a:pt x="20475" y="21514"/>
                    <a:pt x="20605" y="21600"/>
                    <a:pt x="20692" y="21514"/>
                  </a:cubicBezTo>
                  <a:lnTo>
                    <a:pt x="21342" y="20477"/>
                  </a:lnTo>
                  <a:cubicBezTo>
                    <a:pt x="21429" y="20304"/>
                    <a:pt x="21429" y="20045"/>
                    <a:pt x="21386" y="1995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C4F3FA3-DBDC-4560-8E41-12D2DB7D4C97}"/>
                </a:ext>
              </a:extLst>
            </p:cNvPr>
            <p:cNvSpPr/>
            <p:nvPr/>
          </p:nvSpPr>
          <p:spPr>
            <a:xfrm>
              <a:off x="1420385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25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A7BB34A-9257-4560-8863-04F431D5A9CD}"/>
                </a:ext>
              </a:extLst>
            </p:cNvPr>
            <p:cNvSpPr/>
            <p:nvPr/>
          </p:nvSpPr>
          <p:spPr>
            <a:xfrm>
              <a:off x="3863734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2B8798F-CCBC-46F3-8672-802945F3BD1E}"/>
                </a:ext>
              </a:extLst>
            </p:cNvPr>
            <p:cNvSpPr/>
            <p:nvPr/>
          </p:nvSpPr>
          <p:spPr>
            <a:xfrm>
              <a:off x="6264217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D46E835-FF69-402E-A118-FAB545B71117}"/>
                </a:ext>
              </a:extLst>
            </p:cNvPr>
            <p:cNvSpPr/>
            <p:nvPr/>
          </p:nvSpPr>
          <p:spPr>
            <a:xfrm>
              <a:off x="8707566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839818D-8E18-4750-9B5F-095D75860151}"/>
                </a:ext>
              </a:extLst>
            </p:cNvPr>
            <p:cNvSpPr/>
            <p:nvPr/>
          </p:nvSpPr>
          <p:spPr>
            <a:xfrm>
              <a:off x="6178486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aphic 37" descr="Users">
            <a:extLst>
              <a:ext uri="{FF2B5EF4-FFF2-40B4-BE49-F238E27FC236}">
                <a16:creationId xmlns:a16="http://schemas.microsoft.com/office/drawing/2014/main" id="{4FE205FA-87EF-40F9-8DB3-49243154B9D0}"/>
              </a:ext>
            </a:extLst>
          </p:cNvPr>
          <p:cNvGrpSpPr/>
          <p:nvPr/>
        </p:nvGrpSpPr>
        <p:grpSpPr>
          <a:xfrm>
            <a:off x="7313255" y="3485791"/>
            <a:ext cx="587885" cy="366729"/>
            <a:chOff x="9386725" y="2702119"/>
            <a:chExt cx="705724" cy="440237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ED796BB-7415-46B2-9F7C-9EC86C9955CD}"/>
                </a:ext>
              </a:extLst>
            </p:cNvPr>
            <p:cNvSpPr/>
            <p:nvPr/>
          </p:nvSpPr>
          <p:spPr>
            <a:xfrm>
              <a:off x="9462339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23A6C3-A8E7-47AC-A5A3-ADBFDDA2708B}"/>
                </a:ext>
              </a:extLst>
            </p:cNvPr>
            <p:cNvSpPr/>
            <p:nvPr/>
          </p:nvSpPr>
          <p:spPr>
            <a:xfrm>
              <a:off x="9865610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9B2DF6B-0224-4C43-AFF3-CA6581468B29}"/>
                </a:ext>
              </a:extLst>
            </p:cNvPr>
            <p:cNvSpPr/>
            <p:nvPr/>
          </p:nvSpPr>
          <p:spPr>
            <a:xfrm>
              <a:off x="9588361" y="2991130"/>
              <a:ext cx="302453" cy="151226"/>
            </a:xfrm>
            <a:custGeom>
              <a:avLst/>
              <a:gdLst>
                <a:gd name="connsiteX0" fmla="*/ 302453 w 302453"/>
                <a:gd name="connsiteY0" fmla="*/ 151227 h 151226"/>
                <a:gd name="connsiteX1" fmla="*/ 302453 w 302453"/>
                <a:gd name="connsiteY1" fmla="*/ 75613 h 151226"/>
                <a:gd name="connsiteX2" fmla="*/ 287331 w 302453"/>
                <a:gd name="connsiteY2" fmla="*/ 45368 h 151226"/>
                <a:gd name="connsiteX3" fmla="*/ 213398 w 302453"/>
                <a:gd name="connsiteY3" fmla="*/ 10082 h 151226"/>
                <a:gd name="connsiteX4" fmla="*/ 151227 w 302453"/>
                <a:gd name="connsiteY4" fmla="*/ 0 h 151226"/>
                <a:gd name="connsiteX5" fmla="*/ 89056 w 302453"/>
                <a:gd name="connsiteY5" fmla="*/ 10082 h 151226"/>
                <a:gd name="connsiteX6" fmla="*/ 15123 w 302453"/>
                <a:gd name="connsiteY6" fmla="*/ 45368 h 151226"/>
                <a:gd name="connsiteX7" fmla="*/ 0 w 302453"/>
                <a:gd name="connsiteY7" fmla="*/ 75613 h 151226"/>
                <a:gd name="connsiteX8" fmla="*/ 0 w 302453"/>
                <a:gd name="connsiteY8" fmla="*/ 151227 h 151226"/>
                <a:gd name="connsiteX9" fmla="*/ 302453 w 302453"/>
                <a:gd name="connsiteY9" fmla="*/ 151227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53" h="151226">
                  <a:moveTo>
                    <a:pt x="302453" y="151227"/>
                  </a:moveTo>
                  <a:lnTo>
                    <a:pt x="302453" y="75613"/>
                  </a:lnTo>
                  <a:cubicBezTo>
                    <a:pt x="302453" y="63851"/>
                    <a:pt x="297412" y="52089"/>
                    <a:pt x="287331" y="45368"/>
                  </a:cubicBezTo>
                  <a:cubicBezTo>
                    <a:pt x="267167" y="28565"/>
                    <a:pt x="240282" y="16803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6803"/>
                    <a:pt x="36967" y="30245"/>
                    <a:pt x="15123" y="45368"/>
                  </a:cubicBezTo>
                  <a:cubicBezTo>
                    <a:pt x="5041" y="5376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302453" y="151227"/>
                  </a:ln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CAE6894-96EA-4216-86ED-72E840A3E9F0}"/>
                </a:ext>
              </a:extLst>
            </p:cNvPr>
            <p:cNvSpPr/>
            <p:nvPr/>
          </p:nvSpPr>
          <p:spPr>
            <a:xfrm>
              <a:off x="9663974" y="281973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ECC1B29-84F2-4A5B-B1FC-7358D5741FDA}"/>
                </a:ext>
              </a:extLst>
            </p:cNvPr>
            <p:cNvSpPr/>
            <p:nvPr/>
          </p:nvSpPr>
          <p:spPr>
            <a:xfrm>
              <a:off x="9818561" y="2873509"/>
              <a:ext cx="273888" cy="151226"/>
            </a:xfrm>
            <a:custGeom>
              <a:avLst/>
              <a:gdLst>
                <a:gd name="connsiteX0" fmla="*/ 258766 w 273888"/>
                <a:gd name="connsiteY0" fmla="*/ 45368 h 151226"/>
                <a:gd name="connsiteX1" fmla="*/ 184833 w 273888"/>
                <a:gd name="connsiteY1" fmla="*/ 10082 h 151226"/>
                <a:gd name="connsiteX2" fmla="*/ 122662 w 273888"/>
                <a:gd name="connsiteY2" fmla="*/ 0 h 151226"/>
                <a:gd name="connsiteX3" fmla="*/ 60491 w 273888"/>
                <a:gd name="connsiteY3" fmla="*/ 10082 h 151226"/>
                <a:gd name="connsiteX4" fmla="*/ 30245 w 273888"/>
                <a:gd name="connsiteY4" fmla="*/ 21844 h 151226"/>
                <a:gd name="connsiteX5" fmla="*/ 30245 w 273888"/>
                <a:gd name="connsiteY5" fmla="*/ 23524 h 151226"/>
                <a:gd name="connsiteX6" fmla="*/ 0 w 273888"/>
                <a:gd name="connsiteY6" fmla="*/ 97457 h 151226"/>
                <a:gd name="connsiteX7" fmla="*/ 77294 w 273888"/>
                <a:gd name="connsiteY7" fmla="*/ 136104 h 151226"/>
                <a:gd name="connsiteX8" fmla="*/ 90736 w 273888"/>
                <a:gd name="connsiteY8" fmla="*/ 151227 h 151226"/>
                <a:gd name="connsiteX9" fmla="*/ 273888 w 273888"/>
                <a:gd name="connsiteY9" fmla="*/ 151227 h 151226"/>
                <a:gd name="connsiteX10" fmla="*/ 273888 w 273888"/>
                <a:gd name="connsiteY10" fmla="*/ 75613 h 151226"/>
                <a:gd name="connsiteX11" fmla="*/ 258766 w 273888"/>
                <a:gd name="connsiteY11" fmla="*/ 45368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888" h="151226">
                  <a:moveTo>
                    <a:pt x="258766" y="45368"/>
                  </a:moveTo>
                  <a:cubicBezTo>
                    <a:pt x="238602" y="28565"/>
                    <a:pt x="211717" y="16803"/>
                    <a:pt x="184833" y="10082"/>
                  </a:cubicBezTo>
                  <a:cubicBezTo>
                    <a:pt x="166349" y="5041"/>
                    <a:pt x="144505" y="0"/>
                    <a:pt x="122662" y="0"/>
                  </a:cubicBezTo>
                  <a:cubicBezTo>
                    <a:pt x="102498" y="0"/>
                    <a:pt x="80654" y="3361"/>
                    <a:pt x="60491" y="10082"/>
                  </a:cubicBezTo>
                  <a:cubicBezTo>
                    <a:pt x="50409" y="13442"/>
                    <a:pt x="40327" y="16803"/>
                    <a:pt x="30245" y="21844"/>
                  </a:cubicBezTo>
                  <a:lnTo>
                    <a:pt x="30245" y="23524"/>
                  </a:lnTo>
                  <a:cubicBezTo>
                    <a:pt x="30245" y="52089"/>
                    <a:pt x="18483" y="78974"/>
                    <a:pt x="0" y="97457"/>
                  </a:cubicBezTo>
                  <a:cubicBezTo>
                    <a:pt x="31926" y="107539"/>
                    <a:pt x="57130" y="120981"/>
                    <a:pt x="77294" y="136104"/>
                  </a:cubicBezTo>
                  <a:cubicBezTo>
                    <a:pt x="82334" y="141145"/>
                    <a:pt x="87375" y="144505"/>
                    <a:pt x="90736" y="151227"/>
                  </a:cubicBezTo>
                  <a:lnTo>
                    <a:pt x="273888" y="151227"/>
                  </a:lnTo>
                  <a:lnTo>
                    <a:pt x="273888" y="75613"/>
                  </a:lnTo>
                  <a:cubicBezTo>
                    <a:pt x="273888" y="63851"/>
                    <a:pt x="268847" y="52089"/>
                    <a:pt x="258766" y="45368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16D01F-6780-4464-9666-3C58A5003198}"/>
                </a:ext>
              </a:extLst>
            </p:cNvPr>
            <p:cNvSpPr/>
            <p:nvPr/>
          </p:nvSpPr>
          <p:spPr>
            <a:xfrm>
              <a:off x="9386725" y="2873509"/>
              <a:ext cx="273888" cy="151226"/>
            </a:xfrm>
            <a:custGeom>
              <a:avLst/>
              <a:gdLst>
                <a:gd name="connsiteX0" fmla="*/ 196595 w 273888"/>
                <a:gd name="connsiteY0" fmla="*/ 136104 h 151226"/>
                <a:gd name="connsiteX1" fmla="*/ 196595 w 273888"/>
                <a:gd name="connsiteY1" fmla="*/ 136104 h 151226"/>
                <a:gd name="connsiteX2" fmla="*/ 273888 w 273888"/>
                <a:gd name="connsiteY2" fmla="*/ 97457 h 151226"/>
                <a:gd name="connsiteX3" fmla="*/ 243643 w 273888"/>
                <a:gd name="connsiteY3" fmla="*/ 23524 h 151226"/>
                <a:gd name="connsiteX4" fmla="*/ 243643 w 273888"/>
                <a:gd name="connsiteY4" fmla="*/ 20164 h 151226"/>
                <a:gd name="connsiteX5" fmla="*/ 213398 w 273888"/>
                <a:gd name="connsiteY5" fmla="*/ 10082 h 151226"/>
                <a:gd name="connsiteX6" fmla="*/ 151227 w 273888"/>
                <a:gd name="connsiteY6" fmla="*/ 0 h 151226"/>
                <a:gd name="connsiteX7" fmla="*/ 89056 w 273888"/>
                <a:gd name="connsiteY7" fmla="*/ 10082 h 151226"/>
                <a:gd name="connsiteX8" fmla="*/ 15123 w 273888"/>
                <a:gd name="connsiteY8" fmla="*/ 45368 h 151226"/>
                <a:gd name="connsiteX9" fmla="*/ 0 w 273888"/>
                <a:gd name="connsiteY9" fmla="*/ 75613 h 151226"/>
                <a:gd name="connsiteX10" fmla="*/ 0 w 273888"/>
                <a:gd name="connsiteY10" fmla="*/ 151227 h 151226"/>
                <a:gd name="connsiteX11" fmla="*/ 181472 w 273888"/>
                <a:gd name="connsiteY11" fmla="*/ 151227 h 151226"/>
                <a:gd name="connsiteX12" fmla="*/ 196595 w 273888"/>
                <a:gd name="connsiteY12" fmla="*/ 136104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3888" h="151226">
                  <a:moveTo>
                    <a:pt x="196595" y="136104"/>
                  </a:moveTo>
                  <a:lnTo>
                    <a:pt x="196595" y="136104"/>
                  </a:lnTo>
                  <a:cubicBezTo>
                    <a:pt x="220119" y="119301"/>
                    <a:pt x="247004" y="105859"/>
                    <a:pt x="273888" y="97457"/>
                  </a:cubicBezTo>
                  <a:cubicBezTo>
                    <a:pt x="255405" y="77294"/>
                    <a:pt x="243643" y="52089"/>
                    <a:pt x="243643" y="23524"/>
                  </a:cubicBezTo>
                  <a:cubicBezTo>
                    <a:pt x="243643" y="21844"/>
                    <a:pt x="243643" y="21844"/>
                    <a:pt x="243643" y="20164"/>
                  </a:cubicBezTo>
                  <a:cubicBezTo>
                    <a:pt x="233561" y="16803"/>
                    <a:pt x="223479" y="11762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8483"/>
                    <a:pt x="36967" y="30245"/>
                    <a:pt x="15123" y="45368"/>
                  </a:cubicBezTo>
                  <a:cubicBezTo>
                    <a:pt x="5041" y="5208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181472" y="151227"/>
                  </a:lnTo>
                  <a:cubicBezTo>
                    <a:pt x="186513" y="144505"/>
                    <a:pt x="189873" y="141145"/>
                    <a:pt x="196595" y="136104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38" descr="Puzzle">
            <a:extLst>
              <a:ext uri="{FF2B5EF4-FFF2-40B4-BE49-F238E27FC236}">
                <a16:creationId xmlns:a16="http://schemas.microsoft.com/office/drawing/2014/main" id="{F257EDE0-B5C5-4373-962D-2DAC4E7F88F6}"/>
              </a:ext>
            </a:extLst>
          </p:cNvPr>
          <p:cNvSpPr/>
          <p:nvPr/>
        </p:nvSpPr>
        <p:spPr>
          <a:xfrm>
            <a:off x="5294806" y="3375211"/>
            <a:ext cx="559891" cy="559891"/>
          </a:xfrm>
          <a:custGeom>
            <a:avLst/>
            <a:gdLst>
              <a:gd name="connsiteX0" fmla="*/ 434356 w 672118"/>
              <a:gd name="connsiteY0" fmla="*/ 509970 h 672118"/>
              <a:gd name="connsiteX1" fmla="*/ 398230 w 672118"/>
              <a:gd name="connsiteY1" fmla="*/ 399070 h 672118"/>
              <a:gd name="connsiteX2" fmla="*/ 404111 w 672118"/>
              <a:gd name="connsiteY2" fmla="*/ 393189 h 672118"/>
              <a:gd name="connsiteX3" fmla="*/ 516691 w 672118"/>
              <a:gd name="connsiteY3" fmla="*/ 427635 h 672118"/>
              <a:gd name="connsiteX4" fmla="*/ 576341 w 672118"/>
              <a:gd name="connsiteY4" fmla="*/ 475524 h 672118"/>
              <a:gd name="connsiteX5" fmla="*/ 672118 w 672118"/>
              <a:gd name="connsiteY5" fmla="*/ 379747 h 672118"/>
              <a:gd name="connsiteX6" fmla="*/ 529293 w 672118"/>
              <a:gd name="connsiteY6" fmla="*/ 236922 h 672118"/>
              <a:gd name="connsiteX7" fmla="*/ 577182 w 672118"/>
              <a:gd name="connsiteY7" fmla="*/ 177271 h 672118"/>
              <a:gd name="connsiteX8" fmla="*/ 611628 w 672118"/>
              <a:gd name="connsiteY8" fmla="*/ 64691 h 672118"/>
              <a:gd name="connsiteX9" fmla="*/ 605747 w 672118"/>
              <a:gd name="connsiteY9" fmla="*/ 58810 h 672118"/>
              <a:gd name="connsiteX10" fmla="*/ 494847 w 672118"/>
              <a:gd name="connsiteY10" fmla="*/ 94937 h 672118"/>
              <a:gd name="connsiteX11" fmla="*/ 435197 w 672118"/>
              <a:gd name="connsiteY11" fmla="*/ 142825 h 672118"/>
              <a:gd name="connsiteX12" fmla="*/ 292371 w 672118"/>
              <a:gd name="connsiteY12" fmla="*/ 0 h 672118"/>
              <a:gd name="connsiteX13" fmla="*/ 195754 w 672118"/>
              <a:gd name="connsiteY13" fmla="*/ 95777 h 672118"/>
              <a:gd name="connsiteX14" fmla="*/ 243643 w 672118"/>
              <a:gd name="connsiteY14" fmla="*/ 155427 h 672118"/>
              <a:gd name="connsiteX15" fmla="*/ 279769 w 672118"/>
              <a:gd name="connsiteY15" fmla="*/ 266327 h 672118"/>
              <a:gd name="connsiteX16" fmla="*/ 273888 w 672118"/>
              <a:gd name="connsiteY16" fmla="*/ 272208 h 672118"/>
              <a:gd name="connsiteX17" fmla="*/ 161308 w 672118"/>
              <a:gd name="connsiteY17" fmla="*/ 237762 h 672118"/>
              <a:gd name="connsiteX18" fmla="*/ 101658 w 672118"/>
              <a:gd name="connsiteY18" fmla="*/ 189873 h 672118"/>
              <a:gd name="connsiteX19" fmla="*/ 0 w 672118"/>
              <a:gd name="connsiteY19" fmla="*/ 292371 h 672118"/>
              <a:gd name="connsiteX20" fmla="*/ 142825 w 672118"/>
              <a:gd name="connsiteY20" fmla="*/ 435197 h 672118"/>
              <a:gd name="connsiteX21" fmla="*/ 94937 w 672118"/>
              <a:gd name="connsiteY21" fmla="*/ 494847 h 672118"/>
              <a:gd name="connsiteX22" fmla="*/ 60491 w 672118"/>
              <a:gd name="connsiteY22" fmla="*/ 607427 h 672118"/>
              <a:gd name="connsiteX23" fmla="*/ 66372 w 672118"/>
              <a:gd name="connsiteY23" fmla="*/ 613308 h 672118"/>
              <a:gd name="connsiteX24" fmla="*/ 177271 w 672118"/>
              <a:gd name="connsiteY24" fmla="*/ 577182 h 672118"/>
              <a:gd name="connsiteX25" fmla="*/ 236922 w 672118"/>
              <a:gd name="connsiteY25" fmla="*/ 529293 h 672118"/>
              <a:gd name="connsiteX26" fmla="*/ 379747 w 672118"/>
              <a:gd name="connsiteY26" fmla="*/ 672118 h 672118"/>
              <a:gd name="connsiteX27" fmla="*/ 482245 w 672118"/>
              <a:gd name="connsiteY27" fmla="*/ 569620 h 672118"/>
              <a:gd name="connsiteX28" fmla="*/ 434356 w 672118"/>
              <a:gd name="connsiteY28" fmla="*/ 509970 h 67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2118" h="672118">
                <a:moveTo>
                  <a:pt x="434356" y="509970"/>
                </a:moveTo>
                <a:cubicBezTo>
                  <a:pt x="378907" y="511650"/>
                  <a:pt x="358743" y="440238"/>
                  <a:pt x="398230" y="399070"/>
                </a:cubicBezTo>
                <a:lnTo>
                  <a:pt x="404111" y="393189"/>
                </a:lnTo>
                <a:cubicBezTo>
                  <a:pt x="445278" y="353702"/>
                  <a:pt x="518371" y="372186"/>
                  <a:pt x="516691" y="427635"/>
                </a:cubicBezTo>
                <a:cubicBezTo>
                  <a:pt x="515851" y="459561"/>
                  <a:pt x="553658" y="498208"/>
                  <a:pt x="576341" y="475524"/>
                </a:cubicBezTo>
                <a:lnTo>
                  <a:pt x="672118" y="379747"/>
                </a:lnTo>
                <a:lnTo>
                  <a:pt x="529293" y="236922"/>
                </a:lnTo>
                <a:cubicBezTo>
                  <a:pt x="506609" y="214238"/>
                  <a:pt x="545256" y="176431"/>
                  <a:pt x="577182" y="177271"/>
                </a:cubicBezTo>
                <a:cubicBezTo>
                  <a:pt x="632631" y="178952"/>
                  <a:pt x="651115" y="105859"/>
                  <a:pt x="611628" y="64691"/>
                </a:cubicBezTo>
                <a:lnTo>
                  <a:pt x="605747" y="58810"/>
                </a:lnTo>
                <a:cubicBezTo>
                  <a:pt x="564579" y="19323"/>
                  <a:pt x="493167" y="39487"/>
                  <a:pt x="494847" y="94937"/>
                </a:cubicBezTo>
                <a:cubicBezTo>
                  <a:pt x="495687" y="126862"/>
                  <a:pt x="457881" y="165509"/>
                  <a:pt x="435197" y="142825"/>
                </a:cubicBezTo>
                <a:lnTo>
                  <a:pt x="292371" y="0"/>
                </a:lnTo>
                <a:lnTo>
                  <a:pt x="195754" y="95777"/>
                </a:lnTo>
                <a:cubicBezTo>
                  <a:pt x="173070" y="118461"/>
                  <a:pt x="211717" y="156268"/>
                  <a:pt x="243643" y="155427"/>
                </a:cubicBezTo>
                <a:cubicBezTo>
                  <a:pt x="299093" y="153747"/>
                  <a:pt x="319256" y="225160"/>
                  <a:pt x="279769" y="266327"/>
                </a:cubicBezTo>
                <a:lnTo>
                  <a:pt x="273888" y="272208"/>
                </a:lnTo>
                <a:cubicBezTo>
                  <a:pt x="232721" y="311695"/>
                  <a:pt x="159628" y="293212"/>
                  <a:pt x="161308" y="237762"/>
                </a:cubicBezTo>
                <a:cubicBezTo>
                  <a:pt x="162149" y="205836"/>
                  <a:pt x="124342" y="167189"/>
                  <a:pt x="101658" y="189873"/>
                </a:cubicBezTo>
                <a:lnTo>
                  <a:pt x="0" y="292371"/>
                </a:lnTo>
                <a:lnTo>
                  <a:pt x="142825" y="435197"/>
                </a:lnTo>
                <a:cubicBezTo>
                  <a:pt x="165509" y="457881"/>
                  <a:pt x="126862" y="495687"/>
                  <a:pt x="94937" y="494847"/>
                </a:cubicBezTo>
                <a:cubicBezTo>
                  <a:pt x="39487" y="493167"/>
                  <a:pt x="21004" y="566260"/>
                  <a:pt x="60491" y="607427"/>
                </a:cubicBezTo>
                <a:lnTo>
                  <a:pt x="66372" y="613308"/>
                </a:lnTo>
                <a:cubicBezTo>
                  <a:pt x="107539" y="652795"/>
                  <a:pt x="178952" y="632631"/>
                  <a:pt x="177271" y="577182"/>
                </a:cubicBezTo>
                <a:cubicBezTo>
                  <a:pt x="176431" y="545256"/>
                  <a:pt x="214238" y="506609"/>
                  <a:pt x="236922" y="529293"/>
                </a:cubicBezTo>
                <a:lnTo>
                  <a:pt x="379747" y="672118"/>
                </a:lnTo>
                <a:lnTo>
                  <a:pt x="482245" y="569620"/>
                </a:lnTo>
                <a:cubicBezTo>
                  <a:pt x="504929" y="546936"/>
                  <a:pt x="467122" y="509130"/>
                  <a:pt x="434356" y="50997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83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39" descr="Lightbulb">
            <a:extLst>
              <a:ext uri="{FF2B5EF4-FFF2-40B4-BE49-F238E27FC236}">
                <a16:creationId xmlns:a16="http://schemas.microsoft.com/office/drawing/2014/main" id="{1320FE40-23D3-40B2-B458-F22E23B5900B}"/>
              </a:ext>
            </a:extLst>
          </p:cNvPr>
          <p:cNvGrpSpPr/>
          <p:nvPr/>
        </p:nvGrpSpPr>
        <p:grpSpPr>
          <a:xfrm>
            <a:off x="3239156" y="3333220"/>
            <a:ext cx="671870" cy="671870"/>
            <a:chOff x="4495995" y="2518967"/>
            <a:chExt cx="806542" cy="80654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1BEAF6B-D236-42C9-B6F6-E9BBA1F8EB34}"/>
                </a:ext>
              </a:extLst>
            </p:cNvPr>
            <p:cNvSpPr/>
            <p:nvPr/>
          </p:nvSpPr>
          <p:spPr>
            <a:xfrm>
              <a:off x="4790046" y="3056661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9DB80-D478-4B98-A1CC-29743A5C5604}"/>
                </a:ext>
              </a:extLst>
            </p:cNvPr>
            <p:cNvSpPr/>
            <p:nvPr/>
          </p:nvSpPr>
          <p:spPr>
            <a:xfrm>
              <a:off x="4790046" y="3140676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2C25F6-30F6-4B15-8BFD-E94DAD1CEE7E}"/>
                </a:ext>
              </a:extLst>
            </p:cNvPr>
            <p:cNvSpPr/>
            <p:nvPr/>
          </p:nvSpPr>
          <p:spPr>
            <a:xfrm>
              <a:off x="4844656" y="3224691"/>
              <a:ext cx="109219" cy="50408"/>
            </a:xfrm>
            <a:custGeom>
              <a:avLst/>
              <a:gdLst>
                <a:gd name="connsiteX0" fmla="*/ 0 w 109219"/>
                <a:gd name="connsiteY0" fmla="*/ 0 h 50408"/>
                <a:gd name="connsiteX1" fmla="*/ 54610 w 109219"/>
                <a:gd name="connsiteY1" fmla="*/ 50409 h 50408"/>
                <a:gd name="connsiteX2" fmla="*/ 109219 w 109219"/>
                <a:gd name="connsiteY2" fmla="*/ 0 h 50408"/>
                <a:gd name="connsiteX3" fmla="*/ 0 w 109219"/>
                <a:gd name="connsiteY3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19" h="50408">
                  <a:moveTo>
                    <a:pt x="0" y="0"/>
                  </a:moveTo>
                  <a:cubicBezTo>
                    <a:pt x="2520" y="28565"/>
                    <a:pt x="26045" y="50409"/>
                    <a:pt x="54610" y="50409"/>
                  </a:cubicBezTo>
                  <a:cubicBezTo>
                    <a:pt x="83175" y="50409"/>
                    <a:pt x="106699" y="28565"/>
                    <a:pt x="109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77E8282-96C0-456B-9C1D-0476745A00D9}"/>
                </a:ext>
              </a:extLst>
            </p:cNvPr>
            <p:cNvSpPr/>
            <p:nvPr/>
          </p:nvSpPr>
          <p:spPr>
            <a:xfrm>
              <a:off x="4680827" y="2569375"/>
              <a:ext cx="436876" cy="453679"/>
            </a:xfrm>
            <a:custGeom>
              <a:avLst/>
              <a:gdLst>
                <a:gd name="connsiteX0" fmla="*/ 218438 w 436876"/>
                <a:gd name="connsiteY0" fmla="*/ 0 h 453679"/>
                <a:gd name="connsiteX1" fmla="*/ 218438 w 436876"/>
                <a:gd name="connsiteY1" fmla="*/ 0 h 453679"/>
                <a:gd name="connsiteX2" fmla="*/ 218438 w 436876"/>
                <a:gd name="connsiteY2" fmla="*/ 0 h 453679"/>
                <a:gd name="connsiteX3" fmla="*/ 0 w 436876"/>
                <a:gd name="connsiteY3" fmla="*/ 215918 h 453679"/>
                <a:gd name="connsiteX4" fmla="*/ 0 w 436876"/>
                <a:gd name="connsiteY4" fmla="*/ 223479 h 453679"/>
                <a:gd name="connsiteX5" fmla="*/ 15123 w 436876"/>
                <a:gd name="connsiteY5" fmla="*/ 299093 h 453679"/>
                <a:gd name="connsiteX6" fmla="*/ 52929 w 436876"/>
                <a:gd name="connsiteY6" fmla="*/ 361264 h 453679"/>
                <a:gd name="connsiteX7" fmla="*/ 104178 w 436876"/>
                <a:gd name="connsiteY7" fmla="*/ 444438 h 453679"/>
                <a:gd name="connsiteX8" fmla="*/ 119301 w 436876"/>
                <a:gd name="connsiteY8" fmla="*/ 453680 h 453679"/>
                <a:gd name="connsiteX9" fmla="*/ 317576 w 436876"/>
                <a:gd name="connsiteY9" fmla="*/ 453680 h 453679"/>
                <a:gd name="connsiteX10" fmla="*/ 332699 w 436876"/>
                <a:gd name="connsiteY10" fmla="*/ 444438 h 453679"/>
                <a:gd name="connsiteX11" fmla="*/ 383948 w 436876"/>
                <a:gd name="connsiteY11" fmla="*/ 361264 h 453679"/>
                <a:gd name="connsiteX12" fmla="*/ 421754 w 436876"/>
                <a:gd name="connsiteY12" fmla="*/ 299093 h 453679"/>
                <a:gd name="connsiteX13" fmla="*/ 436877 w 436876"/>
                <a:gd name="connsiteY13" fmla="*/ 223479 h 453679"/>
                <a:gd name="connsiteX14" fmla="*/ 436877 w 436876"/>
                <a:gd name="connsiteY14" fmla="*/ 215918 h 453679"/>
                <a:gd name="connsiteX15" fmla="*/ 218438 w 436876"/>
                <a:gd name="connsiteY15" fmla="*/ 0 h 453679"/>
                <a:gd name="connsiteX16" fmla="*/ 386468 w 436876"/>
                <a:gd name="connsiteY16" fmla="*/ 222639 h 453679"/>
                <a:gd name="connsiteX17" fmla="*/ 374706 w 436876"/>
                <a:gd name="connsiteY17" fmla="*/ 281450 h 453679"/>
                <a:gd name="connsiteX18" fmla="*/ 346141 w 436876"/>
                <a:gd name="connsiteY18" fmla="*/ 327658 h 453679"/>
                <a:gd name="connsiteX19" fmla="*/ 297412 w 436876"/>
                <a:gd name="connsiteY19" fmla="*/ 403271 h 453679"/>
                <a:gd name="connsiteX20" fmla="*/ 218438 w 436876"/>
                <a:gd name="connsiteY20" fmla="*/ 403271 h 453679"/>
                <a:gd name="connsiteX21" fmla="*/ 140305 w 436876"/>
                <a:gd name="connsiteY21" fmla="*/ 403271 h 453679"/>
                <a:gd name="connsiteX22" fmla="*/ 91576 w 436876"/>
                <a:gd name="connsiteY22" fmla="*/ 327658 h 453679"/>
                <a:gd name="connsiteX23" fmla="*/ 63011 w 436876"/>
                <a:gd name="connsiteY23" fmla="*/ 281450 h 453679"/>
                <a:gd name="connsiteX24" fmla="*/ 51249 w 436876"/>
                <a:gd name="connsiteY24" fmla="*/ 222639 h 453679"/>
                <a:gd name="connsiteX25" fmla="*/ 51249 w 436876"/>
                <a:gd name="connsiteY25" fmla="*/ 215918 h 453679"/>
                <a:gd name="connsiteX26" fmla="*/ 219279 w 436876"/>
                <a:gd name="connsiteY26" fmla="*/ 49569 h 453679"/>
                <a:gd name="connsiteX27" fmla="*/ 219279 w 436876"/>
                <a:gd name="connsiteY27" fmla="*/ 49569 h 453679"/>
                <a:gd name="connsiteX28" fmla="*/ 219279 w 436876"/>
                <a:gd name="connsiteY28" fmla="*/ 49569 h 453679"/>
                <a:gd name="connsiteX29" fmla="*/ 219279 w 436876"/>
                <a:gd name="connsiteY29" fmla="*/ 49569 h 453679"/>
                <a:gd name="connsiteX30" fmla="*/ 219279 w 436876"/>
                <a:gd name="connsiteY30" fmla="*/ 49569 h 453679"/>
                <a:gd name="connsiteX31" fmla="*/ 219279 w 436876"/>
                <a:gd name="connsiteY31" fmla="*/ 49569 h 453679"/>
                <a:gd name="connsiteX32" fmla="*/ 219279 w 436876"/>
                <a:gd name="connsiteY32" fmla="*/ 49569 h 453679"/>
                <a:gd name="connsiteX33" fmla="*/ 387308 w 436876"/>
                <a:gd name="connsiteY33" fmla="*/ 215918 h 453679"/>
                <a:gd name="connsiteX34" fmla="*/ 387308 w 436876"/>
                <a:gd name="connsiteY34" fmla="*/ 222639 h 45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6876" h="453679">
                  <a:moveTo>
                    <a:pt x="218438" y="0"/>
                  </a:moveTo>
                  <a:cubicBezTo>
                    <a:pt x="218438" y="0"/>
                    <a:pt x="218438" y="0"/>
                    <a:pt x="218438" y="0"/>
                  </a:cubicBezTo>
                  <a:cubicBezTo>
                    <a:pt x="218438" y="0"/>
                    <a:pt x="218438" y="0"/>
                    <a:pt x="218438" y="0"/>
                  </a:cubicBezTo>
                  <a:cubicBezTo>
                    <a:pt x="99137" y="840"/>
                    <a:pt x="2520" y="96617"/>
                    <a:pt x="0" y="215918"/>
                  </a:cubicBezTo>
                  <a:lnTo>
                    <a:pt x="0" y="223479"/>
                  </a:lnTo>
                  <a:cubicBezTo>
                    <a:pt x="840" y="249524"/>
                    <a:pt x="5881" y="274728"/>
                    <a:pt x="15123" y="299093"/>
                  </a:cubicBezTo>
                  <a:cubicBezTo>
                    <a:pt x="24364" y="321777"/>
                    <a:pt x="36967" y="342780"/>
                    <a:pt x="52929" y="361264"/>
                  </a:cubicBezTo>
                  <a:cubicBezTo>
                    <a:pt x="73093" y="383107"/>
                    <a:pt x="94937" y="425955"/>
                    <a:pt x="104178" y="444438"/>
                  </a:cubicBezTo>
                  <a:cubicBezTo>
                    <a:pt x="106699" y="450319"/>
                    <a:pt x="112580" y="453680"/>
                    <a:pt x="119301" y="453680"/>
                  </a:cubicBezTo>
                  <a:lnTo>
                    <a:pt x="317576" y="453680"/>
                  </a:lnTo>
                  <a:cubicBezTo>
                    <a:pt x="324297" y="453680"/>
                    <a:pt x="330178" y="450319"/>
                    <a:pt x="332699" y="444438"/>
                  </a:cubicBezTo>
                  <a:cubicBezTo>
                    <a:pt x="341940" y="425955"/>
                    <a:pt x="363784" y="383107"/>
                    <a:pt x="383948" y="361264"/>
                  </a:cubicBezTo>
                  <a:cubicBezTo>
                    <a:pt x="399910" y="342780"/>
                    <a:pt x="413353" y="321777"/>
                    <a:pt x="421754" y="299093"/>
                  </a:cubicBezTo>
                  <a:cubicBezTo>
                    <a:pt x="430996" y="274728"/>
                    <a:pt x="436037" y="249524"/>
                    <a:pt x="436877" y="223479"/>
                  </a:cubicBezTo>
                  <a:lnTo>
                    <a:pt x="436877" y="215918"/>
                  </a:lnTo>
                  <a:cubicBezTo>
                    <a:pt x="434356" y="96617"/>
                    <a:pt x="337739" y="840"/>
                    <a:pt x="218438" y="0"/>
                  </a:cubicBezTo>
                  <a:close/>
                  <a:moveTo>
                    <a:pt x="386468" y="222639"/>
                  </a:moveTo>
                  <a:cubicBezTo>
                    <a:pt x="385628" y="242803"/>
                    <a:pt x="381427" y="262966"/>
                    <a:pt x="374706" y="281450"/>
                  </a:cubicBezTo>
                  <a:cubicBezTo>
                    <a:pt x="367985" y="298253"/>
                    <a:pt x="358743" y="314215"/>
                    <a:pt x="346141" y="327658"/>
                  </a:cubicBezTo>
                  <a:cubicBezTo>
                    <a:pt x="326818" y="351182"/>
                    <a:pt x="310015" y="376386"/>
                    <a:pt x="297412" y="403271"/>
                  </a:cubicBezTo>
                  <a:lnTo>
                    <a:pt x="218438" y="403271"/>
                  </a:lnTo>
                  <a:lnTo>
                    <a:pt x="140305" y="403271"/>
                  </a:lnTo>
                  <a:cubicBezTo>
                    <a:pt x="126862" y="376386"/>
                    <a:pt x="110059" y="351182"/>
                    <a:pt x="91576" y="327658"/>
                  </a:cubicBezTo>
                  <a:cubicBezTo>
                    <a:pt x="79814" y="314215"/>
                    <a:pt x="69732" y="298253"/>
                    <a:pt x="63011" y="281450"/>
                  </a:cubicBezTo>
                  <a:cubicBezTo>
                    <a:pt x="55450" y="262966"/>
                    <a:pt x="52089" y="242803"/>
                    <a:pt x="51249" y="222639"/>
                  </a:cubicBezTo>
                  <a:lnTo>
                    <a:pt x="51249" y="215918"/>
                  </a:lnTo>
                  <a:cubicBezTo>
                    <a:pt x="52929" y="124342"/>
                    <a:pt x="127702" y="5040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219279" y="49569"/>
                    <a:pt x="219279" y="49569"/>
                    <a:pt x="219279" y="49569"/>
                  </a:cubicBezTo>
                  <a:cubicBezTo>
                    <a:pt x="219279" y="49569"/>
                    <a:pt x="219279" y="4956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310855" y="50409"/>
                    <a:pt x="385628" y="123502"/>
                    <a:pt x="387308" y="215918"/>
                  </a:cubicBezTo>
                  <a:lnTo>
                    <a:pt x="387308" y="222639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42" descr="Rocket">
            <a:extLst>
              <a:ext uri="{FF2B5EF4-FFF2-40B4-BE49-F238E27FC236}">
                <a16:creationId xmlns:a16="http://schemas.microsoft.com/office/drawing/2014/main" id="{BD9616C4-1A60-40F1-B1B1-723BA1E8BCE3}"/>
              </a:ext>
            </a:extLst>
          </p:cNvPr>
          <p:cNvGrpSpPr/>
          <p:nvPr/>
        </p:nvGrpSpPr>
        <p:grpSpPr>
          <a:xfrm>
            <a:off x="1203785" y="3318660"/>
            <a:ext cx="671870" cy="671870"/>
            <a:chOff x="2052646" y="2501488"/>
            <a:chExt cx="806542" cy="80654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9ACB17-7824-48BB-AF13-0923A6B9EF64}"/>
                </a:ext>
              </a:extLst>
            </p:cNvPr>
            <p:cNvSpPr/>
            <p:nvPr/>
          </p:nvSpPr>
          <p:spPr>
            <a:xfrm>
              <a:off x="2639909" y="2567612"/>
              <a:ext cx="154134" cy="148112"/>
            </a:xfrm>
            <a:custGeom>
              <a:avLst/>
              <a:gdLst>
                <a:gd name="connsiteX0" fmla="*/ 150386 w 154134"/>
                <a:gd name="connsiteY0" fmla="*/ 4448 h 148112"/>
                <a:gd name="connsiteX1" fmla="*/ 0 w 154134"/>
                <a:gd name="connsiteY1" fmla="*/ 22931 h 148112"/>
                <a:gd name="connsiteX2" fmla="*/ 68892 w 154134"/>
                <a:gd name="connsiteY2" fmla="*/ 77540 h 148112"/>
                <a:gd name="connsiteX3" fmla="*/ 124342 w 154134"/>
                <a:gd name="connsiteY3" fmla="*/ 148113 h 148112"/>
                <a:gd name="connsiteX4" fmla="*/ 150386 w 154134"/>
                <a:gd name="connsiteY4" fmla="*/ 4448 h 14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4" h="148112">
                  <a:moveTo>
                    <a:pt x="150386" y="4448"/>
                  </a:moveTo>
                  <a:cubicBezTo>
                    <a:pt x="138624" y="-7315"/>
                    <a:pt x="63011" y="6128"/>
                    <a:pt x="0" y="22931"/>
                  </a:cubicBezTo>
                  <a:cubicBezTo>
                    <a:pt x="22684" y="36373"/>
                    <a:pt x="46208" y="54856"/>
                    <a:pt x="68892" y="77540"/>
                  </a:cubicBezTo>
                  <a:cubicBezTo>
                    <a:pt x="92416" y="101065"/>
                    <a:pt x="110900" y="124589"/>
                    <a:pt x="124342" y="148113"/>
                  </a:cubicBezTo>
                  <a:cubicBezTo>
                    <a:pt x="141145" y="83421"/>
                    <a:pt x="162989" y="16210"/>
                    <a:pt x="150386" y="444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67219-A4F8-4025-98DF-F5BE25662466}"/>
                </a:ext>
              </a:extLst>
            </p:cNvPr>
            <p:cNvSpPr/>
            <p:nvPr/>
          </p:nvSpPr>
          <p:spPr>
            <a:xfrm>
              <a:off x="2117394" y="2798585"/>
              <a:ext cx="204939" cy="196018"/>
            </a:xfrm>
            <a:custGeom>
              <a:avLst/>
              <a:gdLst>
                <a:gd name="connsiteX0" fmla="*/ 204939 w 204939"/>
                <a:gd name="connsiteY0" fmla="*/ 12917 h 196018"/>
                <a:gd name="connsiteX1" fmla="*/ 176374 w 204939"/>
                <a:gd name="connsiteY1" fmla="*/ 1996 h 196018"/>
                <a:gd name="connsiteX2" fmla="*/ 142768 w 204939"/>
                <a:gd name="connsiteY2" fmla="*/ 8717 h 196018"/>
                <a:gd name="connsiteX3" fmla="*/ 9185 w 204939"/>
                <a:gd name="connsiteY3" fmla="*/ 142300 h 196018"/>
                <a:gd name="connsiteX4" fmla="*/ 37750 w 204939"/>
                <a:gd name="connsiteY4" fmla="*/ 195230 h 196018"/>
                <a:gd name="connsiteX5" fmla="*/ 149490 w 204939"/>
                <a:gd name="connsiteY5" fmla="*/ 170025 h 196018"/>
                <a:gd name="connsiteX6" fmla="*/ 204939 w 204939"/>
                <a:gd name="connsiteY6" fmla="*/ 12917 h 19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939" h="196018">
                  <a:moveTo>
                    <a:pt x="204939" y="12917"/>
                  </a:moveTo>
                  <a:lnTo>
                    <a:pt x="176374" y="1996"/>
                  </a:lnTo>
                  <a:cubicBezTo>
                    <a:pt x="164612" y="-2205"/>
                    <a:pt x="152010" y="315"/>
                    <a:pt x="142768" y="8717"/>
                  </a:cubicBezTo>
                  <a:lnTo>
                    <a:pt x="9185" y="142300"/>
                  </a:lnTo>
                  <a:cubicBezTo>
                    <a:pt x="-12659" y="164144"/>
                    <a:pt x="7505" y="201951"/>
                    <a:pt x="37750" y="195230"/>
                  </a:cubicBezTo>
                  <a:lnTo>
                    <a:pt x="149490" y="170025"/>
                  </a:lnTo>
                  <a:cubicBezTo>
                    <a:pt x="158731" y="128018"/>
                    <a:pt x="173854" y="71728"/>
                    <a:pt x="204939" y="12917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2B10F3C-9A92-4555-96F7-3BD86115221E}"/>
                </a:ext>
              </a:extLst>
            </p:cNvPr>
            <p:cNvSpPr/>
            <p:nvPr/>
          </p:nvSpPr>
          <p:spPr>
            <a:xfrm>
              <a:off x="2364376" y="3030781"/>
              <a:ext cx="196406" cy="211189"/>
            </a:xfrm>
            <a:custGeom>
              <a:avLst/>
              <a:gdLst>
                <a:gd name="connsiteX0" fmla="*/ 180596 w 196406"/>
                <a:gd name="connsiteY0" fmla="*/ 0 h 211189"/>
                <a:gd name="connsiteX1" fmla="*/ 26849 w 196406"/>
                <a:gd name="connsiteY1" fmla="*/ 53769 h 211189"/>
                <a:gd name="connsiteX2" fmla="*/ 804 w 196406"/>
                <a:gd name="connsiteY2" fmla="*/ 173070 h 211189"/>
                <a:gd name="connsiteX3" fmla="*/ 53733 w 196406"/>
                <a:gd name="connsiteY3" fmla="*/ 201636 h 211189"/>
                <a:gd name="connsiteX4" fmla="*/ 187317 w 196406"/>
                <a:gd name="connsiteY4" fmla="*/ 68052 h 211189"/>
                <a:gd name="connsiteX5" fmla="*/ 194038 w 196406"/>
                <a:gd name="connsiteY5" fmla="*/ 34446 h 211189"/>
                <a:gd name="connsiteX6" fmla="*/ 180596 w 196406"/>
                <a:gd name="connsiteY6" fmla="*/ 0 h 21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406" h="211189">
                  <a:moveTo>
                    <a:pt x="180596" y="0"/>
                  </a:moveTo>
                  <a:cubicBezTo>
                    <a:pt x="124306" y="29405"/>
                    <a:pt x="70536" y="45368"/>
                    <a:pt x="26849" y="53769"/>
                  </a:cubicBezTo>
                  <a:lnTo>
                    <a:pt x="804" y="173070"/>
                  </a:lnTo>
                  <a:cubicBezTo>
                    <a:pt x="-5917" y="203316"/>
                    <a:pt x="31049" y="224319"/>
                    <a:pt x="53733" y="201636"/>
                  </a:cubicBezTo>
                  <a:lnTo>
                    <a:pt x="187317" y="68052"/>
                  </a:lnTo>
                  <a:cubicBezTo>
                    <a:pt x="195718" y="59650"/>
                    <a:pt x="199079" y="46208"/>
                    <a:pt x="194038" y="34446"/>
                  </a:cubicBezTo>
                  <a:lnTo>
                    <a:pt x="180596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7AF08AF-93C9-47BF-9A7B-F438EB624F59}"/>
                </a:ext>
              </a:extLst>
            </p:cNvPr>
            <p:cNvSpPr/>
            <p:nvPr/>
          </p:nvSpPr>
          <p:spPr>
            <a:xfrm>
              <a:off x="2296288" y="2605666"/>
              <a:ext cx="451999" cy="451159"/>
            </a:xfrm>
            <a:custGeom>
              <a:avLst/>
              <a:gdLst>
                <a:gd name="connsiteX0" fmla="*/ 298253 w 451999"/>
                <a:gd name="connsiteY0" fmla="*/ 0 h 451159"/>
                <a:gd name="connsiteX1" fmla="*/ 137784 w 451999"/>
                <a:gd name="connsiteY1" fmla="*/ 109219 h 451159"/>
                <a:gd name="connsiteX2" fmla="*/ 0 w 451999"/>
                <a:gd name="connsiteY2" fmla="*/ 399070 h 451159"/>
                <a:gd name="connsiteX3" fmla="*/ 52089 w 451999"/>
                <a:gd name="connsiteY3" fmla="*/ 451159 h 451159"/>
                <a:gd name="connsiteX4" fmla="*/ 342780 w 451999"/>
                <a:gd name="connsiteY4" fmla="*/ 314215 h 451159"/>
                <a:gd name="connsiteX5" fmla="*/ 452000 w 451999"/>
                <a:gd name="connsiteY5" fmla="*/ 154587 h 451159"/>
                <a:gd name="connsiteX6" fmla="*/ 388148 w 451999"/>
                <a:gd name="connsiteY6" fmla="*/ 62171 h 451159"/>
                <a:gd name="connsiteX7" fmla="*/ 298253 w 451999"/>
                <a:gd name="connsiteY7" fmla="*/ 0 h 451159"/>
                <a:gd name="connsiteX8" fmla="*/ 341100 w 451999"/>
                <a:gd name="connsiteY8" fmla="*/ 181472 h 451159"/>
                <a:gd name="connsiteX9" fmla="*/ 269687 w 451999"/>
                <a:gd name="connsiteY9" fmla="*/ 181472 h 451159"/>
                <a:gd name="connsiteX10" fmla="*/ 269687 w 451999"/>
                <a:gd name="connsiteY10" fmla="*/ 110059 h 451159"/>
                <a:gd name="connsiteX11" fmla="*/ 341100 w 451999"/>
                <a:gd name="connsiteY11" fmla="*/ 110059 h 451159"/>
                <a:gd name="connsiteX12" fmla="*/ 341100 w 451999"/>
                <a:gd name="connsiteY12" fmla="*/ 181472 h 45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1999" h="451159">
                  <a:moveTo>
                    <a:pt x="298253" y="0"/>
                  </a:moveTo>
                  <a:cubicBezTo>
                    <a:pt x="248684" y="20164"/>
                    <a:pt x="192394" y="54610"/>
                    <a:pt x="137784" y="109219"/>
                  </a:cubicBezTo>
                  <a:cubicBezTo>
                    <a:pt x="37807" y="209197"/>
                    <a:pt x="8401" y="330178"/>
                    <a:pt x="0" y="399070"/>
                  </a:cubicBezTo>
                  <a:lnTo>
                    <a:pt x="52089" y="451159"/>
                  </a:lnTo>
                  <a:cubicBezTo>
                    <a:pt x="120981" y="442758"/>
                    <a:pt x="242803" y="414193"/>
                    <a:pt x="342780" y="314215"/>
                  </a:cubicBezTo>
                  <a:cubicBezTo>
                    <a:pt x="397390" y="259606"/>
                    <a:pt x="431836" y="204156"/>
                    <a:pt x="452000" y="154587"/>
                  </a:cubicBezTo>
                  <a:cubicBezTo>
                    <a:pt x="441078" y="126862"/>
                    <a:pt x="419234" y="94097"/>
                    <a:pt x="388148" y="62171"/>
                  </a:cubicBezTo>
                  <a:cubicBezTo>
                    <a:pt x="357903" y="32766"/>
                    <a:pt x="325977" y="10922"/>
                    <a:pt x="298253" y="0"/>
                  </a:cubicBezTo>
                  <a:close/>
                  <a:moveTo>
                    <a:pt x="341100" y="181472"/>
                  </a:moveTo>
                  <a:cubicBezTo>
                    <a:pt x="321777" y="200795"/>
                    <a:pt x="289851" y="200795"/>
                    <a:pt x="269687" y="181472"/>
                  </a:cubicBezTo>
                  <a:cubicBezTo>
                    <a:pt x="250364" y="162149"/>
                    <a:pt x="250364" y="130223"/>
                    <a:pt x="269687" y="110059"/>
                  </a:cubicBezTo>
                  <a:cubicBezTo>
                    <a:pt x="289011" y="90736"/>
                    <a:pt x="320936" y="90736"/>
                    <a:pt x="341100" y="110059"/>
                  </a:cubicBezTo>
                  <a:cubicBezTo>
                    <a:pt x="360423" y="130223"/>
                    <a:pt x="360423" y="162149"/>
                    <a:pt x="341100" y="181472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42DDCD7-C59A-4C3D-BEBA-915B41D81D4F}"/>
                </a:ext>
              </a:extLst>
            </p:cNvPr>
            <p:cNvSpPr/>
            <p:nvPr/>
          </p:nvSpPr>
          <p:spPr>
            <a:xfrm>
              <a:off x="2197334" y="3036119"/>
              <a:ext cx="119660" cy="119908"/>
            </a:xfrm>
            <a:custGeom>
              <a:avLst/>
              <a:gdLst>
                <a:gd name="connsiteX0" fmla="*/ 98114 w 119660"/>
                <a:gd name="connsiteY0" fmla="*/ 21546 h 119908"/>
                <a:gd name="connsiteX1" fmla="*/ 58627 w 119660"/>
                <a:gd name="connsiteY1" fmla="*/ 13145 h 119908"/>
                <a:gd name="connsiteX2" fmla="*/ 2337 w 119660"/>
                <a:gd name="connsiteY2" fmla="*/ 117323 h 119908"/>
                <a:gd name="connsiteX3" fmla="*/ 106516 w 119660"/>
                <a:gd name="connsiteY3" fmla="*/ 61033 h 119908"/>
                <a:gd name="connsiteX4" fmla="*/ 98114 w 119660"/>
                <a:gd name="connsiteY4" fmla="*/ 21546 h 11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60" h="119908">
                  <a:moveTo>
                    <a:pt x="98114" y="21546"/>
                  </a:moveTo>
                  <a:cubicBezTo>
                    <a:pt x="84672" y="8104"/>
                    <a:pt x="86352" y="-14580"/>
                    <a:pt x="58627" y="13145"/>
                  </a:cubicBezTo>
                  <a:cubicBezTo>
                    <a:pt x="30902" y="40870"/>
                    <a:pt x="-10265" y="103881"/>
                    <a:pt x="2337" y="117323"/>
                  </a:cubicBezTo>
                  <a:cubicBezTo>
                    <a:pt x="15780" y="130766"/>
                    <a:pt x="78791" y="88758"/>
                    <a:pt x="106516" y="61033"/>
                  </a:cubicBezTo>
                  <a:cubicBezTo>
                    <a:pt x="134241" y="32468"/>
                    <a:pt x="111557" y="34149"/>
                    <a:pt x="98114" y="21546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38D4AEB-57A2-4EA6-AEC8-5135C70F720F}"/>
              </a:ext>
            </a:extLst>
          </p:cNvPr>
          <p:cNvSpPr/>
          <p:nvPr/>
        </p:nvSpPr>
        <p:spPr>
          <a:xfrm>
            <a:off x="677097" y="2713779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9B7A2F-04B1-4A15-8583-938302E274D9}"/>
              </a:ext>
            </a:extLst>
          </p:cNvPr>
          <p:cNvSpPr/>
          <p:nvPr/>
        </p:nvSpPr>
        <p:spPr>
          <a:xfrm>
            <a:off x="4712129" y="2713779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CE8358-BD81-4527-A188-DA78C064AD74}"/>
              </a:ext>
            </a:extLst>
          </p:cNvPr>
          <p:cNvSpPr/>
          <p:nvPr/>
        </p:nvSpPr>
        <p:spPr>
          <a:xfrm>
            <a:off x="2710591" y="4168962"/>
            <a:ext cx="1731794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4B845E-0B55-4A44-B746-3F77024419C1}"/>
              </a:ext>
            </a:extLst>
          </p:cNvPr>
          <p:cNvSpPr/>
          <p:nvPr/>
        </p:nvSpPr>
        <p:spPr>
          <a:xfrm>
            <a:off x="6747498" y="4168962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784BBF-DA26-4FE1-B8B0-3D3A9D1D25B9}"/>
              </a:ext>
            </a:extLst>
          </p:cNvPr>
          <p:cNvSpPr txBox="1"/>
          <p:nvPr/>
        </p:nvSpPr>
        <p:spPr>
          <a:xfrm>
            <a:off x="677097" y="4429543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25744-4D13-4F9D-8822-19CBC0823FD3}"/>
              </a:ext>
            </a:extLst>
          </p:cNvPr>
          <p:cNvSpPr txBox="1"/>
          <p:nvPr/>
        </p:nvSpPr>
        <p:spPr>
          <a:xfrm>
            <a:off x="4712129" y="4429543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E07233-41D9-435A-956B-021CA8447D20}"/>
              </a:ext>
            </a:extLst>
          </p:cNvPr>
          <p:cNvSpPr txBox="1"/>
          <p:nvPr/>
        </p:nvSpPr>
        <p:spPr>
          <a:xfrm>
            <a:off x="2710593" y="1866957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47361-6154-4B5B-970B-C127A618315D}"/>
              </a:ext>
            </a:extLst>
          </p:cNvPr>
          <p:cNvSpPr txBox="1"/>
          <p:nvPr/>
        </p:nvSpPr>
        <p:spPr>
          <a:xfrm>
            <a:off x="6745624" y="1866957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137222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Flow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7AD38C-BAD9-4346-AC57-3D71E3877AC5}"/>
              </a:ext>
            </a:extLst>
          </p:cNvPr>
          <p:cNvGrpSpPr/>
          <p:nvPr/>
        </p:nvGrpSpPr>
        <p:grpSpPr>
          <a:xfrm>
            <a:off x="498560" y="3047555"/>
            <a:ext cx="8146880" cy="1217654"/>
            <a:chOff x="1206060" y="2872077"/>
            <a:chExt cx="9779879" cy="1461726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89393E5-87A1-41C1-90B2-E4D9DF7EE529}"/>
                </a:ext>
              </a:extLst>
            </p:cNvPr>
            <p:cNvSpPr/>
            <p:nvPr/>
          </p:nvSpPr>
          <p:spPr>
            <a:xfrm>
              <a:off x="3692271" y="2872077"/>
              <a:ext cx="24927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579F0F1-A688-467E-89F7-191C5BF20F6C}"/>
                </a:ext>
              </a:extLst>
            </p:cNvPr>
            <p:cNvSpPr/>
            <p:nvPr/>
          </p:nvSpPr>
          <p:spPr>
            <a:xfrm>
              <a:off x="8493237" y="2872077"/>
              <a:ext cx="2492702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E8E9C56-9E77-455D-8FC8-7F3E50492ADE}"/>
                </a:ext>
              </a:extLst>
            </p:cNvPr>
            <p:cNvSpPr/>
            <p:nvPr/>
          </p:nvSpPr>
          <p:spPr>
            <a:xfrm>
              <a:off x="4008738" y="3136092"/>
              <a:ext cx="1973790" cy="468993"/>
            </a:xfrm>
            <a:custGeom>
              <a:avLst/>
              <a:gdLst>
                <a:gd name="connsiteX0" fmla="*/ 325265 w 1973790"/>
                <a:gd name="connsiteY0" fmla="*/ 0 h 468993"/>
                <a:gd name="connsiteX1" fmla="*/ 1756949 w 1973790"/>
                <a:gd name="connsiteY1" fmla="*/ 0 h 468993"/>
                <a:gd name="connsiteX2" fmla="*/ 1958486 w 1973790"/>
                <a:gd name="connsiteY2" fmla="*/ 295761 h 468993"/>
                <a:gd name="connsiteX3" fmla="*/ 1892992 w 1973790"/>
                <a:gd name="connsiteY3" fmla="*/ 468993 h 468993"/>
                <a:gd name="connsiteX4" fmla="*/ 0 w 1973790"/>
                <a:gd name="connsiteY4" fmla="*/ 468993 h 468993"/>
                <a:gd name="connsiteX5" fmla="*/ 123827 w 1973790"/>
                <a:gd name="connsiteY5" fmla="*/ 141473 h 468993"/>
                <a:gd name="connsiteX6" fmla="*/ 325265 w 1973790"/>
                <a:gd name="connsiteY6" fmla="*/ 0 h 46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3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2" y="468993"/>
                  </a:lnTo>
                  <a:lnTo>
                    <a:pt x="0" y="468993"/>
                  </a:lnTo>
                  <a:lnTo>
                    <a:pt x="123827" y="141473"/>
                  </a:lnTo>
                  <a:cubicBezTo>
                    <a:pt x="153813" y="55717"/>
                    <a:pt x="235206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177103-5331-47B4-9FAC-6213B0D94D4A}"/>
                </a:ext>
              </a:extLst>
            </p:cNvPr>
            <p:cNvSpPr/>
            <p:nvPr/>
          </p:nvSpPr>
          <p:spPr>
            <a:xfrm>
              <a:off x="8852571" y="3136091"/>
              <a:ext cx="1973790" cy="468994"/>
            </a:xfrm>
            <a:custGeom>
              <a:avLst/>
              <a:gdLst>
                <a:gd name="connsiteX0" fmla="*/ 325265 w 1973790"/>
                <a:gd name="connsiteY0" fmla="*/ 0 h 468994"/>
                <a:gd name="connsiteX1" fmla="*/ 1756949 w 1973790"/>
                <a:gd name="connsiteY1" fmla="*/ 0 h 468994"/>
                <a:gd name="connsiteX2" fmla="*/ 1958486 w 1973790"/>
                <a:gd name="connsiteY2" fmla="*/ 295761 h 468994"/>
                <a:gd name="connsiteX3" fmla="*/ 1892991 w 1973790"/>
                <a:gd name="connsiteY3" fmla="*/ 468994 h 468994"/>
                <a:gd name="connsiteX4" fmla="*/ 0 w 1973790"/>
                <a:gd name="connsiteY4" fmla="*/ 468994 h 468994"/>
                <a:gd name="connsiteX5" fmla="*/ 123827 w 1973790"/>
                <a:gd name="connsiteY5" fmla="*/ 141473 h 468994"/>
                <a:gd name="connsiteX6" fmla="*/ 325265 w 1973790"/>
                <a:gd name="connsiteY6" fmla="*/ 0 h 46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4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1" y="468994"/>
                  </a:lnTo>
                  <a:lnTo>
                    <a:pt x="0" y="468994"/>
                  </a:lnTo>
                  <a:lnTo>
                    <a:pt x="123827" y="141473"/>
                  </a:lnTo>
                  <a:cubicBezTo>
                    <a:pt x="153813" y="55717"/>
                    <a:pt x="235205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F7B0C79-D952-459C-85BA-78849E03A7B4}"/>
                </a:ext>
              </a:extLst>
            </p:cNvPr>
            <p:cNvSpPr/>
            <p:nvPr/>
          </p:nvSpPr>
          <p:spPr>
            <a:xfrm>
              <a:off x="1206060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444F85-DC2F-40B1-B2D4-D49C10FDD2B3}"/>
                </a:ext>
              </a:extLst>
            </p:cNvPr>
            <p:cNvSpPr/>
            <p:nvPr/>
          </p:nvSpPr>
          <p:spPr>
            <a:xfrm>
              <a:off x="6007026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D728D74-5581-4802-8F55-6BF30B359BC8}"/>
                </a:ext>
              </a:extLst>
            </p:cNvPr>
            <p:cNvSpPr/>
            <p:nvPr/>
          </p:nvSpPr>
          <p:spPr>
            <a:xfrm>
              <a:off x="1454443" y="3600795"/>
              <a:ext cx="2004813" cy="551046"/>
            </a:xfrm>
            <a:custGeom>
              <a:avLst/>
              <a:gdLst>
                <a:gd name="connsiteX0" fmla="*/ 111821 w 2004813"/>
                <a:gd name="connsiteY0" fmla="*/ 0 h 551046"/>
                <a:gd name="connsiteX1" fmla="*/ 2004813 w 2004813"/>
                <a:gd name="connsiteY1" fmla="*/ 0 h 551046"/>
                <a:gd name="connsiteX2" fmla="*/ 1849964 w 2004813"/>
                <a:gd name="connsiteY2" fmla="*/ 409573 h 551046"/>
                <a:gd name="connsiteX3" fmla="*/ 1648526 w 2004813"/>
                <a:gd name="connsiteY3" fmla="*/ 551046 h 551046"/>
                <a:gd name="connsiteX4" fmla="*/ 216842 w 2004813"/>
                <a:gd name="connsiteY4" fmla="*/ 551046 h 551046"/>
                <a:gd name="connsiteX5" fmla="*/ 15304 w 2004813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3" h="551046">
                  <a:moveTo>
                    <a:pt x="111821" y="0"/>
                  </a:moveTo>
                  <a:lnTo>
                    <a:pt x="2004813" y="0"/>
                  </a:lnTo>
                  <a:lnTo>
                    <a:pt x="1849964" y="409573"/>
                  </a:lnTo>
                  <a:cubicBezTo>
                    <a:pt x="1815694" y="495330"/>
                    <a:pt x="1738585" y="551046"/>
                    <a:pt x="1648526" y="551046"/>
                  </a:cubicBezTo>
                  <a:lnTo>
                    <a:pt x="216842" y="551046"/>
                  </a:lnTo>
                  <a:cubicBezTo>
                    <a:pt x="62526" y="551046"/>
                    <a:pt x="-40385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5738B0-81D4-479D-B6F6-6AF623E8EE87}"/>
                </a:ext>
              </a:extLst>
            </p:cNvPr>
            <p:cNvSpPr/>
            <p:nvPr/>
          </p:nvSpPr>
          <p:spPr>
            <a:xfrm>
              <a:off x="6298276" y="3600795"/>
              <a:ext cx="2004812" cy="551046"/>
            </a:xfrm>
            <a:custGeom>
              <a:avLst/>
              <a:gdLst>
                <a:gd name="connsiteX0" fmla="*/ 111820 w 2004812"/>
                <a:gd name="connsiteY0" fmla="*/ 0 h 551046"/>
                <a:gd name="connsiteX1" fmla="*/ 2004812 w 2004812"/>
                <a:gd name="connsiteY1" fmla="*/ 0 h 551046"/>
                <a:gd name="connsiteX2" fmla="*/ 1849963 w 2004812"/>
                <a:gd name="connsiteY2" fmla="*/ 409573 h 551046"/>
                <a:gd name="connsiteX3" fmla="*/ 1648525 w 2004812"/>
                <a:gd name="connsiteY3" fmla="*/ 551046 h 551046"/>
                <a:gd name="connsiteX4" fmla="*/ 216841 w 2004812"/>
                <a:gd name="connsiteY4" fmla="*/ 551046 h 551046"/>
                <a:gd name="connsiteX5" fmla="*/ 15304 w 2004812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2" h="551046">
                  <a:moveTo>
                    <a:pt x="111820" y="0"/>
                  </a:moveTo>
                  <a:lnTo>
                    <a:pt x="2004812" y="0"/>
                  </a:lnTo>
                  <a:lnTo>
                    <a:pt x="1849963" y="409573"/>
                  </a:lnTo>
                  <a:cubicBezTo>
                    <a:pt x="1819976" y="495330"/>
                    <a:pt x="1738584" y="551046"/>
                    <a:pt x="1648525" y="551046"/>
                  </a:cubicBezTo>
                  <a:lnTo>
                    <a:pt x="216841" y="551046"/>
                  </a:lnTo>
                  <a:cubicBezTo>
                    <a:pt x="62525" y="551046"/>
                    <a:pt x="-40386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E187AAA-65C7-4F7F-A099-69429F340623}"/>
                </a:ext>
              </a:extLst>
            </p:cNvPr>
            <p:cNvSpPr/>
            <p:nvPr/>
          </p:nvSpPr>
          <p:spPr>
            <a:xfrm>
              <a:off x="1334654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FDCDDB1-0899-429D-A03B-CDF0FDA43246}"/>
                </a:ext>
              </a:extLst>
            </p:cNvPr>
            <p:cNvSpPr/>
            <p:nvPr/>
          </p:nvSpPr>
          <p:spPr>
            <a:xfrm>
              <a:off x="3735140" y="3215003"/>
              <a:ext cx="2119530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6" extrusionOk="0">
                  <a:moveTo>
                    <a:pt x="21343" y="19958"/>
                  </a:moveTo>
                  <a:lnTo>
                    <a:pt x="20694" y="18835"/>
                  </a:lnTo>
                  <a:cubicBezTo>
                    <a:pt x="20608" y="18662"/>
                    <a:pt x="20434" y="18835"/>
                    <a:pt x="20434" y="19094"/>
                  </a:cubicBezTo>
                  <a:lnTo>
                    <a:pt x="20434" y="19958"/>
                  </a:lnTo>
                  <a:lnTo>
                    <a:pt x="3423" y="19958"/>
                  </a:lnTo>
                  <a:cubicBezTo>
                    <a:pt x="2341" y="19958"/>
                    <a:pt x="1345" y="18922"/>
                    <a:pt x="739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1" y="259"/>
                  </a:lnTo>
                  <a:cubicBezTo>
                    <a:pt x="2471" y="173"/>
                    <a:pt x="2471" y="86"/>
                    <a:pt x="2427" y="0"/>
                  </a:cubicBezTo>
                  <a:cubicBezTo>
                    <a:pt x="2384" y="0"/>
                    <a:pt x="2341" y="0"/>
                    <a:pt x="2297" y="86"/>
                  </a:cubicBezTo>
                  <a:lnTo>
                    <a:pt x="220" y="11059"/>
                  </a:lnTo>
                  <a:cubicBezTo>
                    <a:pt x="-170" y="13133"/>
                    <a:pt x="-40" y="15552"/>
                    <a:pt x="609" y="17366"/>
                  </a:cubicBezTo>
                  <a:cubicBezTo>
                    <a:pt x="1258" y="19181"/>
                    <a:pt x="2297" y="20304"/>
                    <a:pt x="3423" y="20304"/>
                  </a:cubicBezTo>
                  <a:lnTo>
                    <a:pt x="20434" y="20304"/>
                  </a:lnTo>
                  <a:lnTo>
                    <a:pt x="20434" y="20477"/>
                  </a:lnTo>
                  <a:lnTo>
                    <a:pt x="20434" y="21254"/>
                  </a:lnTo>
                  <a:cubicBezTo>
                    <a:pt x="20434" y="21514"/>
                    <a:pt x="20564" y="21600"/>
                    <a:pt x="20651" y="21514"/>
                  </a:cubicBezTo>
                  <a:lnTo>
                    <a:pt x="21300" y="20477"/>
                  </a:lnTo>
                  <a:cubicBezTo>
                    <a:pt x="21430" y="20304"/>
                    <a:pt x="21430" y="20045"/>
                    <a:pt x="21343" y="199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9566B7-647C-419E-8064-80299BD970A7}"/>
                </a:ext>
              </a:extLst>
            </p:cNvPr>
            <p:cNvSpPr/>
            <p:nvPr/>
          </p:nvSpPr>
          <p:spPr>
            <a:xfrm>
              <a:off x="8578972" y="3215003"/>
              <a:ext cx="2116367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6" extrusionOk="0">
                  <a:moveTo>
                    <a:pt x="21386" y="19958"/>
                  </a:moveTo>
                  <a:lnTo>
                    <a:pt x="20735" y="18835"/>
                  </a:lnTo>
                  <a:cubicBezTo>
                    <a:pt x="20648" y="18662"/>
                    <a:pt x="20475" y="18835"/>
                    <a:pt x="20475" y="19094"/>
                  </a:cubicBezTo>
                  <a:lnTo>
                    <a:pt x="20475" y="19958"/>
                  </a:lnTo>
                  <a:lnTo>
                    <a:pt x="3429" y="19958"/>
                  </a:lnTo>
                  <a:cubicBezTo>
                    <a:pt x="2345" y="19958"/>
                    <a:pt x="1347" y="18922"/>
                    <a:pt x="740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5" y="259"/>
                  </a:lnTo>
                  <a:cubicBezTo>
                    <a:pt x="2475" y="173"/>
                    <a:pt x="2475" y="86"/>
                    <a:pt x="2431" y="0"/>
                  </a:cubicBezTo>
                  <a:cubicBezTo>
                    <a:pt x="2388" y="0"/>
                    <a:pt x="2345" y="0"/>
                    <a:pt x="2301" y="86"/>
                  </a:cubicBezTo>
                  <a:lnTo>
                    <a:pt x="219" y="11059"/>
                  </a:lnTo>
                  <a:cubicBezTo>
                    <a:pt x="-171" y="13133"/>
                    <a:pt x="-41" y="15552"/>
                    <a:pt x="610" y="17366"/>
                  </a:cubicBezTo>
                  <a:cubicBezTo>
                    <a:pt x="1260" y="19181"/>
                    <a:pt x="2301" y="20304"/>
                    <a:pt x="3429" y="20304"/>
                  </a:cubicBezTo>
                  <a:lnTo>
                    <a:pt x="20475" y="20304"/>
                  </a:lnTo>
                  <a:lnTo>
                    <a:pt x="20475" y="20477"/>
                  </a:lnTo>
                  <a:lnTo>
                    <a:pt x="20475" y="21254"/>
                  </a:lnTo>
                  <a:cubicBezTo>
                    <a:pt x="20475" y="21514"/>
                    <a:pt x="20605" y="21600"/>
                    <a:pt x="20692" y="21514"/>
                  </a:cubicBezTo>
                  <a:lnTo>
                    <a:pt x="21342" y="20477"/>
                  </a:lnTo>
                  <a:cubicBezTo>
                    <a:pt x="21429" y="20304"/>
                    <a:pt x="21429" y="20045"/>
                    <a:pt x="21386" y="199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C4F3FA3-DBDC-4560-8E41-12D2DB7D4C97}"/>
                </a:ext>
              </a:extLst>
            </p:cNvPr>
            <p:cNvSpPr/>
            <p:nvPr/>
          </p:nvSpPr>
          <p:spPr>
            <a:xfrm>
              <a:off x="1420385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25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A7BB34A-9257-4560-8863-04F431D5A9CD}"/>
                </a:ext>
              </a:extLst>
            </p:cNvPr>
            <p:cNvSpPr/>
            <p:nvPr/>
          </p:nvSpPr>
          <p:spPr>
            <a:xfrm>
              <a:off x="3863734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2B8798F-CCBC-46F3-8672-802945F3BD1E}"/>
                </a:ext>
              </a:extLst>
            </p:cNvPr>
            <p:cNvSpPr/>
            <p:nvPr/>
          </p:nvSpPr>
          <p:spPr>
            <a:xfrm>
              <a:off x="6264217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D46E835-FF69-402E-A118-FAB545B71117}"/>
                </a:ext>
              </a:extLst>
            </p:cNvPr>
            <p:cNvSpPr/>
            <p:nvPr/>
          </p:nvSpPr>
          <p:spPr>
            <a:xfrm>
              <a:off x="8707566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839818D-8E18-4750-9B5F-095D75860151}"/>
                </a:ext>
              </a:extLst>
            </p:cNvPr>
            <p:cNvSpPr/>
            <p:nvPr/>
          </p:nvSpPr>
          <p:spPr>
            <a:xfrm>
              <a:off x="6178486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" name="Graphic 37" descr="Users">
            <a:extLst>
              <a:ext uri="{FF2B5EF4-FFF2-40B4-BE49-F238E27FC236}">
                <a16:creationId xmlns:a16="http://schemas.microsoft.com/office/drawing/2014/main" id="{4FE205FA-87EF-40F9-8DB3-49243154B9D0}"/>
              </a:ext>
            </a:extLst>
          </p:cNvPr>
          <p:cNvGrpSpPr/>
          <p:nvPr/>
        </p:nvGrpSpPr>
        <p:grpSpPr>
          <a:xfrm>
            <a:off x="7313255" y="3485791"/>
            <a:ext cx="587885" cy="366729"/>
            <a:chOff x="9386725" y="2702119"/>
            <a:chExt cx="705724" cy="440237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ED796BB-7415-46B2-9F7C-9EC86C9955CD}"/>
                </a:ext>
              </a:extLst>
            </p:cNvPr>
            <p:cNvSpPr/>
            <p:nvPr/>
          </p:nvSpPr>
          <p:spPr>
            <a:xfrm>
              <a:off x="9462339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23A6C3-A8E7-47AC-A5A3-ADBFDDA2708B}"/>
                </a:ext>
              </a:extLst>
            </p:cNvPr>
            <p:cNvSpPr/>
            <p:nvPr/>
          </p:nvSpPr>
          <p:spPr>
            <a:xfrm>
              <a:off x="9865610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9B2DF6B-0224-4C43-AFF3-CA6581468B29}"/>
                </a:ext>
              </a:extLst>
            </p:cNvPr>
            <p:cNvSpPr/>
            <p:nvPr/>
          </p:nvSpPr>
          <p:spPr>
            <a:xfrm>
              <a:off x="9588361" y="2991130"/>
              <a:ext cx="302453" cy="151226"/>
            </a:xfrm>
            <a:custGeom>
              <a:avLst/>
              <a:gdLst>
                <a:gd name="connsiteX0" fmla="*/ 302453 w 302453"/>
                <a:gd name="connsiteY0" fmla="*/ 151227 h 151226"/>
                <a:gd name="connsiteX1" fmla="*/ 302453 w 302453"/>
                <a:gd name="connsiteY1" fmla="*/ 75613 h 151226"/>
                <a:gd name="connsiteX2" fmla="*/ 287331 w 302453"/>
                <a:gd name="connsiteY2" fmla="*/ 45368 h 151226"/>
                <a:gd name="connsiteX3" fmla="*/ 213398 w 302453"/>
                <a:gd name="connsiteY3" fmla="*/ 10082 h 151226"/>
                <a:gd name="connsiteX4" fmla="*/ 151227 w 302453"/>
                <a:gd name="connsiteY4" fmla="*/ 0 h 151226"/>
                <a:gd name="connsiteX5" fmla="*/ 89056 w 302453"/>
                <a:gd name="connsiteY5" fmla="*/ 10082 h 151226"/>
                <a:gd name="connsiteX6" fmla="*/ 15123 w 302453"/>
                <a:gd name="connsiteY6" fmla="*/ 45368 h 151226"/>
                <a:gd name="connsiteX7" fmla="*/ 0 w 302453"/>
                <a:gd name="connsiteY7" fmla="*/ 75613 h 151226"/>
                <a:gd name="connsiteX8" fmla="*/ 0 w 302453"/>
                <a:gd name="connsiteY8" fmla="*/ 151227 h 151226"/>
                <a:gd name="connsiteX9" fmla="*/ 302453 w 302453"/>
                <a:gd name="connsiteY9" fmla="*/ 151227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53" h="151226">
                  <a:moveTo>
                    <a:pt x="302453" y="151227"/>
                  </a:moveTo>
                  <a:lnTo>
                    <a:pt x="302453" y="75613"/>
                  </a:lnTo>
                  <a:cubicBezTo>
                    <a:pt x="302453" y="63851"/>
                    <a:pt x="297412" y="52089"/>
                    <a:pt x="287331" y="45368"/>
                  </a:cubicBezTo>
                  <a:cubicBezTo>
                    <a:pt x="267167" y="28565"/>
                    <a:pt x="240282" y="16803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6803"/>
                    <a:pt x="36967" y="30245"/>
                    <a:pt x="15123" y="45368"/>
                  </a:cubicBezTo>
                  <a:cubicBezTo>
                    <a:pt x="5041" y="5376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302453" y="151227"/>
                  </a:ln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CAE6894-96EA-4216-86ED-72E840A3E9F0}"/>
                </a:ext>
              </a:extLst>
            </p:cNvPr>
            <p:cNvSpPr/>
            <p:nvPr/>
          </p:nvSpPr>
          <p:spPr>
            <a:xfrm>
              <a:off x="9663974" y="281973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ECC1B29-84F2-4A5B-B1FC-7358D5741FDA}"/>
                </a:ext>
              </a:extLst>
            </p:cNvPr>
            <p:cNvSpPr/>
            <p:nvPr/>
          </p:nvSpPr>
          <p:spPr>
            <a:xfrm>
              <a:off x="9818561" y="2873509"/>
              <a:ext cx="273888" cy="151226"/>
            </a:xfrm>
            <a:custGeom>
              <a:avLst/>
              <a:gdLst>
                <a:gd name="connsiteX0" fmla="*/ 258766 w 273888"/>
                <a:gd name="connsiteY0" fmla="*/ 45368 h 151226"/>
                <a:gd name="connsiteX1" fmla="*/ 184833 w 273888"/>
                <a:gd name="connsiteY1" fmla="*/ 10082 h 151226"/>
                <a:gd name="connsiteX2" fmla="*/ 122662 w 273888"/>
                <a:gd name="connsiteY2" fmla="*/ 0 h 151226"/>
                <a:gd name="connsiteX3" fmla="*/ 60491 w 273888"/>
                <a:gd name="connsiteY3" fmla="*/ 10082 h 151226"/>
                <a:gd name="connsiteX4" fmla="*/ 30245 w 273888"/>
                <a:gd name="connsiteY4" fmla="*/ 21844 h 151226"/>
                <a:gd name="connsiteX5" fmla="*/ 30245 w 273888"/>
                <a:gd name="connsiteY5" fmla="*/ 23524 h 151226"/>
                <a:gd name="connsiteX6" fmla="*/ 0 w 273888"/>
                <a:gd name="connsiteY6" fmla="*/ 97457 h 151226"/>
                <a:gd name="connsiteX7" fmla="*/ 77294 w 273888"/>
                <a:gd name="connsiteY7" fmla="*/ 136104 h 151226"/>
                <a:gd name="connsiteX8" fmla="*/ 90736 w 273888"/>
                <a:gd name="connsiteY8" fmla="*/ 151227 h 151226"/>
                <a:gd name="connsiteX9" fmla="*/ 273888 w 273888"/>
                <a:gd name="connsiteY9" fmla="*/ 151227 h 151226"/>
                <a:gd name="connsiteX10" fmla="*/ 273888 w 273888"/>
                <a:gd name="connsiteY10" fmla="*/ 75613 h 151226"/>
                <a:gd name="connsiteX11" fmla="*/ 258766 w 273888"/>
                <a:gd name="connsiteY11" fmla="*/ 45368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888" h="151226">
                  <a:moveTo>
                    <a:pt x="258766" y="45368"/>
                  </a:moveTo>
                  <a:cubicBezTo>
                    <a:pt x="238602" y="28565"/>
                    <a:pt x="211717" y="16803"/>
                    <a:pt x="184833" y="10082"/>
                  </a:cubicBezTo>
                  <a:cubicBezTo>
                    <a:pt x="166349" y="5041"/>
                    <a:pt x="144505" y="0"/>
                    <a:pt x="122662" y="0"/>
                  </a:cubicBezTo>
                  <a:cubicBezTo>
                    <a:pt x="102498" y="0"/>
                    <a:pt x="80654" y="3361"/>
                    <a:pt x="60491" y="10082"/>
                  </a:cubicBezTo>
                  <a:cubicBezTo>
                    <a:pt x="50409" y="13442"/>
                    <a:pt x="40327" y="16803"/>
                    <a:pt x="30245" y="21844"/>
                  </a:cubicBezTo>
                  <a:lnTo>
                    <a:pt x="30245" y="23524"/>
                  </a:lnTo>
                  <a:cubicBezTo>
                    <a:pt x="30245" y="52089"/>
                    <a:pt x="18483" y="78974"/>
                    <a:pt x="0" y="97457"/>
                  </a:cubicBezTo>
                  <a:cubicBezTo>
                    <a:pt x="31926" y="107539"/>
                    <a:pt x="57130" y="120981"/>
                    <a:pt x="77294" y="136104"/>
                  </a:cubicBezTo>
                  <a:cubicBezTo>
                    <a:pt x="82334" y="141145"/>
                    <a:pt x="87375" y="144505"/>
                    <a:pt x="90736" y="151227"/>
                  </a:cubicBezTo>
                  <a:lnTo>
                    <a:pt x="273888" y="151227"/>
                  </a:lnTo>
                  <a:lnTo>
                    <a:pt x="273888" y="75613"/>
                  </a:lnTo>
                  <a:cubicBezTo>
                    <a:pt x="273888" y="63851"/>
                    <a:pt x="268847" y="52089"/>
                    <a:pt x="258766" y="45368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16D01F-6780-4464-9666-3C58A5003198}"/>
                </a:ext>
              </a:extLst>
            </p:cNvPr>
            <p:cNvSpPr/>
            <p:nvPr/>
          </p:nvSpPr>
          <p:spPr>
            <a:xfrm>
              <a:off x="9386725" y="2873509"/>
              <a:ext cx="273888" cy="151226"/>
            </a:xfrm>
            <a:custGeom>
              <a:avLst/>
              <a:gdLst>
                <a:gd name="connsiteX0" fmla="*/ 196595 w 273888"/>
                <a:gd name="connsiteY0" fmla="*/ 136104 h 151226"/>
                <a:gd name="connsiteX1" fmla="*/ 196595 w 273888"/>
                <a:gd name="connsiteY1" fmla="*/ 136104 h 151226"/>
                <a:gd name="connsiteX2" fmla="*/ 273888 w 273888"/>
                <a:gd name="connsiteY2" fmla="*/ 97457 h 151226"/>
                <a:gd name="connsiteX3" fmla="*/ 243643 w 273888"/>
                <a:gd name="connsiteY3" fmla="*/ 23524 h 151226"/>
                <a:gd name="connsiteX4" fmla="*/ 243643 w 273888"/>
                <a:gd name="connsiteY4" fmla="*/ 20164 h 151226"/>
                <a:gd name="connsiteX5" fmla="*/ 213398 w 273888"/>
                <a:gd name="connsiteY5" fmla="*/ 10082 h 151226"/>
                <a:gd name="connsiteX6" fmla="*/ 151227 w 273888"/>
                <a:gd name="connsiteY6" fmla="*/ 0 h 151226"/>
                <a:gd name="connsiteX7" fmla="*/ 89056 w 273888"/>
                <a:gd name="connsiteY7" fmla="*/ 10082 h 151226"/>
                <a:gd name="connsiteX8" fmla="*/ 15123 w 273888"/>
                <a:gd name="connsiteY8" fmla="*/ 45368 h 151226"/>
                <a:gd name="connsiteX9" fmla="*/ 0 w 273888"/>
                <a:gd name="connsiteY9" fmla="*/ 75613 h 151226"/>
                <a:gd name="connsiteX10" fmla="*/ 0 w 273888"/>
                <a:gd name="connsiteY10" fmla="*/ 151227 h 151226"/>
                <a:gd name="connsiteX11" fmla="*/ 181472 w 273888"/>
                <a:gd name="connsiteY11" fmla="*/ 151227 h 151226"/>
                <a:gd name="connsiteX12" fmla="*/ 196595 w 273888"/>
                <a:gd name="connsiteY12" fmla="*/ 136104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3888" h="151226">
                  <a:moveTo>
                    <a:pt x="196595" y="136104"/>
                  </a:moveTo>
                  <a:lnTo>
                    <a:pt x="196595" y="136104"/>
                  </a:lnTo>
                  <a:cubicBezTo>
                    <a:pt x="220119" y="119301"/>
                    <a:pt x="247004" y="105859"/>
                    <a:pt x="273888" y="97457"/>
                  </a:cubicBezTo>
                  <a:cubicBezTo>
                    <a:pt x="255405" y="77294"/>
                    <a:pt x="243643" y="52089"/>
                    <a:pt x="243643" y="23524"/>
                  </a:cubicBezTo>
                  <a:cubicBezTo>
                    <a:pt x="243643" y="21844"/>
                    <a:pt x="243643" y="21844"/>
                    <a:pt x="243643" y="20164"/>
                  </a:cubicBezTo>
                  <a:cubicBezTo>
                    <a:pt x="233561" y="16803"/>
                    <a:pt x="223479" y="11762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8483"/>
                    <a:pt x="36967" y="30245"/>
                    <a:pt x="15123" y="45368"/>
                  </a:cubicBezTo>
                  <a:cubicBezTo>
                    <a:pt x="5041" y="5208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181472" y="151227"/>
                  </a:lnTo>
                  <a:cubicBezTo>
                    <a:pt x="186513" y="144505"/>
                    <a:pt x="189873" y="141145"/>
                    <a:pt x="196595" y="136104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" name="Graphic 38" descr="Puzzle">
            <a:extLst>
              <a:ext uri="{FF2B5EF4-FFF2-40B4-BE49-F238E27FC236}">
                <a16:creationId xmlns:a16="http://schemas.microsoft.com/office/drawing/2014/main" id="{F257EDE0-B5C5-4373-962D-2DAC4E7F88F6}"/>
              </a:ext>
            </a:extLst>
          </p:cNvPr>
          <p:cNvSpPr/>
          <p:nvPr/>
        </p:nvSpPr>
        <p:spPr>
          <a:xfrm>
            <a:off x="5294806" y="3375211"/>
            <a:ext cx="559891" cy="559891"/>
          </a:xfrm>
          <a:custGeom>
            <a:avLst/>
            <a:gdLst>
              <a:gd name="connsiteX0" fmla="*/ 434356 w 672118"/>
              <a:gd name="connsiteY0" fmla="*/ 509970 h 672118"/>
              <a:gd name="connsiteX1" fmla="*/ 398230 w 672118"/>
              <a:gd name="connsiteY1" fmla="*/ 399070 h 672118"/>
              <a:gd name="connsiteX2" fmla="*/ 404111 w 672118"/>
              <a:gd name="connsiteY2" fmla="*/ 393189 h 672118"/>
              <a:gd name="connsiteX3" fmla="*/ 516691 w 672118"/>
              <a:gd name="connsiteY3" fmla="*/ 427635 h 672118"/>
              <a:gd name="connsiteX4" fmla="*/ 576341 w 672118"/>
              <a:gd name="connsiteY4" fmla="*/ 475524 h 672118"/>
              <a:gd name="connsiteX5" fmla="*/ 672118 w 672118"/>
              <a:gd name="connsiteY5" fmla="*/ 379747 h 672118"/>
              <a:gd name="connsiteX6" fmla="*/ 529293 w 672118"/>
              <a:gd name="connsiteY6" fmla="*/ 236922 h 672118"/>
              <a:gd name="connsiteX7" fmla="*/ 577182 w 672118"/>
              <a:gd name="connsiteY7" fmla="*/ 177271 h 672118"/>
              <a:gd name="connsiteX8" fmla="*/ 611628 w 672118"/>
              <a:gd name="connsiteY8" fmla="*/ 64691 h 672118"/>
              <a:gd name="connsiteX9" fmla="*/ 605747 w 672118"/>
              <a:gd name="connsiteY9" fmla="*/ 58810 h 672118"/>
              <a:gd name="connsiteX10" fmla="*/ 494847 w 672118"/>
              <a:gd name="connsiteY10" fmla="*/ 94937 h 672118"/>
              <a:gd name="connsiteX11" fmla="*/ 435197 w 672118"/>
              <a:gd name="connsiteY11" fmla="*/ 142825 h 672118"/>
              <a:gd name="connsiteX12" fmla="*/ 292371 w 672118"/>
              <a:gd name="connsiteY12" fmla="*/ 0 h 672118"/>
              <a:gd name="connsiteX13" fmla="*/ 195754 w 672118"/>
              <a:gd name="connsiteY13" fmla="*/ 95777 h 672118"/>
              <a:gd name="connsiteX14" fmla="*/ 243643 w 672118"/>
              <a:gd name="connsiteY14" fmla="*/ 155427 h 672118"/>
              <a:gd name="connsiteX15" fmla="*/ 279769 w 672118"/>
              <a:gd name="connsiteY15" fmla="*/ 266327 h 672118"/>
              <a:gd name="connsiteX16" fmla="*/ 273888 w 672118"/>
              <a:gd name="connsiteY16" fmla="*/ 272208 h 672118"/>
              <a:gd name="connsiteX17" fmla="*/ 161308 w 672118"/>
              <a:gd name="connsiteY17" fmla="*/ 237762 h 672118"/>
              <a:gd name="connsiteX18" fmla="*/ 101658 w 672118"/>
              <a:gd name="connsiteY18" fmla="*/ 189873 h 672118"/>
              <a:gd name="connsiteX19" fmla="*/ 0 w 672118"/>
              <a:gd name="connsiteY19" fmla="*/ 292371 h 672118"/>
              <a:gd name="connsiteX20" fmla="*/ 142825 w 672118"/>
              <a:gd name="connsiteY20" fmla="*/ 435197 h 672118"/>
              <a:gd name="connsiteX21" fmla="*/ 94937 w 672118"/>
              <a:gd name="connsiteY21" fmla="*/ 494847 h 672118"/>
              <a:gd name="connsiteX22" fmla="*/ 60491 w 672118"/>
              <a:gd name="connsiteY22" fmla="*/ 607427 h 672118"/>
              <a:gd name="connsiteX23" fmla="*/ 66372 w 672118"/>
              <a:gd name="connsiteY23" fmla="*/ 613308 h 672118"/>
              <a:gd name="connsiteX24" fmla="*/ 177271 w 672118"/>
              <a:gd name="connsiteY24" fmla="*/ 577182 h 672118"/>
              <a:gd name="connsiteX25" fmla="*/ 236922 w 672118"/>
              <a:gd name="connsiteY25" fmla="*/ 529293 h 672118"/>
              <a:gd name="connsiteX26" fmla="*/ 379747 w 672118"/>
              <a:gd name="connsiteY26" fmla="*/ 672118 h 672118"/>
              <a:gd name="connsiteX27" fmla="*/ 482245 w 672118"/>
              <a:gd name="connsiteY27" fmla="*/ 569620 h 672118"/>
              <a:gd name="connsiteX28" fmla="*/ 434356 w 672118"/>
              <a:gd name="connsiteY28" fmla="*/ 509970 h 67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2118" h="672118">
                <a:moveTo>
                  <a:pt x="434356" y="509970"/>
                </a:moveTo>
                <a:cubicBezTo>
                  <a:pt x="378907" y="511650"/>
                  <a:pt x="358743" y="440238"/>
                  <a:pt x="398230" y="399070"/>
                </a:cubicBezTo>
                <a:lnTo>
                  <a:pt x="404111" y="393189"/>
                </a:lnTo>
                <a:cubicBezTo>
                  <a:pt x="445278" y="353702"/>
                  <a:pt x="518371" y="372186"/>
                  <a:pt x="516691" y="427635"/>
                </a:cubicBezTo>
                <a:cubicBezTo>
                  <a:pt x="515851" y="459561"/>
                  <a:pt x="553658" y="498208"/>
                  <a:pt x="576341" y="475524"/>
                </a:cubicBezTo>
                <a:lnTo>
                  <a:pt x="672118" y="379747"/>
                </a:lnTo>
                <a:lnTo>
                  <a:pt x="529293" y="236922"/>
                </a:lnTo>
                <a:cubicBezTo>
                  <a:pt x="506609" y="214238"/>
                  <a:pt x="545256" y="176431"/>
                  <a:pt x="577182" y="177271"/>
                </a:cubicBezTo>
                <a:cubicBezTo>
                  <a:pt x="632631" y="178952"/>
                  <a:pt x="651115" y="105859"/>
                  <a:pt x="611628" y="64691"/>
                </a:cubicBezTo>
                <a:lnTo>
                  <a:pt x="605747" y="58810"/>
                </a:lnTo>
                <a:cubicBezTo>
                  <a:pt x="564579" y="19323"/>
                  <a:pt x="493167" y="39487"/>
                  <a:pt x="494847" y="94937"/>
                </a:cubicBezTo>
                <a:cubicBezTo>
                  <a:pt x="495687" y="126862"/>
                  <a:pt x="457881" y="165509"/>
                  <a:pt x="435197" y="142825"/>
                </a:cubicBezTo>
                <a:lnTo>
                  <a:pt x="292371" y="0"/>
                </a:lnTo>
                <a:lnTo>
                  <a:pt x="195754" y="95777"/>
                </a:lnTo>
                <a:cubicBezTo>
                  <a:pt x="173070" y="118461"/>
                  <a:pt x="211717" y="156268"/>
                  <a:pt x="243643" y="155427"/>
                </a:cubicBezTo>
                <a:cubicBezTo>
                  <a:pt x="299093" y="153747"/>
                  <a:pt x="319256" y="225160"/>
                  <a:pt x="279769" y="266327"/>
                </a:cubicBezTo>
                <a:lnTo>
                  <a:pt x="273888" y="272208"/>
                </a:lnTo>
                <a:cubicBezTo>
                  <a:pt x="232721" y="311695"/>
                  <a:pt x="159628" y="293212"/>
                  <a:pt x="161308" y="237762"/>
                </a:cubicBezTo>
                <a:cubicBezTo>
                  <a:pt x="162149" y="205836"/>
                  <a:pt x="124342" y="167189"/>
                  <a:pt x="101658" y="189873"/>
                </a:cubicBezTo>
                <a:lnTo>
                  <a:pt x="0" y="292371"/>
                </a:lnTo>
                <a:lnTo>
                  <a:pt x="142825" y="435197"/>
                </a:lnTo>
                <a:cubicBezTo>
                  <a:pt x="165509" y="457881"/>
                  <a:pt x="126862" y="495687"/>
                  <a:pt x="94937" y="494847"/>
                </a:cubicBezTo>
                <a:cubicBezTo>
                  <a:pt x="39487" y="493167"/>
                  <a:pt x="21004" y="566260"/>
                  <a:pt x="60491" y="607427"/>
                </a:cubicBezTo>
                <a:lnTo>
                  <a:pt x="66372" y="613308"/>
                </a:lnTo>
                <a:cubicBezTo>
                  <a:pt x="107539" y="652795"/>
                  <a:pt x="178952" y="632631"/>
                  <a:pt x="177271" y="577182"/>
                </a:cubicBezTo>
                <a:cubicBezTo>
                  <a:pt x="176431" y="545256"/>
                  <a:pt x="214238" y="506609"/>
                  <a:pt x="236922" y="529293"/>
                </a:cubicBezTo>
                <a:lnTo>
                  <a:pt x="379747" y="672118"/>
                </a:lnTo>
                <a:lnTo>
                  <a:pt x="482245" y="569620"/>
                </a:lnTo>
                <a:cubicBezTo>
                  <a:pt x="504929" y="546936"/>
                  <a:pt x="467122" y="509130"/>
                  <a:pt x="434356" y="50997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83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1" name="Graphic 39" descr="Lightbulb">
            <a:extLst>
              <a:ext uri="{FF2B5EF4-FFF2-40B4-BE49-F238E27FC236}">
                <a16:creationId xmlns:a16="http://schemas.microsoft.com/office/drawing/2014/main" id="{1320FE40-23D3-40B2-B458-F22E23B5900B}"/>
              </a:ext>
            </a:extLst>
          </p:cNvPr>
          <p:cNvGrpSpPr/>
          <p:nvPr/>
        </p:nvGrpSpPr>
        <p:grpSpPr>
          <a:xfrm>
            <a:off x="3239156" y="3333220"/>
            <a:ext cx="671870" cy="671870"/>
            <a:chOff x="4495995" y="2518967"/>
            <a:chExt cx="806542" cy="80654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1BEAF6B-D236-42C9-B6F6-E9BBA1F8EB34}"/>
                </a:ext>
              </a:extLst>
            </p:cNvPr>
            <p:cNvSpPr/>
            <p:nvPr/>
          </p:nvSpPr>
          <p:spPr>
            <a:xfrm>
              <a:off x="4790046" y="3056661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9DB80-D478-4B98-A1CC-29743A5C5604}"/>
                </a:ext>
              </a:extLst>
            </p:cNvPr>
            <p:cNvSpPr/>
            <p:nvPr/>
          </p:nvSpPr>
          <p:spPr>
            <a:xfrm>
              <a:off x="4790046" y="3140676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2C25F6-30F6-4B15-8BFD-E94DAD1CEE7E}"/>
                </a:ext>
              </a:extLst>
            </p:cNvPr>
            <p:cNvSpPr/>
            <p:nvPr/>
          </p:nvSpPr>
          <p:spPr>
            <a:xfrm>
              <a:off x="4844656" y="3224691"/>
              <a:ext cx="109219" cy="50408"/>
            </a:xfrm>
            <a:custGeom>
              <a:avLst/>
              <a:gdLst>
                <a:gd name="connsiteX0" fmla="*/ 0 w 109219"/>
                <a:gd name="connsiteY0" fmla="*/ 0 h 50408"/>
                <a:gd name="connsiteX1" fmla="*/ 54610 w 109219"/>
                <a:gd name="connsiteY1" fmla="*/ 50409 h 50408"/>
                <a:gd name="connsiteX2" fmla="*/ 109219 w 109219"/>
                <a:gd name="connsiteY2" fmla="*/ 0 h 50408"/>
                <a:gd name="connsiteX3" fmla="*/ 0 w 109219"/>
                <a:gd name="connsiteY3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19" h="50408">
                  <a:moveTo>
                    <a:pt x="0" y="0"/>
                  </a:moveTo>
                  <a:cubicBezTo>
                    <a:pt x="2520" y="28565"/>
                    <a:pt x="26045" y="50409"/>
                    <a:pt x="54610" y="50409"/>
                  </a:cubicBezTo>
                  <a:cubicBezTo>
                    <a:pt x="83175" y="50409"/>
                    <a:pt x="106699" y="28565"/>
                    <a:pt x="109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77E8282-96C0-456B-9C1D-0476745A00D9}"/>
                </a:ext>
              </a:extLst>
            </p:cNvPr>
            <p:cNvSpPr/>
            <p:nvPr/>
          </p:nvSpPr>
          <p:spPr>
            <a:xfrm>
              <a:off x="4680827" y="2569375"/>
              <a:ext cx="436876" cy="453679"/>
            </a:xfrm>
            <a:custGeom>
              <a:avLst/>
              <a:gdLst>
                <a:gd name="connsiteX0" fmla="*/ 218438 w 436876"/>
                <a:gd name="connsiteY0" fmla="*/ 0 h 453679"/>
                <a:gd name="connsiteX1" fmla="*/ 218438 w 436876"/>
                <a:gd name="connsiteY1" fmla="*/ 0 h 453679"/>
                <a:gd name="connsiteX2" fmla="*/ 218438 w 436876"/>
                <a:gd name="connsiteY2" fmla="*/ 0 h 453679"/>
                <a:gd name="connsiteX3" fmla="*/ 0 w 436876"/>
                <a:gd name="connsiteY3" fmla="*/ 215918 h 453679"/>
                <a:gd name="connsiteX4" fmla="*/ 0 w 436876"/>
                <a:gd name="connsiteY4" fmla="*/ 223479 h 453679"/>
                <a:gd name="connsiteX5" fmla="*/ 15123 w 436876"/>
                <a:gd name="connsiteY5" fmla="*/ 299093 h 453679"/>
                <a:gd name="connsiteX6" fmla="*/ 52929 w 436876"/>
                <a:gd name="connsiteY6" fmla="*/ 361264 h 453679"/>
                <a:gd name="connsiteX7" fmla="*/ 104178 w 436876"/>
                <a:gd name="connsiteY7" fmla="*/ 444438 h 453679"/>
                <a:gd name="connsiteX8" fmla="*/ 119301 w 436876"/>
                <a:gd name="connsiteY8" fmla="*/ 453680 h 453679"/>
                <a:gd name="connsiteX9" fmla="*/ 317576 w 436876"/>
                <a:gd name="connsiteY9" fmla="*/ 453680 h 453679"/>
                <a:gd name="connsiteX10" fmla="*/ 332699 w 436876"/>
                <a:gd name="connsiteY10" fmla="*/ 444438 h 453679"/>
                <a:gd name="connsiteX11" fmla="*/ 383948 w 436876"/>
                <a:gd name="connsiteY11" fmla="*/ 361264 h 453679"/>
                <a:gd name="connsiteX12" fmla="*/ 421754 w 436876"/>
                <a:gd name="connsiteY12" fmla="*/ 299093 h 453679"/>
                <a:gd name="connsiteX13" fmla="*/ 436877 w 436876"/>
                <a:gd name="connsiteY13" fmla="*/ 223479 h 453679"/>
                <a:gd name="connsiteX14" fmla="*/ 436877 w 436876"/>
                <a:gd name="connsiteY14" fmla="*/ 215918 h 453679"/>
                <a:gd name="connsiteX15" fmla="*/ 218438 w 436876"/>
                <a:gd name="connsiteY15" fmla="*/ 0 h 453679"/>
                <a:gd name="connsiteX16" fmla="*/ 386468 w 436876"/>
                <a:gd name="connsiteY16" fmla="*/ 222639 h 453679"/>
                <a:gd name="connsiteX17" fmla="*/ 374706 w 436876"/>
                <a:gd name="connsiteY17" fmla="*/ 281450 h 453679"/>
                <a:gd name="connsiteX18" fmla="*/ 346141 w 436876"/>
                <a:gd name="connsiteY18" fmla="*/ 327658 h 453679"/>
                <a:gd name="connsiteX19" fmla="*/ 297412 w 436876"/>
                <a:gd name="connsiteY19" fmla="*/ 403271 h 453679"/>
                <a:gd name="connsiteX20" fmla="*/ 218438 w 436876"/>
                <a:gd name="connsiteY20" fmla="*/ 403271 h 453679"/>
                <a:gd name="connsiteX21" fmla="*/ 140305 w 436876"/>
                <a:gd name="connsiteY21" fmla="*/ 403271 h 453679"/>
                <a:gd name="connsiteX22" fmla="*/ 91576 w 436876"/>
                <a:gd name="connsiteY22" fmla="*/ 327658 h 453679"/>
                <a:gd name="connsiteX23" fmla="*/ 63011 w 436876"/>
                <a:gd name="connsiteY23" fmla="*/ 281450 h 453679"/>
                <a:gd name="connsiteX24" fmla="*/ 51249 w 436876"/>
                <a:gd name="connsiteY24" fmla="*/ 222639 h 453679"/>
                <a:gd name="connsiteX25" fmla="*/ 51249 w 436876"/>
                <a:gd name="connsiteY25" fmla="*/ 215918 h 453679"/>
                <a:gd name="connsiteX26" fmla="*/ 219279 w 436876"/>
                <a:gd name="connsiteY26" fmla="*/ 49569 h 453679"/>
                <a:gd name="connsiteX27" fmla="*/ 219279 w 436876"/>
                <a:gd name="connsiteY27" fmla="*/ 49569 h 453679"/>
                <a:gd name="connsiteX28" fmla="*/ 219279 w 436876"/>
                <a:gd name="connsiteY28" fmla="*/ 49569 h 453679"/>
                <a:gd name="connsiteX29" fmla="*/ 219279 w 436876"/>
                <a:gd name="connsiteY29" fmla="*/ 49569 h 453679"/>
                <a:gd name="connsiteX30" fmla="*/ 219279 w 436876"/>
                <a:gd name="connsiteY30" fmla="*/ 49569 h 453679"/>
                <a:gd name="connsiteX31" fmla="*/ 219279 w 436876"/>
                <a:gd name="connsiteY31" fmla="*/ 49569 h 453679"/>
                <a:gd name="connsiteX32" fmla="*/ 219279 w 436876"/>
                <a:gd name="connsiteY32" fmla="*/ 49569 h 453679"/>
                <a:gd name="connsiteX33" fmla="*/ 387308 w 436876"/>
                <a:gd name="connsiteY33" fmla="*/ 215918 h 453679"/>
                <a:gd name="connsiteX34" fmla="*/ 387308 w 436876"/>
                <a:gd name="connsiteY34" fmla="*/ 222639 h 45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6876" h="453679">
                  <a:moveTo>
                    <a:pt x="218438" y="0"/>
                  </a:moveTo>
                  <a:cubicBezTo>
                    <a:pt x="218438" y="0"/>
                    <a:pt x="218438" y="0"/>
                    <a:pt x="218438" y="0"/>
                  </a:cubicBezTo>
                  <a:cubicBezTo>
                    <a:pt x="218438" y="0"/>
                    <a:pt x="218438" y="0"/>
                    <a:pt x="218438" y="0"/>
                  </a:cubicBezTo>
                  <a:cubicBezTo>
                    <a:pt x="99137" y="840"/>
                    <a:pt x="2520" y="96617"/>
                    <a:pt x="0" y="215918"/>
                  </a:cubicBezTo>
                  <a:lnTo>
                    <a:pt x="0" y="223479"/>
                  </a:lnTo>
                  <a:cubicBezTo>
                    <a:pt x="840" y="249524"/>
                    <a:pt x="5881" y="274728"/>
                    <a:pt x="15123" y="299093"/>
                  </a:cubicBezTo>
                  <a:cubicBezTo>
                    <a:pt x="24364" y="321777"/>
                    <a:pt x="36967" y="342780"/>
                    <a:pt x="52929" y="361264"/>
                  </a:cubicBezTo>
                  <a:cubicBezTo>
                    <a:pt x="73093" y="383107"/>
                    <a:pt x="94937" y="425955"/>
                    <a:pt x="104178" y="444438"/>
                  </a:cubicBezTo>
                  <a:cubicBezTo>
                    <a:pt x="106699" y="450319"/>
                    <a:pt x="112580" y="453680"/>
                    <a:pt x="119301" y="453680"/>
                  </a:cubicBezTo>
                  <a:lnTo>
                    <a:pt x="317576" y="453680"/>
                  </a:lnTo>
                  <a:cubicBezTo>
                    <a:pt x="324297" y="453680"/>
                    <a:pt x="330178" y="450319"/>
                    <a:pt x="332699" y="444438"/>
                  </a:cubicBezTo>
                  <a:cubicBezTo>
                    <a:pt x="341940" y="425955"/>
                    <a:pt x="363784" y="383107"/>
                    <a:pt x="383948" y="361264"/>
                  </a:cubicBezTo>
                  <a:cubicBezTo>
                    <a:pt x="399910" y="342780"/>
                    <a:pt x="413353" y="321777"/>
                    <a:pt x="421754" y="299093"/>
                  </a:cubicBezTo>
                  <a:cubicBezTo>
                    <a:pt x="430996" y="274728"/>
                    <a:pt x="436037" y="249524"/>
                    <a:pt x="436877" y="223479"/>
                  </a:cubicBezTo>
                  <a:lnTo>
                    <a:pt x="436877" y="215918"/>
                  </a:lnTo>
                  <a:cubicBezTo>
                    <a:pt x="434356" y="96617"/>
                    <a:pt x="337739" y="840"/>
                    <a:pt x="218438" y="0"/>
                  </a:cubicBezTo>
                  <a:close/>
                  <a:moveTo>
                    <a:pt x="386468" y="222639"/>
                  </a:moveTo>
                  <a:cubicBezTo>
                    <a:pt x="385628" y="242803"/>
                    <a:pt x="381427" y="262966"/>
                    <a:pt x="374706" y="281450"/>
                  </a:cubicBezTo>
                  <a:cubicBezTo>
                    <a:pt x="367985" y="298253"/>
                    <a:pt x="358743" y="314215"/>
                    <a:pt x="346141" y="327658"/>
                  </a:cubicBezTo>
                  <a:cubicBezTo>
                    <a:pt x="326818" y="351182"/>
                    <a:pt x="310015" y="376386"/>
                    <a:pt x="297412" y="403271"/>
                  </a:cubicBezTo>
                  <a:lnTo>
                    <a:pt x="218438" y="403271"/>
                  </a:lnTo>
                  <a:lnTo>
                    <a:pt x="140305" y="403271"/>
                  </a:lnTo>
                  <a:cubicBezTo>
                    <a:pt x="126862" y="376386"/>
                    <a:pt x="110059" y="351182"/>
                    <a:pt x="91576" y="327658"/>
                  </a:cubicBezTo>
                  <a:cubicBezTo>
                    <a:pt x="79814" y="314215"/>
                    <a:pt x="69732" y="298253"/>
                    <a:pt x="63011" y="281450"/>
                  </a:cubicBezTo>
                  <a:cubicBezTo>
                    <a:pt x="55450" y="262966"/>
                    <a:pt x="52089" y="242803"/>
                    <a:pt x="51249" y="222639"/>
                  </a:cubicBezTo>
                  <a:lnTo>
                    <a:pt x="51249" y="215918"/>
                  </a:lnTo>
                  <a:cubicBezTo>
                    <a:pt x="52929" y="124342"/>
                    <a:pt x="127702" y="5040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219279" y="49569"/>
                    <a:pt x="219279" y="49569"/>
                    <a:pt x="219279" y="49569"/>
                  </a:cubicBezTo>
                  <a:cubicBezTo>
                    <a:pt x="219279" y="49569"/>
                    <a:pt x="219279" y="4956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310855" y="50409"/>
                    <a:pt x="385628" y="123502"/>
                    <a:pt x="387308" y="215918"/>
                  </a:cubicBezTo>
                  <a:lnTo>
                    <a:pt x="387308" y="222639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42" descr="Rocket">
            <a:extLst>
              <a:ext uri="{FF2B5EF4-FFF2-40B4-BE49-F238E27FC236}">
                <a16:creationId xmlns:a16="http://schemas.microsoft.com/office/drawing/2014/main" id="{BD9616C4-1A60-40F1-B1B1-723BA1E8BCE3}"/>
              </a:ext>
            </a:extLst>
          </p:cNvPr>
          <p:cNvGrpSpPr/>
          <p:nvPr/>
        </p:nvGrpSpPr>
        <p:grpSpPr>
          <a:xfrm>
            <a:off x="1203785" y="3318660"/>
            <a:ext cx="671870" cy="671870"/>
            <a:chOff x="2052646" y="2501488"/>
            <a:chExt cx="806542" cy="80654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9ACB17-7824-48BB-AF13-0923A6B9EF64}"/>
                </a:ext>
              </a:extLst>
            </p:cNvPr>
            <p:cNvSpPr/>
            <p:nvPr/>
          </p:nvSpPr>
          <p:spPr>
            <a:xfrm>
              <a:off x="2639909" y="2567612"/>
              <a:ext cx="154134" cy="148112"/>
            </a:xfrm>
            <a:custGeom>
              <a:avLst/>
              <a:gdLst>
                <a:gd name="connsiteX0" fmla="*/ 150386 w 154134"/>
                <a:gd name="connsiteY0" fmla="*/ 4448 h 148112"/>
                <a:gd name="connsiteX1" fmla="*/ 0 w 154134"/>
                <a:gd name="connsiteY1" fmla="*/ 22931 h 148112"/>
                <a:gd name="connsiteX2" fmla="*/ 68892 w 154134"/>
                <a:gd name="connsiteY2" fmla="*/ 77540 h 148112"/>
                <a:gd name="connsiteX3" fmla="*/ 124342 w 154134"/>
                <a:gd name="connsiteY3" fmla="*/ 148113 h 148112"/>
                <a:gd name="connsiteX4" fmla="*/ 150386 w 154134"/>
                <a:gd name="connsiteY4" fmla="*/ 4448 h 14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4" h="148112">
                  <a:moveTo>
                    <a:pt x="150386" y="4448"/>
                  </a:moveTo>
                  <a:cubicBezTo>
                    <a:pt x="138624" y="-7315"/>
                    <a:pt x="63011" y="6128"/>
                    <a:pt x="0" y="22931"/>
                  </a:cubicBezTo>
                  <a:cubicBezTo>
                    <a:pt x="22684" y="36373"/>
                    <a:pt x="46208" y="54856"/>
                    <a:pt x="68892" y="77540"/>
                  </a:cubicBezTo>
                  <a:cubicBezTo>
                    <a:pt x="92416" y="101065"/>
                    <a:pt x="110900" y="124589"/>
                    <a:pt x="124342" y="148113"/>
                  </a:cubicBezTo>
                  <a:cubicBezTo>
                    <a:pt x="141145" y="83421"/>
                    <a:pt x="162989" y="16210"/>
                    <a:pt x="150386" y="444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67219-A4F8-4025-98DF-F5BE25662466}"/>
                </a:ext>
              </a:extLst>
            </p:cNvPr>
            <p:cNvSpPr/>
            <p:nvPr/>
          </p:nvSpPr>
          <p:spPr>
            <a:xfrm>
              <a:off x="2117394" y="2798585"/>
              <a:ext cx="204939" cy="196018"/>
            </a:xfrm>
            <a:custGeom>
              <a:avLst/>
              <a:gdLst>
                <a:gd name="connsiteX0" fmla="*/ 204939 w 204939"/>
                <a:gd name="connsiteY0" fmla="*/ 12917 h 196018"/>
                <a:gd name="connsiteX1" fmla="*/ 176374 w 204939"/>
                <a:gd name="connsiteY1" fmla="*/ 1996 h 196018"/>
                <a:gd name="connsiteX2" fmla="*/ 142768 w 204939"/>
                <a:gd name="connsiteY2" fmla="*/ 8717 h 196018"/>
                <a:gd name="connsiteX3" fmla="*/ 9185 w 204939"/>
                <a:gd name="connsiteY3" fmla="*/ 142300 h 196018"/>
                <a:gd name="connsiteX4" fmla="*/ 37750 w 204939"/>
                <a:gd name="connsiteY4" fmla="*/ 195230 h 196018"/>
                <a:gd name="connsiteX5" fmla="*/ 149490 w 204939"/>
                <a:gd name="connsiteY5" fmla="*/ 170025 h 196018"/>
                <a:gd name="connsiteX6" fmla="*/ 204939 w 204939"/>
                <a:gd name="connsiteY6" fmla="*/ 12917 h 19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939" h="196018">
                  <a:moveTo>
                    <a:pt x="204939" y="12917"/>
                  </a:moveTo>
                  <a:lnTo>
                    <a:pt x="176374" y="1996"/>
                  </a:lnTo>
                  <a:cubicBezTo>
                    <a:pt x="164612" y="-2205"/>
                    <a:pt x="152010" y="315"/>
                    <a:pt x="142768" y="8717"/>
                  </a:cubicBezTo>
                  <a:lnTo>
                    <a:pt x="9185" y="142300"/>
                  </a:lnTo>
                  <a:cubicBezTo>
                    <a:pt x="-12659" y="164144"/>
                    <a:pt x="7505" y="201951"/>
                    <a:pt x="37750" y="195230"/>
                  </a:cubicBezTo>
                  <a:lnTo>
                    <a:pt x="149490" y="170025"/>
                  </a:lnTo>
                  <a:cubicBezTo>
                    <a:pt x="158731" y="128018"/>
                    <a:pt x="173854" y="71728"/>
                    <a:pt x="204939" y="12917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2B10F3C-9A92-4555-96F7-3BD86115221E}"/>
                </a:ext>
              </a:extLst>
            </p:cNvPr>
            <p:cNvSpPr/>
            <p:nvPr/>
          </p:nvSpPr>
          <p:spPr>
            <a:xfrm>
              <a:off x="2364376" y="3030781"/>
              <a:ext cx="196406" cy="211189"/>
            </a:xfrm>
            <a:custGeom>
              <a:avLst/>
              <a:gdLst>
                <a:gd name="connsiteX0" fmla="*/ 180596 w 196406"/>
                <a:gd name="connsiteY0" fmla="*/ 0 h 211189"/>
                <a:gd name="connsiteX1" fmla="*/ 26849 w 196406"/>
                <a:gd name="connsiteY1" fmla="*/ 53769 h 211189"/>
                <a:gd name="connsiteX2" fmla="*/ 804 w 196406"/>
                <a:gd name="connsiteY2" fmla="*/ 173070 h 211189"/>
                <a:gd name="connsiteX3" fmla="*/ 53733 w 196406"/>
                <a:gd name="connsiteY3" fmla="*/ 201636 h 211189"/>
                <a:gd name="connsiteX4" fmla="*/ 187317 w 196406"/>
                <a:gd name="connsiteY4" fmla="*/ 68052 h 211189"/>
                <a:gd name="connsiteX5" fmla="*/ 194038 w 196406"/>
                <a:gd name="connsiteY5" fmla="*/ 34446 h 211189"/>
                <a:gd name="connsiteX6" fmla="*/ 180596 w 196406"/>
                <a:gd name="connsiteY6" fmla="*/ 0 h 21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406" h="211189">
                  <a:moveTo>
                    <a:pt x="180596" y="0"/>
                  </a:moveTo>
                  <a:cubicBezTo>
                    <a:pt x="124306" y="29405"/>
                    <a:pt x="70536" y="45368"/>
                    <a:pt x="26849" y="53769"/>
                  </a:cubicBezTo>
                  <a:lnTo>
                    <a:pt x="804" y="173070"/>
                  </a:lnTo>
                  <a:cubicBezTo>
                    <a:pt x="-5917" y="203316"/>
                    <a:pt x="31049" y="224319"/>
                    <a:pt x="53733" y="201636"/>
                  </a:cubicBezTo>
                  <a:lnTo>
                    <a:pt x="187317" y="68052"/>
                  </a:lnTo>
                  <a:cubicBezTo>
                    <a:pt x="195718" y="59650"/>
                    <a:pt x="199079" y="46208"/>
                    <a:pt x="194038" y="34446"/>
                  </a:cubicBezTo>
                  <a:lnTo>
                    <a:pt x="180596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7AF08AF-93C9-47BF-9A7B-F438EB624F59}"/>
                </a:ext>
              </a:extLst>
            </p:cNvPr>
            <p:cNvSpPr/>
            <p:nvPr/>
          </p:nvSpPr>
          <p:spPr>
            <a:xfrm>
              <a:off x="2296288" y="2605666"/>
              <a:ext cx="451999" cy="451159"/>
            </a:xfrm>
            <a:custGeom>
              <a:avLst/>
              <a:gdLst>
                <a:gd name="connsiteX0" fmla="*/ 298253 w 451999"/>
                <a:gd name="connsiteY0" fmla="*/ 0 h 451159"/>
                <a:gd name="connsiteX1" fmla="*/ 137784 w 451999"/>
                <a:gd name="connsiteY1" fmla="*/ 109219 h 451159"/>
                <a:gd name="connsiteX2" fmla="*/ 0 w 451999"/>
                <a:gd name="connsiteY2" fmla="*/ 399070 h 451159"/>
                <a:gd name="connsiteX3" fmla="*/ 52089 w 451999"/>
                <a:gd name="connsiteY3" fmla="*/ 451159 h 451159"/>
                <a:gd name="connsiteX4" fmla="*/ 342780 w 451999"/>
                <a:gd name="connsiteY4" fmla="*/ 314215 h 451159"/>
                <a:gd name="connsiteX5" fmla="*/ 452000 w 451999"/>
                <a:gd name="connsiteY5" fmla="*/ 154587 h 451159"/>
                <a:gd name="connsiteX6" fmla="*/ 388148 w 451999"/>
                <a:gd name="connsiteY6" fmla="*/ 62171 h 451159"/>
                <a:gd name="connsiteX7" fmla="*/ 298253 w 451999"/>
                <a:gd name="connsiteY7" fmla="*/ 0 h 451159"/>
                <a:gd name="connsiteX8" fmla="*/ 341100 w 451999"/>
                <a:gd name="connsiteY8" fmla="*/ 181472 h 451159"/>
                <a:gd name="connsiteX9" fmla="*/ 269687 w 451999"/>
                <a:gd name="connsiteY9" fmla="*/ 181472 h 451159"/>
                <a:gd name="connsiteX10" fmla="*/ 269687 w 451999"/>
                <a:gd name="connsiteY10" fmla="*/ 110059 h 451159"/>
                <a:gd name="connsiteX11" fmla="*/ 341100 w 451999"/>
                <a:gd name="connsiteY11" fmla="*/ 110059 h 451159"/>
                <a:gd name="connsiteX12" fmla="*/ 341100 w 451999"/>
                <a:gd name="connsiteY12" fmla="*/ 181472 h 45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1999" h="451159">
                  <a:moveTo>
                    <a:pt x="298253" y="0"/>
                  </a:moveTo>
                  <a:cubicBezTo>
                    <a:pt x="248684" y="20164"/>
                    <a:pt x="192394" y="54610"/>
                    <a:pt x="137784" y="109219"/>
                  </a:cubicBezTo>
                  <a:cubicBezTo>
                    <a:pt x="37807" y="209197"/>
                    <a:pt x="8401" y="330178"/>
                    <a:pt x="0" y="399070"/>
                  </a:cubicBezTo>
                  <a:lnTo>
                    <a:pt x="52089" y="451159"/>
                  </a:lnTo>
                  <a:cubicBezTo>
                    <a:pt x="120981" y="442758"/>
                    <a:pt x="242803" y="414193"/>
                    <a:pt x="342780" y="314215"/>
                  </a:cubicBezTo>
                  <a:cubicBezTo>
                    <a:pt x="397390" y="259606"/>
                    <a:pt x="431836" y="204156"/>
                    <a:pt x="452000" y="154587"/>
                  </a:cubicBezTo>
                  <a:cubicBezTo>
                    <a:pt x="441078" y="126862"/>
                    <a:pt x="419234" y="94097"/>
                    <a:pt x="388148" y="62171"/>
                  </a:cubicBezTo>
                  <a:cubicBezTo>
                    <a:pt x="357903" y="32766"/>
                    <a:pt x="325977" y="10922"/>
                    <a:pt x="298253" y="0"/>
                  </a:cubicBezTo>
                  <a:close/>
                  <a:moveTo>
                    <a:pt x="341100" y="181472"/>
                  </a:moveTo>
                  <a:cubicBezTo>
                    <a:pt x="321777" y="200795"/>
                    <a:pt x="289851" y="200795"/>
                    <a:pt x="269687" y="181472"/>
                  </a:cubicBezTo>
                  <a:cubicBezTo>
                    <a:pt x="250364" y="162149"/>
                    <a:pt x="250364" y="130223"/>
                    <a:pt x="269687" y="110059"/>
                  </a:cubicBezTo>
                  <a:cubicBezTo>
                    <a:pt x="289011" y="90736"/>
                    <a:pt x="320936" y="90736"/>
                    <a:pt x="341100" y="110059"/>
                  </a:cubicBezTo>
                  <a:cubicBezTo>
                    <a:pt x="360423" y="130223"/>
                    <a:pt x="360423" y="162149"/>
                    <a:pt x="341100" y="181472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42DDCD7-C59A-4C3D-BEBA-915B41D81D4F}"/>
                </a:ext>
              </a:extLst>
            </p:cNvPr>
            <p:cNvSpPr/>
            <p:nvPr/>
          </p:nvSpPr>
          <p:spPr>
            <a:xfrm>
              <a:off x="2197334" y="3036119"/>
              <a:ext cx="119660" cy="119908"/>
            </a:xfrm>
            <a:custGeom>
              <a:avLst/>
              <a:gdLst>
                <a:gd name="connsiteX0" fmla="*/ 98114 w 119660"/>
                <a:gd name="connsiteY0" fmla="*/ 21546 h 119908"/>
                <a:gd name="connsiteX1" fmla="*/ 58627 w 119660"/>
                <a:gd name="connsiteY1" fmla="*/ 13145 h 119908"/>
                <a:gd name="connsiteX2" fmla="*/ 2337 w 119660"/>
                <a:gd name="connsiteY2" fmla="*/ 117323 h 119908"/>
                <a:gd name="connsiteX3" fmla="*/ 106516 w 119660"/>
                <a:gd name="connsiteY3" fmla="*/ 61033 h 119908"/>
                <a:gd name="connsiteX4" fmla="*/ 98114 w 119660"/>
                <a:gd name="connsiteY4" fmla="*/ 21546 h 11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60" h="119908">
                  <a:moveTo>
                    <a:pt x="98114" y="21546"/>
                  </a:moveTo>
                  <a:cubicBezTo>
                    <a:pt x="84672" y="8104"/>
                    <a:pt x="86352" y="-14580"/>
                    <a:pt x="58627" y="13145"/>
                  </a:cubicBezTo>
                  <a:cubicBezTo>
                    <a:pt x="30902" y="40870"/>
                    <a:pt x="-10265" y="103881"/>
                    <a:pt x="2337" y="117323"/>
                  </a:cubicBezTo>
                  <a:cubicBezTo>
                    <a:pt x="15780" y="130766"/>
                    <a:pt x="78791" y="88758"/>
                    <a:pt x="106516" y="61033"/>
                  </a:cubicBezTo>
                  <a:cubicBezTo>
                    <a:pt x="134241" y="32468"/>
                    <a:pt x="111557" y="34149"/>
                    <a:pt x="98114" y="21546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38D4AEB-57A2-4EA6-AEC8-5135C70F720F}"/>
              </a:ext>
            </a:extLst>
          </p:cNvPr>
          <p:cNvSpPr/>
          <p:nvPr/>
        </p:nvSpPr>
        <p:spPr>
          <a:xfrm>
            <a:off x="677097" y="2713779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9B7A2F-04B1-4A15-8583-938302E274D9}"/>
              </a:ext>
            </a:extLst>
          </p:cNvPr>
          <p:cNvSpPr/>
          <p:nvPr/>
        </p:nvSpPr>
        <p:spPr>
          <a:xfrm>
            <a:off x="4712129" y="2713779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CE8358-BD81-4527-A188-DA78C064AD74}"/>
              </a:ext>
            </a:extLst>
          </p:cNvPr>
          <p:cNvSpPr/>
          <p:nvPr/>
        </p:nvSpPr>
        <p:spPr>
          <a:xfrm>
            <a:off x="2710591" y="4168962"/>
            <a:ext cx="1731794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4B845E-0B55-4A44-B746-3F77024419C1}"/>
              </a:ext>
            </a:extLst>
          </p:cNvPr>
          <p:cNvSpPr/>
          <p:nvPr/>
        </p:nvSpPr>
        <p:spPr>
          <a:xfrm>
            <a:off x="6747498" y="4168962"/>
            <a:ext cx="1725248" cy="41021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784BBF-DA26-4FE1-B8B0-3D3A9D1D25B9}"/>
              </a:ext>
            </a:extLst>
          </p:cNvPr>
          <p:cNvSpPr txBox="1"/>
          <p:nvPr/>
        </p:nvSpPr>
        <p:spPr>
          <a:xfrm>
            <a:off x="677097" y="4429543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25744-4D13-4F9D-8822-19CBC0823FD3}"/>
              </a:ext>
            </a:extLst>
          </p:cNvPr>
          <p:cNvSpPr txBox="1"/>
          <p:nvPr/>
        </p:nvSpPr>
        <p:spPr>
          <a:xfrm>
            <a:off x="4712129" y="4429543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E07233-41D9-435A-956B-021CA8447D20}"/>
              </a:ext>
            </a:extLst>
          </p:cNvPr>
          <p:cNvSpPr txBox="1"/>
          <p:nvPr/>
        </p:nvSpPr>
        <p:spPr>
          <a:xfrm>
            <a:off x="2710593" y="1866957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47361-6154-4B5B-970B-C127A618315D}"/>
              </a:ext>
            </a:extLst>
          </p:cNvPr>
          <p:cNvSpPr txBox="1"/>
          <p:nvPr/>
        </p:nvSpPr>
        <p:spPr>
          <a:xfrm>
            <a:off x="6745624" y="1866957"/>
            <a:ext cx="1725248" cy="1025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82362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– Slide Template</vt:lpstr>
      <vt:lpstr>Alternating Flow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</dc:title>
  <dc:creator>PresentationGO.com</dc:creator>
  <dc:description>© Copyright PresentationGO.com</dc:description>
  <dcterms:created xsi:type="dcterms:W3CDTF">2014-11-26T05:14:11Z</dcterms:created>
  <dcterms:modified xsi:type="dcterms:W3CDTF">2020-01-09T16:41:56Z</dcterms:modified>
  <cp:category>Charts &amp; Diagrams</cp:category>
</cp:coreProperties>
</file>